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media/image11.svg" ContentType="image/svg+xml"/>
  <Override PartName="/ppt/media/image13.svg" ContentType="image/svg+xml"/>
  <Override PartName="/ppt/media/image15.svg" ContentType="image/svg+xml"/>
  <Override PartName="/ppt/media/image17.svg" ContentType="image/svg+xml"/>
  <Override PartName="/ppt/media/image19.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31.svg" ContentType="image/svg+xml"/>
  <Override PartName="/ppt/media/image33.svg" ContentType="image/svg+xml"/>
  <Override PartName="/ppt/media/image42.svg" ContentType="image/svg+xml"/>
  <Override PartName="/ppt/media/image44.svg" ContentType="image/svg+xml"/>
  <Override PartName="/ppt/media/image46.svg" ContentType="image/svg+xml"/>
  <Override PartName="/ppt/media/image48.svg" ContentType="image/svg+xml"/>
  <Override PartName="/ppt/media/image50.svg" ContentType="image/svg+xml"/>
  <Override PartName="/ppt/media/image52.svg" ContentType="image/svg+xml"/>
  <Override PartName="/ppt/media/image56.svg" ContentType="image/svg+xml"/>
  <Override PartName="/ppt/media/image58.svg" ContentType="image/svg+xml"/>
  <Override PartName="/ppt/media/image60.svg" ContentType="image/svg+xml"/>
  <Override PartName="/ppt/media/image62.svg" ContentType="image/svg+xml"/>
  <Override PartName="/ppt/media/image64.svg" ContentType="image/svg+xml"/>
  <Override PartName="/ppt/media/image65.svg" ContentType="image/svg+xml"/>
  <Override PartName="/ppt/media/image67.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3"/>
    <p:sldId id="333" r:id="rId4"/>
    <p:sldId id="298" r:id="rId5"/>
    <p:sldId id="334" r:id="rId6"/>
    <p:sldId id="336" r:id="rId7"/>
    <p:sldId id="338" r:id="rId8"/>
    <p:sldId id="341" r:id="rId9"/>
    <p:sldId id="343" r:id="rId10"/>
    <p:sldId id="342" r:id="rId12"/>
    <p:sldId id="344" r:id="rId13"/>
    <p:sldId id="340" r:id="rId14"/>
    <p:sldId id="346" r:id="rId15"/>
    <p:sldId id="348" r:id="rId16"/>
    <p:sldId id="355" r:id="rId17"/>
    <p:sldId id="356" r:id="rId18"/>
    <p:sldId id="357" r:id="rId19"/>
    <p:sldId id="358" r:id="rId20"/>
    <p:sldId id="359" r:id="rId21"/>
    <p:sldId id="360" r:id="rId22"/>
    <p:sldId id="353" r:id="rId23"/>
    <p:sldId id="363" r:id="rId24"/>
    <p:sldId id="366" r:id="rId25"/>
    <p:sldId id="365" r:id="rId26"/>
    <p:sldId id="370" r:id="rId27"/>
    <p:sldId id="373" r:id="rId28"/>
    <p:sldId id="374" r:id="rId29"/>
    <p:sldId id="375" r:id="rId30"/>
    <p:sldId id="372" r:id="rId31"/>
    <p:sldId id="380" r:id="rId32"/>
    <p:sldId id="384" r:id="rId33"/>
    <p:sldId id="378" r:id="rId34"/>
    <p:sldId id="393" r:id="rId35"/>
    <p:sldId id="392" r:id="rId36"/>
    <p:sldId id="395" r:id="rId37"/>
    <p:sldId id="397" r:id="rId38"/>
    <p:sldId id="396" r:id="rId39"/>
    <p:sldId id="399" r:id="rId40"/>
    <p:sldId id="405" r:id="rId41"/>
    <p:sldId id="401" r:id="rId42"/>
    <p:sldId id="403" r:id="rId43"/>
    <p:sldId id="408" r:id="rId44"/>
    <p:sldId id="407" r:id="rId45"/>
    <p:sldId id="420" r:id="rId46"/>
    <p:sldId id="412" r:id="rId47"/>
    <p:sldId id="425" r:id="rId48"/>
  </p:sldIdLst>
  <p:sldSz cx="12192000" cy="6858000"/>
  <p:notesSz cx="6858000" cy="9144000"/>
  <p:embeddedFontLst>
    <p:embeddedFont>
      <p:font typeface="汉仪力量黑简" panose="00020600040101010101" charset="-122"/>
      <p:regular r:id="rId53"/>
    </p:embeddedFont>
    <p:embeddedFont>
      <p:font typeface="思源黑体" panose="020B0500000000090000" pitchFamily="34" charset="-122"/>
      <p:italic r:id="rId54"/>
    </p:embeddedFont>
    <p:embeddedFont>
      <p:font typeface="微软雅黑" panose="020B0503020204020204" charset="-122"/>
      <p:regular r:id="rId55"/>
    </p:embeddedFont>
    <p:embeddedFont>
      <p:font typeface="等线" panose="02010600030101010101" charset="-122"/>
      <p:regular r:id="rId56"/>
    </p:embeddedFont>
    <p:embeddedFont>
      <p:font typeface="等线 Light" panose="02010600030101010101" charset="-122"/>
      <p:regular r:id="rId57"/>
    </p:embeddedFont>
    <p:embeddedFont>
      <p:font typeface="微软雅黑 Light" panose="020B0502040204020203" charset="-122"/>
      <p:regular r:id="rId58"/>
    </p:embeddedFont>
  </p:embeddedFontLst>
  <p:custDataLst>
    <p:tags r:id="rId5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5ACBF0"/>
          </p15:clr>
        </p15:guide>
        <p15:guide id="3" pos="544" userDrawn="1">
          <p15:clr>
            <a:srgbClr val="5ACBF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34538883" name="J.L"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027FFD"/>
    <a:srgbClr val="E4E7E0"/>
    <a:srgbClr val="E68E00"/>
    <a:srgbClr val="FFA000"/>
    <a:srgbClr val="1FD5F9"/>
    <a:srgbClr val="0266CA"/>
    <a:srgbClr val="FF4E01"/>
    <a:srgbClr val="A1A1A1"/>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51" autoAdjust="0"/>
    <p:restoredTop sz="94660"/>
  </p:normalViewPr>
  <p:slideViewPr>
    <p:cSldViewPr snapToGrid="0" showGuides="1">
      <p:cViewPr>
        <p:scale>
          <a:sx n="125" d="100"/>
          <a:sy n="125" d="100"/>
        </p:scale>
        <p:origin x="302" y="178"/>
      </p:cViewPr>
      <p:guideLst>
        <p:guide orient="horz" pos="2159"/>
        <p:guide pos="5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9" Type="http://schemas.openxmlformats.org/officeDocument/2006/relationships/tags" Target="tags/tag489.xml"/><Relationship Id="rId58" Type="http://schemas.openxmlformats.org/officeDocument/2006/relationships/font" Target="fonts/font6.fntdata"/><Relationship Id="rId57" Type="http://schemas.openxmlformats.org/officeDocument/2006/relationships/font" Target="fonts/font5.fntdata"/><Relationship Id="rId56" Type="http://schemas.openxmlformats.org/officeDocument/2006/relationships/font" Target="fonts/font4.fntdata"/><Relationship Id="rId55" Type="http://schemas.openxmlformats.org/officeDocument/2006/relationships/font" Target="fonts/font3.fntdata"/><Relationship Id="rId54" Type="http://schemas.openxmlformats.org/officeDocument/2006/relationships/font" Target="fonts/font2.fntdata"/><Relationship Id="rId53" Type="http://schemas.openxmlformats.org/officeDocument/2006/relationships/font" Target="fonts/font1.fntdata"/><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7375B-645A-4B83-93EC-8A3A766EDBB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F8934-6CED-46F5-B7D3-6CA10363127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E8761-A14E-4E6E-B19C-D0ABAA7747F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10F0F-E077-475B-A7EC-03CDC27F5B8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30.png"/><Relationship Id="rId2" Type="http://schemas.openxmlformats.org/officeDocument/2006/relationships/tags" Target="../tags/tag96.xml"/><Relationship Id="rId1" Type="http://schemas.openxmlformats.org/officeDocument/2006/relationships/tags" Target="../tags/tag95.xml"/></Relationships>
</file>

<file path=ppt/slides/_rels/slide11.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0" Type="http://schemas.openxmlformats.org/officeDocument/2006/relationships/slideLayout" Target="../slideLayouts/slideLayout7.xml"/><Relationship Id="rId2" Type="http://schemas.openxmlformats.org/officeDocument/2006/relationships/tags" Target="../tags/tag98.xml"/><Relationship Id="rId19" Type="http://schemas.openxmlformats.org/officeDocument/2006/relationships/tags" Target="../tags/tag115.xml"/><Relationship Id="rId18" Type="http://schemas.openxmlformats.org/officeDocument/2006/relationships/tags" Target="../tags/tag114.xml"/><Relationship Id="rId17" Type="http://schemas.openxmlformats.org/officeDocument/2006/relationships/tags" Target="../tags/tag113.xml"/><Relationship Id="rId16" Type="http://schemas.openxmlformats.org/officeDocument/2006/relationships/tags" Target="../tags/tag112.xml"/><Relationship Id="rId15" Type="http://schemas.openxmlformats.org/officeDocument/2006/relationships/tags" Target="../tags/tag111.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7.xml"/></Relationships>
</file>

<file path=ppt/slides/_rels/slide12.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5" Type="http://schemas.openxmlformats.org/officeDocument/2006/relationships/slideLayout" Target="../slideLayouts/slideLayout7.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tags" Target="../tags/tag116.xml"/></Relationships>
</file>

<file path=ppt/slides/_rels/slide13.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image" Target="../media/image31.svg"/><Relationship Id="rId7" Type="http://schemas.openxmlformats.org/officeDocument/2006/relationships/image" Target="../media/image22.png"/><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8" Type="http://schemas.openxmlformats.org/officeDocument/2006/relationships/slideLayout" Target="../slideLayouts/slideLayout7.xml"/><Relationship Id="rId17" Type="http://schemas.openxmlformats.org/officeDocument/2006/relationships/tags" Target="../tags/tag144.xml"/><Relationship Id="rId16" Type="http://schemas.openxmlformats.org/officeDocument/2006/relationships/tags" Target="../tags/tag143.xml"/><Relationship Id="rId15" Type="http://schemas.openxmlformats.org/officeDocument/2006/relationships/tags" Target="../tags/tag142.xml"/><Relationship Id="rId14" Type="http://schemas.openxmlformats.org/officeDocument/2006/relationships/tags" Target="../tags/tag141.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tags" Target="../tags/tag130.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33.svg"/><Relationship Id="rId1" Type="http://schemas.openxmlformats.org/officeDocument/2006/relationships/image" Target="../media/image32.png"/></Relationships>
</file>

<file path=ppt/slides/_rels/slide15.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2" Type="http://schemas.openxmlformats.org/officeDocument/2006/relationships/notesSlide" Target="../notesSlides/notesSlide5.xml"/><Relationship Id="rId11" Type="http://schemas.openxmlformats.org/officeDocument/2006/relationships/slideLayout" Target="../slideLayouts/slideLayout7.xml"/><Relationship Id="rId10" Type="http://schemas.openxmlformats.org/officeDocument/2006/relationships/tags" Target="../tags/tag154.xml"/><Relationship Id="rId1" Type="http://schemas.openxmlformats.org/officeDocument/2006/relationships/tags" Target="../tags/tag145.xml"/></Relationships>
</file>

<file path=ppt/slides/_rels/slide16.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image" Target="../media/image34.png"/><Relationship Id="rId15" Type="http://schemas.openxmlformats.org/officeDocument/2006/relationships/notesSlide" Target="../notesSlides/notesSlide6.xml"/><Relationship Id="rId14" Type="http://schemas.openxmlformats.org/officeDocument/2006/relationships/slideLayout" Target="../slideLayouts/slideLayout7.xml"/><Relationship Id="rId13" Type="http://schemas.openxmlformats.org/officeDocument/2006/relationships/tags" Target="../tags/tag166.xml"/><Relationship Id="rId12" Type="http://schemas.openxmlformats.org/officeDocument/2006/relationships/tags" Target="../tags/tag165.xml"/><Relationship Id="rId11" Type="http://schemas.openxmlformats.org/officeDocument/2006/relationships/tags" Target="../tags/tag164.xml"/><Relationship Id="rId10" Type="http://schemas.openxmlformats.org/officeDocument/2006/relationships/tags" Target="../tags/tag163.xml"/><Relationship Id="rId1" Type="http://schemas.openxmlformats.org/officeDocument/2006/relationships/tags" Target="../tags/tag155.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tags" Target="../tags/tag168.xml"/><Relationship Id="rId1" Type="http://schemas.openxmlformats.org/officeDocument/2006/relationships/tags" Target="../tags/tag167.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38.png"/><Relationship Id="rId2" Type="http://schemas.openxmlformats.org/officeDocument/2006/relationships/tags" Target="../tags/tag170.xml"/><Relationship Id="rId1" Type="http://schemas.openxmlformats.org/officeDocument/2006/relationships/tags" Target="../tags/tag169.xml"/></Relationships>
</file>

<file path=ppt/slides/_rels/slide19.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1" Type="http://schemas.openxmlformats.org/officeDocument/2006/relationships/notesSlide" Target="../notesSlides/notesSlide9.xml"/><Relationship Id="rId10" Type="http://schemas.openxmlformats.org/officeDocument/2006/relationships/slideLayout" Target="../slideLayouts/slideLayout7.xml"/><Relationship Id="rId1" Type="http://schemas.openxmlformats.org/officeDocument/2006/relationships/tags" Target="../tags/tag17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2.svg"/><Relationship Id="rId1" Type="http://schemas.openxmlformats.org/officeDocument/2006/relationships/image" Target="../media/image41.png"/></Relationships>
</file>

<file path=ppt/slides/_rels/slide23.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1" Type="http://schemas.openxmlformats.org/officeDocument/2006/relationships/slideLayout" Target="../slideLayouts/slideLayout7.xml"/><Relationship Id="rId10" Type="http://schemas.openxmlformats.org/officeDocument/2006/relationships/tags" Target="../tags/tag189.xml"/><Relationship Id="rId1" Type="http://schemas.openxmlformats.org/officeDocument/2006/relationships/tags" Target="../tags/tag180.xml"/></Relationships>
</file>

<file path=ppt/slides/_rels/slide24.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tags" Target="../tags/tag193.xml"/><Relationship Id="rId38" Type="http://schemas.openxmlformats.org/officeDocument/2006/relationships/slideLayout" Target="../slideLayouts/slideLayout7.xml"/><Relationship Id="rId37" Type="http://schemas.openxmlformats.org/officeDocument/2006/relationships/tags" Target="../tags/tag216.xml"/><Relationship Id="rId36" Type="http://schemas.openxmlformats.org/officeDocument/2006/relationships/tags" Target="../tags/tag215.xml"/><Relationship Id="rId35" Type="http://schemas.openxmlformats.org/officeDocument/2006/relationships/tags" Target="../tags/tag214.xml"/><Relationship Id="rId34" Type="http://schemas.openxmlformats.org/officeDocument/2006/relationships/tags" Target="../tags/tag213.xml"/><Relationship Id="rId33" Type="http://schemas.openxmlformats.org/officeDocument/2006/relationships/tags" Target="../tags/tag212.xml"/><Relationship Id="rId32" Type="http://schemas.openxmlformats.org/officeDocument/2006/relationships/image" Target="../media/image52.svg"/><Relationship Id="rId31" Type="http://schemas.openxmlformats.org/officeDocument/2006/relationships/image" Target="../media/image51.png"/><Relationship Id="rId30" Type="http://schemas.openxmlformats.org/officeDocument/2006/relationships/tags" Target="../tags/tag211.xml"/><Relationship Id="rId3" Type="http://schemas.openxmlformats.org/officeDocument/2006/relationships/tags" Target="../tags/tag192.xml"/><Relationship Id="rId29" Type="http://schemas.openxmlformats.org/officeDocument/2006/relationships/image" Target="../media/image50.svg"/><Relationship Id="rId28" Type="http://schemas.openxmlformats.org/officeDocument/2006/relationships/image" Target="../media/image49.png"/><Relationship Id="rId27" Type="http://schemas.openxmlformats.org/officeDocument/2006/relationships/tags" Target="../tags/tag210.xml"/><Relationship Id="rId26" Type="http://schemas.openxmlformats.org/officeDocument/2006/relationships/image" Target="../media/image48.svg"/><Relationship Id="rId25" Type="http://schemas.openxmlformats.org/officeDocument/2006/relationships/image" Target="../media/image47.png"/><Relationship Id="rId24" Type="http://schemas.openxmlformats.org/officeDocument/2006/relationships/tags" Target="../tags/tag209.xml"/><Relationship Id="rId23" Type="http://schemas.openxmlformats.org/officeDocument/2006/relationships/tags" Target="../tags/tag208.xml"/><Relationship Id="rId22" Type="http://schemas.openxmlformats.org/officeDocument/2006/relationships/tags" Target="../tags/tag207.xml"/><Relationship Id="rId21" Type="http://schemas.openxmlformats.org/officeDocument/2006/relationships/tags" Target="../tags/tag206.xml"/><Relationship Id="rId20" Type="http://schemas.openxmlformats.org/officeDocument/2006/relationships/tags" Target="../tags/tag205.xml"/><Relationship Id="rId2" Type="http://schemas.openxmlformats.org/officeDocument/2006/relationships/tags" Target="../tags/tag191.xml"/><Relationship Id="rId19" Type="http://schemas.openxmlformats.org/officeDocument/2006/relationships/image" Target="../media/image46.svg"/><Relationship Id="rId18" Type="http://schemas.openxmlformats.org/officeDocument/2006/relationships/image" Target="../media/image45.png"/><Relationship Id="rId17" Type="http://schemas.openxmlformats.org/officeDocument/2006/relationships/tags" Target="../tags/tag204.xml"/><Relationship Id="rId16" Type="http://schemas.openxmlformats.org/officeDocument/2006/relationships/tags" Target="../tags/tag203.xml"/><Relationship Id="rId15" Type="http://schemas.openxmlformats.org/officeDocument/2006/relationships/tags" Target="../tags/tag202.xml"/><Relationship Id="rId14" Type="http://schemas.openxmlformats.org/officeDocument/2006/relationships/tags" Target="../tags/tag201.xml"/><Relationship Id="rId13" Type="http://schemas.openxmlformats.org/officeDocument/2006/relationships/tags" Target="../tags/tag200.xml"/><Relationship Id="rId12" Type="http://schemas.openxmlformats.org/officeDocument/2006/relationships/tags" Target="../tags/tag199.xml"/><Relationship Id="rId11" Type="http://schemas.openxmlformats.org/officeDocument/2006/relationships/tags" Target="../tags/tag198.xml"/><Relationship Id="rId10" Type="http://schemas.openxmlformats.org/officeDocument/2006/relationships/tags" Target="../tags/tag197.xml"/><Relationship Id="rId1" Type="http://schemas.openxmlformats.org/officeDocument/2006/relationships/tags" Target="../tags/tag190.xml"/></Relationships>
</file>

<file path=ppt/slides/_rels/slide25.xml.rels><?xml version="1.0" encoding="UTF-8" standalone="yes"?>
<Relationships xmlns="http://schemas.openxmlformats.org/package/2006/relationships"><Relationship Id="rId9" Type="http://schemas.openxmlformats.org/officeDocument/2006/relationships/tags" Target="../tags/tag224.xml"/><Relationship Id="rId8" Type="http://schemas.openxmlformats.org/officeDocument/2006/relationships/tags" Target="../tags/tag223.xml"/><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image" Target="../media/image34.png"/><Relationship Id="rId15" Type="http://schemas.openxmlformats.org/officeDocument/2006/relationships/notesSlide" Target="../notesSlides/notesSlide10.xml"/><Relationship Id="rId14" Type="http://schemas.openxmlformats.org/officeDocument/2006/relationships/slideLayout" Target="../slideLayouts/slideLayout7.xml"/><Relationship Id="rId13" Type="http://schemas.openxmlformats.org/officeDocument/2006/relationships/tags" Target="../tags/tag228.xml"/><Relationship Id="rId12" Type="http://schemas.openxmlformats.org/officeDocument/2006/relationships/tags" Target="../tags/tag227.xml"/><Relationship Id="rId11" Type="http://schemas.openxmlformats.org/officeDocument/2006/relationships/tags" Target="../tags/tag226.xml"/><Relationship Id="rId10" Type="http://schemas.openxmlformats.org/officeDocument/2006/relationships/tags" Target="../tags/tag225.xml"/><Relationship Id="rId1" Type="http://schemas.openxmlformats.org/officeDocument/2006/relationships/tags" Target="../tags/tag21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53.png"/></Relationships>
</file>

<file path=ppt/slides/_rels/slide27.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4" Type="http://schemas.openxmlformats.org/officeDocument/2006/relationships/notesSlide" Target="../notesSlides/notesSlide12.xml"/><Relationship Id="rId23" Type="http://schemas.openxmlformats.org/officeDocument/2006/relationships/slideLayout" Target="../slideLayouts/slideLayout7.xml"/><Relationship Id="rId22" Type="http://schemas.openxmlformats.org/officeDocument/2006/relationships/tags" Target="../tags/tag250.xml"/><Relationship Id="rId21" Type="http://schemas.openxmlformats.org/officeDocument/2006/relationships/tags" Target="../tags/tag249.xml"/><Relationship Id="rId20" Type="http://schemas.openxmlformats.org/officeDocument/2006/relationships/tags" Target="../tags/tag248.xml"/><Relationship Id="rId2" Type="http://schemas.openxmlformats.org/officeDocument/2006/relationships/tags" Target="../tags/tag230.xml"/><Relationship Id="rId19" Type="http://schemas.openxmlformats.org/officeDocument/2006/relationships/tags" Target="../tags/tag247.xml"/><Relationship Id="rId18" Type="http://schemas.openxmlformats.org/officeDocument/2006/relationships/tags" Target="../tags/tag246.xml"/><Relationship Id="rId17" Type="http://schemas.openxmlformats.org/officeDocument/2006/relationships/tags" Target="../tags/tag245.xml"/><Relationship Id="rId16" Type="http://schemas.openxmlformats.org/officeDocument/2006/relationships/tags" Target="../tags/tag244.xml"/><Relationship Id="rId15" Type="http://schemas.openxmlformats.org/officeDocument/2006/relationships/tags" Target="../tags/tag243.xml"/><Relationship Id="rId14" Type="http://schemas.openxmlformats.org/officeDocument/2006/relationships/tags" Target="../tags/tag242.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tags" Target="../tags/tag229.xml"/></Relationships>
</file>

<file path=ppt/slides/_rels/slide28.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4" Type="http://schemas.openxmlformats.org/officeDocument/2006/relationships/slideLayout" Target="../slideLayouts/slideLayout7.xml"/><Relationship Id="rId13" Type="http://schemas.openxmlformats.org/officeDocument/2006/relationships/tags" Target="../tags/tag263.xml"/><Relationship Id="rId12" Type="http://schemas.openxmlformats.org/officeDocument/2006/relationships/tags" Target="../tags/tag262.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tags" Target="../tags/tag251.xml"/></Relationships>
</file>

<file path=ppt/slides/_rels/slide29.xml.rels><?xml version="1.0" encoding="UTF-8" standalone="yes"?>
<Relationships xmlns="http://schemas.openxmlformats.org/package/2006/relationships"><Relationship Id="rId9" Type="http://schemas.openxmlformats.org/officeDocument/2006/relationships/tags" Target="../tags/tag272.xml"/><Relationship Id="rId8" Type="http://schemas.openxmlformats.org/officeDocument/2006/relationships/tags" Target="../tags/tag271.xml"/><Relationship Id="rId7" Type="http://schemas.openxmlformats.org/officeDocument/2006/relationships/tags" Target="../tags/tag270.xml"/><Relationship Id="rId6" Type="http://schemas.openxmlformats.org/officeDocument/2006/relationships/tags" Target="../tags/tag269.xml"/><Relationship Id="rId5" Type="http://schemas.openxmlformats.org/officeDocument/2006/relationships/tags" Target="../tags/tag268.xml"/><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tags" Target="../tags/tag265.xml"/><Relationship Id="rId18" Type="http://schemas.openxmlformats.org/officeDocument/2006/relationships/notesSlide" Target="../notesSlides/notesSlide13.xml"/><Relationship Id="rId17" Type="http://schemas.openxmlformats.org/officeDocument/2006/relationships/slideLayout" Target="../slideLayouts/slideLayout7.xml"/><Relationship Id="rId16" Type="http://schemas.openxmlformats.org/officeDocument/2006/relationships/tags" Target="../tags/tag279.xml"/><Relationship Id="rId15" Type="http://schemas.openxmlformats.org/officeDocument/2006/relationships/tags" Target="../tags/tag278.xml"/><Relationship Id="rId14" Type="http://schemas.openxmlformats.org/officeDocument/2006/relationships/tags" Target="../tags/tag277.xml"/><Relationship Id="rId13" Type="http://schemas.openxmlformats.org/officeDocument/2006/relationships/tags" Target="../tags/tag276.xml"/><Relationship Id="rId12" Type="http://schemas.openxmlformats.org/officeDocument/2006/relationships/tags" Target="../tags/tag275.xml"/><Relationship Id="rId11" Type="http://schemas.openxmlformats.org/officeDocument/2006/relationships/tags" Target="../tags/tag274.xml"/><Relationship Id="rId10" Type="http://schemas.openxmlformats.org/officeDocument/2006/relationships/tags" Target="../tags/tag273.xml"/><Relationship Id="rId1" Type="http://schemas.openxmlformats.org/officeDocument/2006/relationships/tags" Target="../tags/tag264.xml"/></Relationships>
</file>

<file path=ppt/slides/_rels/slide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2" Type="http://schemas.openxmlformats.org/officeDocument/2006/relationships/slideLayout" Target="../slideLayouts/slideLayout7.xml"/><Relationship Id="rId31" Type="http://schemas.openxmlformats.org/officeDocument/2006/relationships/tags" Target="../tags/tag32.xml"/><Relationship Id="rId30" Type="http://schemas.openxmlformats.org/officeDocument/2006/relationships/tags" Target="../tags/tag31.xml"/><Relationship Id="rId3" Type="http://schemas.openxmlformats.org/officeDocument/2006/relationships/tags" Target="../tags/tag4.xml"/><Relationship Id="rId29" Type="http://schemas.openxmlformats.org/officeDocument/2006/relationships/tags" Target="../tags/tag30.xml"/><Relationship Id="rId28" Type="http://schemas.openxmlformats.org/officeDocument/2006/relationships/tags" Target="../tags/tag29.xml"/><Relationship Id="rId27" Type="http://schemas.openxmlformats.org/officeDocument/2006/relationships/tags" Target="../tags/tag28.xml"/><Relationship Id="rId26" Type="http://schemas.openxmlformats.org/officeDocument/2006/relationships/tags" Target="../tags/tag27.xml"/><Relationship Id="rId25" Type="http://schemas.openxmlformats.org/officeDocument/2006/relationships/tags" Target="../tags/tag26.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54.png"/></Relationships>
</file>

<file path=ppt/slides/_rels/slide31.xml.rels><?xml version="1.0" encoding="UTF-8" standalone="yes"?>
<Relationships xmlns="http://schemas.openxmlformats.org/package/2006/relationships"><Relationship Id="rId9" Type="http://schemas.openxmlformats.org/officeDocument/2006/relationships/tags" Target="../tags/tag286.xml"/><Relationship Id="rId8" Type="http://schemas.openxmlformats.org/officeDocument/2006/relationships/image" Target="../media/image44.svg"/><Relationship Id="rId7" Type="http://schemas.openxmlformats.org/officeDocument/2006/relationships/image" Target="../media/image43.png"/><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6" Type="http://schemas.openxmlformats.org/officeDocument/2006/relationships/slideLayout" Target="../slideLayouts/slideLayout7.xml"/><Relationship Id="rId25" Type="http://schemas.openxmlformats.org/officeDocument/2006/relationships/tags" Target="../tags/tag298.xml"/><Relationship Id="rId24" Type="http://schemas.openxmlformats.org/officeDocument/2006/relationships/tags" Target="../tags/tag297.xml"/><Relationship Id="rId23" Type="http://schemas.openxmlformats.org/officeDocument/2006/relationships/tags" Target="../tags/tag296.xml"/><Relationship Id="rId22" Type="http://schemas.openxmlformats.org/officeDocument/2006/relationships/tags" Target="../tags/tag295.xml"/><Relationship Id="rId21" Type="http://schemas.openxmlformats.org/officeDocument/2006/relationships/tags" Target="../tags/tag294.xml"/><Relationship Id="rId20" Type="http://schemas.openxmlformats.org/officeDocument/2006/relationships/image" Target="../media/image48.svg"/><Relationship Id="rId2" Type="http://schemas.openxmlformats.org/officeDocument/2006/relationships/tags" Target="../tags/tag281.xml"/><Relationship Id="rId19" Type="http://schemas.openxmlformats.org/officeDocument/2006/relationships/image" Target="../media/image47.png"/><Relationship Id="rId18" Type="http://schemas.openxmlformats.org/officeDocument/2006/relationships/tags" Target="../tags/tag293.xml"/><Relationship Id="rId17" Type="http://schemas.openxmlformats.org/officeDocument/2006/relationships/tags" Target="../tags/tag292.xml"/><Relationship Id="rId16" Type="http://schemas.openxmlformats.org/officeDocument/2006/relationships/tags" Target="../tags/tag291.xml"/><Relationship Id="rId15" Type="http://schemas.openxmlformats.org/officeDocument/2006/relationships/image" Target="../media/image46.svg"/><Relationship Id="rId14" Type="http://schemas.openxmlformats.org/officeDocument/2006/relationships/image" Target="../media/image45.png"/><Relationship Id="rId13" Type="http://schemas.openxmlformats.org/officeDocument/2006/relationships/tags" Target="../tags/tag290.xml"/><Relationship Id="rId12" Type="http://schemas.openxmlformats.org/officeDocument/2006/relationships/tags" Target="../tags/tag289.xml"/><Relationship Id="rId11" Type="http://schemas.openxmlformats.org/officeDocument/2006/relationships/tags" Target="../tags/tag288.xml"/><Relationship Id="rId10" Type="http://schemas.openxmlformats.org/officeDocument/2006/relationships/tags" Target="../tags/tag287.xml"/><Relationship Id="rId1" Type="http://schemas.openxmlformats.org/officeDocument/2006/relationships/tags" Target="../tags/tag280.xml"/></Relationships>
</file>

<file path=ppt/slides/_rels/slide32.xml.rels><?xml version="1.0" encoding="UTF-8" standalone="yes"?>
<Relationships xmlns="http://schemas.openxmlformats.org/package/2006/relationships"><Relationship Id="rId9" Type="http://schemas.openxmlformats.org/officeDocument/2006/relationships/tags" Target="../tags/tag307.xml"/><Relationship Id="rId8" Type="http://schemas.openxmlformats.org/officeDocument/2006/relationships/tags" Target="../tags/tag306.xml"/><Relationship Id="rId7" Type="http://schemas.openxmlformats.org/officeDocument/2006/relationships/tags" Target="../tags/tag305.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5" Type="http://schemas.openxmlformats.org/officeDocument/2006/relationships/slideLayout" Target="../slideLayouts/slideLayout7.xml"/><Relationship Id="rId14" Type="http://schemas.openxmlformats.org/officeDocument/2006/relationships/tags" Target="../tags/tag312.xml"/><Relationship Id="rId13" Type="http://schemas.openxmlformats.org/officeDocument/2006/relationships/tags" Target="../tags/tag311.xml"/><Relationship Id="rId12" Type="http://schemas.openxmlformats.org/officeDocument/2006/relationships/tags" Target="../tags/tag310.xml"/><Relationship Id="rId11" Type="http://schemas.openxmlformats.org/officeDocument/2006/relationships/tags" Target="../tags/tag309.xml"/><Relationship Id="rId10" Type="http://schemas.openxmlformats.org/officeDocument/2006/relationships/tags" Target="../tags/tag308.xml"/><Relationship Id="rId1" Type="http://schemas.openxmlformats.org/officeDocument/2006/relationships/tags" Target="../tags/tag299.xml"/></Relationships>
</file>

<file path=ppt/slides/_rels/slide33.xml.rels><?xml version="1.0" encoding="UTF-8" standalone="yes"?>
<Relationships xmlns="http://schemas.openxmlformats.org/package/2006/relationships"><Relationship Id="rId9" Type="http://schemas.openxmlformats.org/officeDocument/2006/relationships/tags" Target="../tags/tag320.xml"/><Relationship Id="rId8" Type="http://schemas.openxmlformats.org/officeDocument/2006/relationships/tags" Target="../tags/tag319.xml"/><Relationship Id="rId7" Type="http://schemas.openxmlformats.org/officeDocument/2006/relationships/tags" Target="../tags/tag318.xml"/><Relationship Id="rId6" Type="http://schemas.openxmlformats.org/officeDocument/2006/relationships/tags" Target="../tags/tag317.xml"/><Relationship Id="rId5" Type="http://schemas.openxmlformats.org/officeDocument/2006/relationships/tags" Target="../tags/tag316.xml"/><Relationship Id="rId4" Type="http://schemas.openxmlformats.org/officeDocument/2006/relationships/tags" Target="../tags/tag315.xml"/><Relationship Id="rId3" Type="http://schemas.openxmlformats.org/officeDocument/2006/relationships/tags" Target="../tags/tag314.xml"/><Relationship Id="rId2" Type="http://schemas.openxmlformats.org/officeDocument/2006/relationships/image" Target="../media/image34.png"/><Relationship Id="rId15" Type="http://schemas.openxmlformats.org/officeDocument/2006/relationships/notesSlide" Target="../notesSlides/notesSlide15.xml"/><Relationship Id="rId14" Type="http://schemas.openxmlformats.org/officeDocument/2006/relationships/slideLayout" Target="../slideLayouts/slideLayout7.xml"/><Relationship Id="rId13" Type="http://schemas.openxmlformats.org/officeDocument/2006/relationships/tags" Target="../tags/tag324.xml"/><Relationship Id="rId12" Type="http://schemas.openxmlformats.org/officeDocument/2006/relationships/tags" Target="../tags/tag323.xml"/><Relationship Id="rId11" Type="http://schemas.openxmlformats.org/officeDocument/2006/relationships/tags" Target="../tags/tag322.xml"/><Relationship Id="rId10" Type="http://schemas.openxmlformats.org/officeDocument/2006/relationships/tags" Target="../tags/tag321.xml"/><Relationship Id="rId1" Type="http://schemas.openxmlformats.org/officeDocument/2006/relationships/tags" Target="../tags/tag313.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56.svg"/><Relationship Id="rId1" Type="http://schemas.openxmlformats.org/officeDocument/2006/relationships/image" Target="../media/image55.png"/></Relationships>
</file>

<file path=ppt/slides/_rels/slide35.xml.rels><?xml version="1.0" encoding="UTF-8" standalone="yes"?>
<Relationships xmlns="http://schemas.openxmlformats.org/package/2006/relationships"><Relationship Id="rId9" Type="http://schemas.openxmlformats.org/officeDocument/2006/relationships/tags" Target="../tags/tag333.xml"/><Relationship Id="rId8" Type="http://schemas.openxmlformats.org/officeDocument/2006/relationships/tags" Target="../tags/tag332.xml"/><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3" Type="http://schemas.openxmlformats.org/officeDocument/2006/relationships/slideLayout" Target="../slideLayouts/slideLayout7.xml"/><Relationship Id="rId12" Type="http://schemas.openxmlformats.org/officeDocument/2006/relationships/tags" Target="../tags/tag336.xml"/><Relationship Id="rId11" Type="http://schemas.openxmlformats.org/officeDocument/2006/relationships/tags" Target="../tags/tag335.xml"/><Relationship Id="rId10" Type="http://schemas.openxmlformats.org/officeDocument/2006/relationships/tags" Target="../tags/tag334.xml"/><Relationship Id="rId1" Type="http://schemas.openxmlformats.org/officeDocument/2006/relationships/tags" Target="../tags/tag325.xml"/></Relationships>
</file>

<file path=ppt/slides/_rels/slide36.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tags" Target="../tags/tag344.xml"/><Relationship Id="rId7" Type="http://schemas.openxmlformats.org/officeDocument/2006/relationships/tags" Target="../tags/tag343.xml"/><Relationship Id="rId6" Type="http://schemas.openxmlformats.org/officeDocument/2006/relationships/tags" Target="../tags/tag342.xml"/><Relationship Id="rId5" Type="http://schemas.openxmlformats.org/officeDocument/2006/relationships/tags" Target="../tags/tag341.xml"/><Relationship Id="rId4" Type="http://schemas.openxmlformats.org/officeDocument/2006/relationships/tags" Target="../tags/tag340.xml"/><Relationship Id="rId3" Type="http://schemas.openxmlformats.org/officeDocument/2006/relationships/tags" Target="../tags/tag339.xml"/><Relationship Id="rId22" Type="http://schemas.openxmlformats.org/officeDocument/2006/relationships/notesSlide" Target="../notesSlides/notesSlide17.xml"/><Relationship Id="rId21" Type="http://schemas.openxmlformats.org/officeDocument/2006/relationships/slideLayout" Target="../slideLayouts/slideLayout7.xml"/><Relationship Id="rId20" Type="http://schemas.openxmlformats.org/officeDocument/2006/relationships/tags" Target="../tags/tag356.xml"/><Relationship Id="rId2" Type="http://schemas.openxmlformats.org/officeDocument/2006/relationships/tags" Target="../tags/tag338.xml"/><Relationship Id="rId19" Type="http://schemas.openxmlformats.org/officeDocument/2006/relationships/tags" Target="../tags/tag355.xml"/><Relationship Id="rId18" Type="http://schemas.openxmlformats.org/officeDocument/2006/relationships/tags" Target="../tags/tag354.xml"/><Relationship Id="rId17" Type="http://schemas.openxmlformats.org/officeDocument/2006/relationships/tags" Target="../tags/tag353.xml"/><Relationship Id="rId16" Type="http://schemas.openxmlformats.org/officeDocument/2006/relationships/tags" Target="../tags/tag352.xml"/><Relationship Id="rId15" Type="http://schemas.openxmlformats.org/officeDocument/2006/relationships/tags" Target="../tags/tag351.xml"/><Relationship Id="rId14" Type="http://schemas.openxmlformats.org/officeDocument/2006/relationships/tags" Target="../tags/tag350.xml"/><Relationship Id="rId13" Type="http://schemas.openxmlformats.org/officeDocument/2006/relationships/tags" Target="../tags/tag349.xml"/><Relationship Id="rId12" Type="http://schemas.openxmlformats.org/officeDocument/2006/relationships/tags" Target="../tags/tag348.xml"/><Relationship Id="rId11" Type="http://schemas.openxmlformats.org/officeDocument/2006/relationships/tags" Target="../tags/tag347.xml"/><Relationship Id="rId10" Type="http://schemas.openxmlformats.org/officeDocument/2006/relationships/tags" Target="../tags/tag346.xml"/><Relationship Id="rId1" Type="http://schemas.openxmlformats.org/officeDocument/2006/relationships/tags" Target="../tags/tag337.xml"/></Relationships>
</file>

<file path=ppt/slides/_rels/slide37.xml.rels><?xml version="1.0" encoding="UTF-8" standalone="yes"?>
<Relationships xmlns="http://schemas.openxmlformats.org/package/2006/relationships"><Relationship Id="rId9" Type="http://schemas.openxmlformats.org/officeDocument/2006/relationships/tags" Target="../tags/tag365.xml"/><Relationship Id="rId8" Type="http://schemas.openxmlformats.org/officeDocument/2006/relationships/tags" Target="../tags/tag364.xml"/><Relationship Id="rId7" Type="http://schemas.openxmlformats.org/officeDocument/2006/relationships/tags" Target="../tags/tag363.xml"/><Relationship Id="rId6" Type="http://schemas.openxmlformats.org/officeDocument/2006/relationships/tags" Target="../tags/tag362.xml"/><Relationship Id="rId5" Type="http://schemas.openxmlformats.org/officeDocument/2006/relationships/tags" Target="../tags/tag361.xml"/><Relationship Id="rId4" Type="http://schemas.openxmlformats.org/officeDocument/2006/relationships/tags" Target="../tags/tag360.xml"/><Relationship Id="rId3" Type="http://schemas.openxmlformats.org/officeDocument/2006/relationships/tags" Target="../tags/tag359.xml"/><Relationship Id="rId20" Type="http://schemas.openxmlformats.org/officeDocument/2006/relationships/slideLayout" Target="../slideLayouts/slideLayout7.xml"/><Relationship Id="rId2" Type="http://schemas.openxmlformats.org/officeDocument/2006/relationships/tags" Target="../tags/tag358.xml"/><Relationship Id="rId19" Type="http://schemas.openxmlformats.org/officeDocument/2006/relationships/image" Target="../media/image62.svg"/><Relationship Id="rId18" Type="http://schemas.openxmlformats.org/officeDocument/2006/relationships/image" Target="../media/image61.png"/><Relationship Id="rId17" Type="http://schemas.openxmlformats.org/officeDocument/2006/relationships/tags" Target="../tags/tag369.xml"/><Relationship Id="rId16" Type="http://schemas.openxmlformats.org/officeDocument/2006/relationships/image" Target="../media/image60.svg"/><Relationship Id="rId15" Type="http://schemas.openxmlformats.org/officeDocument/2006/relationships/image" Target="../media/image59.png"/><Relationship Id="rId14" Type="http://schemas.openxmlformats.org/officeDocument/2006/relationships/tags" Target="../tags/tag368.xml"/><Relationship Id="rId13" Type="http://schemas.openxmlformats.org/officeDocument/2006/relationships/image" Target="../media/image58.svg"/><Relationship Id="rId12" Type="http://schemas.openxmlformats.org/officeDocument/2006/relationships/image" Target="../media/image57.png"/><Relationship Id="rId11" Type="http://schemas.openxmlformats.org/officeDocument/2006/relationships/tags" Target="../tags/tag367.xml"/><Relationship Id="rId10" Type="http://schemas.openxmlformats.org/officeDocument/2006/relationships/tags" Target="../tags/tag366.xml"/><Relationship Id="rId1" Type="http://schemas.openxmlformats.org/officeDocument/2006/relationships/tags" Target="../tags/tag357.xml"/></Relationships>
</file>

<file path=ppt/slides/_rels/slide38.xml.rels><?xml version="1.0" encoding="UTF-8" standalone="yes"?>
<Relationships xmlns="http://schemas.openxmlformats.org/package/2006/relationships"><Relationship Id="rId9" Type="http://schemas.openxmlformats.org/officeDocument/2006/relationships/tags" Target="../tags/tag376.xml"/><Relationship Id="rId8" Type="http://schemas.openxmlformats.org/officeDocument/2006/relationships/image" Target="../media/image44.svg"/><Relationship Id="rId7" Type="http://schemas.openxmlformats.org/officeDocument/2006/relationships/image" Target="../media/image43.png"/><Relationship Id="rId6" Type="http://schemas.openxmlformats.org/officeDocument/2006/relationships/tags" Target="../tags/tag375.xml"/><Relationship Id="rId5" Type="http://schemas.openxmlformats.org/officeDocument/2006/relationships/tags" Target="../tags/tag374.xml"/><Relationship Id="rId4" Type="http://schemas.openxmlformats.org/officeDocument/2006/relationships/tags" Target="../tags/tag373.xml"/><Relationship Id="rId3" Type="http://schemas.openxmlformats.org/officeDocument/2006/relationships/tags" Target="../tags/tag372.xml"/><Relationship Id="rId26" Type="http://schemas.openxmlformats.org/officeDocument/2006/relationships/slideLayout" Target="../slideLayouts/slideLayout7.xml"/><Relationship Id="rId25" Type="http://schemas.openxmlformats.org/officeDocument/2006/relationships/tags" Target="../tags/tag388.xml"/><Relationship Id="rId24" Type="http://schemas.openxmlformats.org/officeDocument/2006/relationships/tags" Target="../tags/tag387.xml"/><Relationship Id="rId23" Type="http://schemas.openxmlformats.org/officeDocument/2006/relationships/tags" Target="../tags/tag386.xml"/><Relationship Id="rId22" Type="http://schemas.openxmlformats.org/officeDocument/2006/relationships/tags" Target="../tags/tag385.xml"/><Relationship Id="rId21" Type="http://schemas.openxmlformats.org/officeDocument/2006/relationships/tags" Target="../tags/tag384.xml"/><Relationship Id="rId20" Type="http://schemas.openxmlformats.org/officeDocument/2006/relationships/image" Target="../media/image48.svg"/><Relationship Id="rId2" Type="http://schemas.openxmlformats.org/officeDocument/2006/relationships/tags" Target="../tags/tag371.xml"/><Relationship Id="rId19" Type="http://schemas.openxmlformats.org/officeDocument/2006/relationships/image" Target="../media/image47.png"/><Relationship Id="rId18" Type="http://schemas.openxmlformats.org/officeDocument/2006/relationships/tags" Target="../tags/tag383.xml"/><Relationship Id="rId17" Type="http://schemas.openxmlformats.org/officeDocument/2006/relationships/tags" Target="../tags/tag382.xml"/><Relationship Id="rId16" Type="http://schemas.openxmlformats.org/officeDocument/2006/relationships/tags" Target="../tags/tag381.xml"/><Relationship Id="rId15" Type="http://schemas.openxmlformats.org/officeDocument/2006/relationships/image" Target="../media/image46.svg"/><Relationship Id="rId14" Type="http://schemas.openxmlformats.org/officeDocument/2006/relationships/image" Target="../media/image45.png"/><Relationship Id="rId13" Type="http://schemas.openxmlformats.org/officeDocument/2006/relationships/tags" Target="../tags/tag380.xml"/><Relationship Id="rId12" Type="http://schemas.openxmlformats.org/officeDocument/2006/relationships/tags" Target="../tags/tag379.xml"/><Relationship Id="rId11" Type="http://schemas.openxmlformats.org/officeDocument/2006/relationships/tags" Target="../tags/tag378.xml"/><Relationship Id="rId10" Type="http://schemas.openxmlformats.org/officeDocument/2006/relationships/tags" Target="../tags/tag377.xml"/><Relationship Id="rId1" Type="http://schemas.openxmlformats.org/officeDocument/2006/relationships/tags" Target="../tags/tag370.xml"/></Relationships>
</file>

<file path=ppt/slides/_rels/slide39.xml.rels><?xml version="1.0" encoding="UTF-8" standalone="yes"?>
<Relationships xmlns="http://schemas.openxmlformats.org/package/2006/relationships"><Relationship Id="rId9" Type="http://schemas.openxmlformats.org/officeDocument/2006/relationships/tags" Target="../tags/tag397.xml"/><Relationship Id="rId8" Type="http://schemas.openxmlformats.org/officeDocument/2006/relationships/tags" Target="../tags/tag396.xml"/><Relationship Id="rId7" Type="http://schemas.openxmlformats.org/officeDocument/2006/relationships/tags" Target="../tags/tag395.xml"/><Relationship Id="rId6" Type="http://schemas.openxmlformats.org/officeDocument/2006/relationships/tags" Target="../tags/tag394.xml"/><Relationship Id="rId5" Type="http://schemas.openxmlformats.org/officeDocument/2006/relationships/tags" Target="../tags/tag393.xml"/><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6" Type="http://schemas.openxmlformats.org/officeDocument/2006/relationships/slideLayout" Target="../slideLayouts/slideLayout7.xml"/><Relationship Id="rId15" Type="http://schemas.openxmlformats.org/officeDocument/2006/relationships/tags" Target="../tags/tag403.xml"/><Relationship Id="rId14" Type="http://schemas.openxmlformats.org/officeDocument/2006/relationships/tags" Target="../tags/tag402.xml"/><Relationship Id="rId13" Type="http://schemas.openxmlformats.org/officeDocument/2006/relationships/tags" Target="../tags/tag401.xml"/><Relationship Id="rId12" Type="http://schemas.openxmlformats.org/officeDocument/2006/relationships/tags" Target="../tags/tag400.xml"/><Relationship Id="rId11" Type="http://schemas.openxmlformats.org/officeDocument/2006/relationships/tags" Target="../tags/tag399.xml"/><Relationship Id="rId10" Type="http://schemas.openxmlformats.org/officeDocument/2006/relationships/tags" Target="../tags/tag398.xml"/><Relationship Id="rId1" Type="http://schemas.openxmlformats.org/officeDocument/2006/relationships/tags" Target="../tags/tag38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9" Type="http://schemas.openxmlformats.org/officeDocument/2006/relationships/tags" Target="../tags/tag412.xml"/><Relationship Id="rId8" Type="http://schemas.openxmlformats.org/officeDocument/2006/relationships/tags" Target="../tags/tag411.xml"/><Relationship Id="rId7" Type="http://schemas.openxmlformats.org/officeDocument/2006/relationships/tags" Target="../tags/tag410.xml"/><Relationship Id="rId6" Type="http://schemas.openxmlformats.org/officeDocument/2006/relationships/tags" Target="../tags/tag409.xml"/><Relationship Id="rId5" Type="http://schemas.openxmlformats.org/officeDocument/2006/relationships/tags" Target="../tags/tag408.xml"/><Relationship Id="rId4" Type="http://schemas.openxmlformats.org/officeDocument/2006/relationships/tags" Target="../tags/tag407.xml"/><Relationship Id="rId3" Type="http://schemas.openxmlformats.org/officeDocument/2006/relationships/tags" Target="../tags/tag406.xml"/><Relationship Id="rId2" Type="http://schemas.openxmlformats.org/officeDocument/2006/relationships/tags" Target="../tags/tag405.xml"/><Relationship Id="rId14" Type="http://schemas.openxmlformats.org/officeDocument/2006/relationships/slideLayout" Target="../slideLayouts/slideLayout7.xml"/><Relationship Id="rId13" Type="http://schemas.openxmlformats.org/officeDocument/2006/relationships/tags" Target="../tags/tag416.xml"/><Relationship Id="rId12" Type="http://schemas.openxmlformats.org/officeDocument/2006/relationships/tags" Target="../tags/tag415.xml"/><Relationship Id="rId11" Type="http://schemas.openxmlformats.org/officeDocument/2006/relationships/tags" Target="../tags/tag414.xml"/><Relationship Id="rId10" Type="http://schemas.openxmlformats.org/officeDocument/2006/relationships/tags" Target="../tags/tag413.xml"/><Relationship Id="rId1" Type="http://schemas.openxmlformats.org/officeDocument/2006/relationships/tags" Target="../tags/tag404.xml"/></Relationships>
</file>

<file path=ppt/slides/_rels/slide41.xml.rels><?xml version="1.0" encoding="UTF-8" standalone="yes"?>
<Relationships xmlns="http://schemas.openxmlformats.org/package/2006/relationships"><Relationship Id="rId9" Type="http://schemas.openxmlformats.org/officeDocument/2006/relationships/tags" Target="../tags/tag425.xml"/><Relationship Id="rId8" Type="http://schemas.openxmlformats.org/officeDocument/2006/relationships/tags" Target="../tags/tag424.xml"/><Relationship Id="rId7" Type="http://schemas.openxmlformats.org/officeDocument/2006/relationships/tags" Target="../tags/tag423.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3" Type="http://schemas.openxmlformats.org/officeDocument/2006/relationships/tags" Target="../tags/tag419.xml"/><Relationship Id="rId2" Type="http://schemas.openxmlformats.org/officeDocument/2006/relationships/tags" Target="../tags/tag418.xml"/><Relationship Id="rId12" Type="http://schemas.openxmlformats.org/officeDocument/2006/relationships/notesSlide" Target="../notesSlides/notesSlide18.xml"/><Relationship Id="rId11" Type="http://schemas.openxmlformats.org/officeDocument/2006/relationships/slideLayout" Target="../slideLayouts/slideLayout7.xml"/><Relationship Id="rId10" Type="http://schemas.openxmlformats.org/officeDocument/2006/relationships/tags" Target="../tags/tag426.xml"/><Relationship Id="rId1" Type="http://schemas.openxmlformats.org/officeDocument/2006/relationships/tags" Target="../tags/tag417.xml"/></Relationships>
</file>

<file path=ppt/slides/_rels/slide42.xml.rels><?xml version="1.0" encoding="UTF-8" standalone="yes"?>
<Relationships xmlns="http://schemas.openxmlformats.org/package/2006/relationships"><Relationship Id="rId9" Type="http://schemas.openxmlformats.org/officeDocument/2006/relationships/tags" Target="../tags/tag435.xml"/><Relationship Id="rId8" Type="http://schemas.openxmlformats.org/officeDocument/2006/relationships/tags" Target="../tags/tag434.xml"/><Relationship Id="rId7" Type="http://schemas.openxmlformats.org/officeDocument/2006/relationships/tags" Target="../tags/tag433.xml"/><Relationship Id="rId6" Type="http://schemas.openxmlformats.org/officeDocument/2006/relationships/tags" Target="../tags/tag432.xml"/><Relationship Id="rId5" Type="http://schemas.openxmlformats.org/officeDocument/2006/relationships/tags" Target="../tags/tag431.xml"/><Relationship Id="rId4" Type="http://schemas.openxmlformats.org/officeDocument/2006/relationships/tags" Target="../tags/tag430.xml"/><Relationship Id="rId3" Type="http://schemas.openxmlformats.org/officeDocument/2006/relationships/tags" Target="../tags/tag429.xml"/><Relationship Id="rId2" Type="http://schemas.openxmlformats.org/officeDocument/2006/relationships/tags" Target="../tags/tag428.xml"/><Relationship Id="rId12" Type="http://schemas.openxmlformats.org/officeDocument/2006/relationships/slideLayout" Target="../slideLayouts/slideLayout7.xml"/><Relationship Id="rId11" Type="http://schemas.openxmlformats.org/officeDocument/2006/relationships/tags" Target="../tags/tag437.xml"/><Relationship Id="rId10" Type="http://schemas.openxmlformats.org/officeDocument/2006/relationships/tags" Target="../tags/tag436.xml"/><Relationship Id="rId1" Type="http://schemas.openxmlformats.org/officeDocument/2006/relationships/tags" Target="../tags/tag427.xml"/></Relationships>
</file>

<file path=ppt/slides/_rels/slide43.xml.rels><?xml version="1.0" encoding="UTF-8" standalone="yes"?>
<Relationships xmlns="http://schemas.openxmlformats.org/package/2006/relationships"><Relationship Id="rId9" Type="http://schemas.openxmlformats.org/officeDocument/2006/relationships/tags" Target="../tags/tag446.xml"/><Relationship Id="rId8" Type="http://schemas.openxmlformats.org/officeDocument/2006/relationships/tags" Target="../tags/tag445.xml"/><Relationship Id="rId7" Type="http://schemas.openxmlformats.org/officeDocument/2006/relationships/tags" Target="../tags/tag444.xml"/><Relationship Id="rId6" Type="http://schemas.openxmlformats.org/officeDocument/2006/relationships/tags" Target="../tags/tag443.xml"/><Relationship Id="rId5" Type="http://schemas.openxmlformats.org/officeDocument/2006/relationships/tags" Target="../tags/tag442.xml"/><Relationship Id="rId4" Type="http://schemas.openxmlformats.org/officeDocument/2006/relationships/tags" Target="../tags/tag441.xml"/><Relationship Id="rId3" Type="http://schemas.openxmlformats.org/officeDocument/2006/relationships/tags" Target="../tags/tag440.xml"/><Relationship Id="rId2" Type="http://schemas.openxmlformats.org/officeDocument/2006/relationships/tags" Target="../tags/tag439.xml"/><Relationship Id="rId18" Type="http://schemas.openxmlformats.org/officeDocument/2006/relationships/notesSlide" Target="../notesSlides/notesSlide19.xml"/><Relationship Id="rId17" Type="http://schemas.openxmlformats.org/officeDocument/2006/relationships/slideLayout" Target="../slideLayouts/slideLayout7.xml"/><Relationship Id="rId16" Type="http://schemas.openxmlformats.org/officeDocument/2006/relationships/tags" Target="../tags/tag453.xml"/><Relationship Id="rId15" Type="http://schemas.openxmlformats.org/officeDocument/2006/relationships/tags" Target="../tags/tag452.xml"/><Relationship Id="rId14" Type="http://schemas.openxmlformats.org/officeDocument/2006/relationships/tags" Target="../tags/tag451.xml"/><Relationship Id="rId13" Type="http://schemas.openxmlformats.org/officeDocument/2006/relationships/tags" Target="../tags/tag450.xml"/><Relationship Id="rId12" Type="http://schemas.openxmlformats.org/officeDocument/2006/relationships/tags" Target="../tags/tag449.xml"/><Relationship Id="rId11" Type="http://schemas.openxmlformats.org/officeDocument/2006/relationships/tags" Target="../tags/tag448.xml"/><Relationship Id="rId10" Type="http://schemas.openxmlformats.org/officeDocument/2006/relationships/tags" Target="../tags/tag447.xml"/><Relationship Id="rId1" Type="http://schemas.openxmlformats.org/officeDocument/2006/relationships/tags" Target="../tags/tag438.xml"/></Relationships>
</file>

<file path=ppt/slides/_rels/slide44.xml.rels><?xml version="1.0" encoding="UTF-8" standalone="yes"?>
<Relationships xmlns="http://schemas.openxmlformats.org/package/2006/relationships"><Relationship Id="rId9" Type="http://schemas.openxmlformats.org/officeDocument/2006/relationships/tags" Target="../tags/tag462.xml"/><Relationship Id="rId8" Type="http://schemas.openxmlformats.org/officeDocument/2006/relationships/tags" Target="../tags/tag461.xml"/><Relationship Id="rId7" Type="http://schemas.openxmlformats.org/officeDocument/2006/relationships/tags" Target="../tags/tag460.xml"/><Relationship Id="rId6" Type="http://schemas.openxmlformats.org/officeDocument/2006/relationships/tags" Target="../tags/tag459.xml"/><Relationship Id="rId5" Type="http://schemas.openxmlformats.org/officeDocument/2006/relationships/tags" Target="../tags/tag458.xml"/><Relationship Id="rId4" Type="http://schemas.openxmlformats.org/officeDocument/2006/relationships/tags" Target="../tags/tag457.xml"/><Relationship Id="rId3" Type="http://schemas.openxmlformats.org/officeDocument/2006/relationships/tags" Target="../tags/tag456.xml"/><Relationship Id="rId26" Type="http://schemas.openxmlformats.org/officeDocument/2006/relationships/slideLayout" Target="../slideLayouts/slideLayout7.xml"/><Relationship Id="rId25" Type="http://schemas.openxmlformats.org/officeDocument/2006/relationships/tags" Target="../tags/tag472.xml"/><Relationship Id="rId24" Type="http://schemas.openxmlformats.org/officeDocument/2006/relationships/image" Target="../media/image67.svg"/><Relationship Id="rId23" Type="http://schemas.openxmlformats.org/officeDocument/2006/relationships/image" Target="../media/image66.png"/><Relationship Id="rId22" Type="http://schemas.openxmlformats.org/officeDocument/2006/relationships/tags" Target="../tags/tag471.xml"/><Relationship Id="rId21" Type="http://schemas.openxmlformats.org/officeDocument/2006/relationships/image" Target="../media/image65.svg"/><Relationship Id="rId20" Type="http://schemas.openxmlformats.org/officeDocument/2006/relationships/image" Target="../media/image43.png"/><Relationship Id="rId2" Type="http://schemas.openxmlformats.org/officeDocument/2006/relationships/tags" Target="../tags/tag455.xml"/><Relationship Id="rId19" Type="http://schemas.openxmlformats.org/officeDocument/2006/relationships/tags" Target="../tags/tag470.xml"/><Relationship Id="rId18" Type="http://schemas.openxmlformats.org/officeDocument/2006/relationships/image" Target="../media/image64.svg"/><Relationship Id="rId17" Type="http://schemas.openxmlformats.org/officeDocument/2006/relationships/image" Target="../media/image63.png"/><Relationship Id="rId16" Type="http://schemas.openxmlformats.org/officeDocument/2006/relationships/tags" Target="../tags/tag469.xml"/><Relationship Id="rId15" Type="http://schemas.openxmlformats.org/officeDocument/2006/relationships/tags" Target="../tags/tag468.xml"/><Relationship Id="rId14" Type="http://schemas.openxmlformats.org/officeDocument/2006/relationships/tags" Target="../tags/tag467.xml"/><Relationship Id="rId13" Type="http://schemas.openxmlformats.org/officeDocument/2006/relationships/tags" Target="../tags/tag466.xml"/><Relationship Id="rId12" Type="http://schemas.openxmlformats.org/officeDocument/2006/relationships/tags" Target="../tags/tag465.xml"/><Relationship Id="rId11" Type="http://schemas.openxmlformats.org/officeDocument/2006/relationships/tags" Target="../tags/tag464.xml"/><Relationship Id="rId10" Type="http://schemas.openxmlformats.org/officeDocument/2006/relationships/tags" Target="../tags/tag463.xml"/><Relationship Id="rId1" Type="http://schemas.openxmlformats.org/officeDocument/2006/relationships/tags" Target="../tags/tag454.xml"/></Relationships>
</file>

<file path=ppt/slides/_rels/slide45.xml.rels><?xml version="1.0" encoding="UTF-8" standalone="yes"?>
<Relationships xmlns="http://schemas.openxmlformats.org/package/2006/relationships"><Relationship Id="rId9" Type="http://schemas.openxmlformats.org/officeDocument/2006/relationships/tags" Target="../tags/tag481.xml"/><Relationship Id="rId8" Type="http://schemas.openxmlformats.org/officeDocument/2006/relationships/tags" Target="../tags/tag480.xml"/><Relationship Id="rId7" Type="http://schemas.openxmlformats.org/officeDocument/2006/relationships/tags" Target="../tags/tag479.xml"/><Relationship Id="rId6" Type="http://schemas.openxmlformats.org/officeDocument/2006/relationships/tags" Target="../tags/tag478.xml"/><Relationship Id="rId5" Type="http://schemas.openxmlformats.org/officeDocument/2006/relationships/tags" Target="../tags/tag477.xml"/><Relationship Id="rId4" Type="http://schemas.openxmlformats.org/officeDocument/2006/relationships/tags" Target="../tags/tag476.xml"/><Relationship Id="rId3" Type="http://schemas.openxmlformats.org/officeDocument/2006/relationships/tags" Target="../tags/tag475.xml"/><Relationship Id="rId2" Type="http://schemas.openxmlformats.org/officeDocument/2006/relationships/tags" Target="../tags/tag474.xml"/><Relationship Id="rId18" Type="http://schemas.openxmlformats.org/officeDocument/2006/relationships/notesSlide" Target="../notesSlides/notesSlide20.xml"/><Relationship Id="rId17" Type="http://schemas.openxmlformats.org/officeDocument/2006/relationships/slideLayout" Target="../slideLayouts/slideLayout7.xml"/><Relationship Id="rId16" Type="http://schemas.openxmlformats.org/officeDocument/2006/relationships/tags" Target="../tags/tag488.xml"/><Relationship Id="rId15" Type="http://schemas.openxmlformats.org/officeDocument/2006/relationships/tags" Target="../tags/tag487.xml"/><Relationship Id="rId14" Type="http://schemas.openxmlformats.org/officeDocument/2006/relationships/tags" Target="../tags/tag486.xml"/><Relationship Id="rId13" Type="http://schemas.openxmlformats.org/officeDocument/2006/relationships/tags" Target="../tags/tag485.xml"/><Relationship Id="rId12" Type="http://schemas.openxmlformats.org/officeDocument/2006/relationships/tags" Target="../tags/tag484.xml"/><Relationship Id="rId11" Type="http://schemas.openxmlformats.org/officeDocument/2006/relationships/tags" Target="../tags/tag483.xml"/><Relationship Id="rId10" Type="http://schemas.openxmlformats.org/officeDocument/2006/relationships/tags" Target="../tags/tag482.xml"/><Relationship Id="rId1" Type="http://schemas.openxmlformats.org/officeDocument/2006/relationships/tags" Target="../tags/tag473.xml"/></Relationships>
</file>

<file path=ppt/slides/_rels/slide5.xml.rels><?xml version="1.0" encoding="UTF-8" standalone="yes"?>
<Relationships xmlns="http://schemas.openxmlformats.org/package/2006/relationships"><Relationship Id="rId9" Type="http://schemas.openxmlformats.org/officeDocument/2006/relationships/image" Target="../media/image7.svg"/><Relationship Id="rId8" Type="http://schemas.openxmlformats.org/officeDocument/2006/relationships/image" Target="../media/image6.png"/><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0" Type="http://schemas.openxmlformats.org/officeDocument/2006/relationships/slideLayout" Target="../slideLayouts/slideLayout7.xml"/><Relationship Id="rId4" Type="http://schemas.openxmlformats.org/officeDocument/2006/relationships/tags" Target="../tags/tag36.xml"/><Relationship Id="rId39" Type="http://schemas.openxmlformats.org/officeDocument/2006/relationships/tags" Target="../tags/tag61.xml"/><Relationship Id="rId38" Type="http://schemas.openxmlformats.org/officeDocument/2006/relationships/tags" Target="../tags/tag60.xml"/><Relationship Id="rId37" Type="http://schemas.openxmlformats.org/officeDocument/2006/relationships/tags" Target="../tags/tag59.xml"/><Relationship Id="rId36" Type="http://schemas.openxmlformats.org/officeDocument/2006/relationships/tags" Target="../tags/tag58.xml"/><Relationship Id="rId35" Type="http://schemas.openxmlformats.org/officeDocument/2006/relationships/image" Target="../media/image15.svg"/><Relationship Id="rId34" Type="http://schemas.openxmlformats.org/officeDocument/2006/relationships/image" Target="../media/image14.png"/><Relationship Id="rId33" Type="http://schemas.openxmlformats.org/officeDocument/2006/relationships/tags" Target="../tags/tag57.xml"/><Relationship Id="rId32" Type="http://schemas.openxmlformats.org/officeDocument/2006/relationships/image" Target="../media/image13.svg"/><Relationship Id="rId31" Type="http://schemas.openxmlformats.org/officeDocument/2006/relationships/image" Target="../media/image12.png"/><Relationship Id="rId30" Type="http://schemas.openxmlformats.org/officeDocument/2006/relationships/tags" Target="../tags/tag56.xml"/><Relationship Id="rId3" Type="http://schemas.openxmlformats.org/officeDocument/2006/relationships/tags" Target="../tags/tag35.xml"/><Relationship Id="rId29" Type="http://schemas.openxmlformats.org/officeDocument/2006/relationships/tags" Target="../tags/tag55.xml"/><Relationship Id="rId28" Type="http://schemas.openxmlformats.org/officeDocument/2006/relationships/image" Target="../media/image11.svg"/><Relationship Id="rId27" Type="http://schemas.openxmlformats.org/officeDocument/2006/relationships/image" Target="../media/image10.png"/><Relationship Id="rId26" Type="http://schemas.openxmlformats.org/officeDocument/2006/relationships/tags" Target="../tags/tag54.xml"/><Relationship Id="rId25" Type="http://schemas.openxmlformats.org/officeDocument/2006/relationships/tags" Target="../tags/tag53.xml"/><Relationship Id="rId24" Type="http://schemas.openxmlformats.org/officeDocument/2006/relationships/tags" Target="../tags/tag52.xml"/><Relationship Id="rId23" Type="http://schemas.openxmlformats.org/officeDocument/2006/relationships/image" Target="../media/image9.svg"/><Relationship Id="rId22" Type="http://schemas.openxmlformats.org/officeDocument/2006/relationships/image" Target="../media/image8.png"/><Relationship Id="rId21" Type="http://schemas.openxmlformats.org/officeDocument/2006/relationships/tags" Target="../tags/tag51.xml"/><Relationship Id="rId20" Type="http://schemas.openxmlformats.org/officeDocument/2006/relationships/tags" Target="../tags/tag50.xml"/><Relationship Id="rId2" Type="http://schemas.openxmlformats.org/officeDocument/2006/relationships/tags" Target="../tags/tag34.xml"/><Relationship Id="rId19" Type="http://schemas.openxmlformats.org/officeDocument/2006/relationships/tags" Target="../tags/tag49.xml"/><Relationship Id="rId18" Type="http://schemas.openxmlformats.org/officeDocument/2006/relationships/tags" Target="../tags/tag48.xml"/><Relationship Id="rId17" Type="http://schemas.openxmlformats.org/officeDocument/2006/relationships/tags" Target="../tags/tag47.xml"/><Relationship Id="rId16" Type="http://schemas.openxmlformats.org/officeDocument/2006/relationships/tags" Target="../tags/tag46.xml"/><Relationship Id="rId15" Type="http://schemas.openxmlformats.org/officeDocument/2006/relationships/tags" Target="../tags/tag45.xml"/><Relationship Id="rId14" Type="http://schemas.openxmlformats.org/officeDocument/2006/relationships/tags" Target="../tags/tag44.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tags" Target="../tags/tag33.xml"/></Relationships>
</file>

<file path=ppt/slides/_rels/slide6.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image" Target="../media/image17.svg"/><Relationship Id="rId6" Type="http://schemas.openxmlformats.org/officeDocument/2006/relationships/image" Target="../media/image16.png"/><Relationship Id="rId5" Type="http://schemas.openxmlformats.org/officeDocument/2006/relationships/tags" Target="../tags/tag66.xml"/><Relationship Id="rId4" Type="http://schemas.openxmlformats.org/officeDocument/2006/relationships/tags" Target="../tags/tag65.xml"/><Relationship Id="rId30" Type="http://schemas.openxmlformats.org/officeDocument/2006/relationships/slideLayout" Target="../slideLayouts/slideLayout7.xml"/><Relationship Id="rId3" Type="http://schemas.openxmlformats.org/officeDocument/2006/relationships/tags" Target="../tags/tag64.xml"/><Relationship Id="rId29" Type="http://schemas.openxmlformats.org/officeDocument/2006/relationships/tags" Target="../tags/tag78.xml"/><Relationship Id="rId28" Type="http://schemas.openxmlformats.org/officeDocument/2006/relationships/image" Target="../media/image27.svg"/><Relationship Id="rId27" Type="http://schemas.openxmlformats.org/officeDocument/2006/relationships/image" Target="../media/image26.png"/><Relationship Id="rId26" Type="http://schemas.openxmlformats.org/officeDocument/2006/relationships/tags" Target="../tags/tag77.xml"/><Relationship Id="rId25" Type="http://schemas.openxmlformats.org/officeDocument/2006/relationships/image" Target="../media/image25.svg"/><Relationship Id="rId24" Type="http://schemas.openxmlformats.org/officeDocument/2006/relationships/image" Target="../media/image24.png"/><Relationship Id="rId23" Type="http://schemas.openxmlformats.org/officeDocument/2006/relationships/tags" Target="../tags/tag76.xml"/><Relationship Id="rId22" Type="http://schemas.openxmlformats.org/officeDocument/2006/relationships/tags" Target="../tags/tag75.xml"/><Relationship Id="rId21" Type="http://schemas.openxmlformats.org/officeDocument/2006/relationships/tags" Target="../tags/tag74.xml"/><Relationship Id="rId20" Type="http://schemas.openxmlformats.org/officeDocument/2006/relationships/tags" Target="../tags/tag73.xml"/><Relationship Id="rId2" Type="http://schemas.openxmlformats.org/officeDocument/2006/relationships/tags" Target="../tags/tag63.xml"/><Relationship Id="rId19" Type="http://schemas.openxmlformats.org/officeDocument/2006/relationships/tags" Target="../tags/tag72.xml"/><Relationship Id="rId18" Type="http://schemas.openxmlformats.org/officeDocument/2006/relationships/tags" Target="../tags/tag71.xml"/><Relationship Id="rId17" Type="http://schemas.openxmlformats.org/officeDocument/2006/relationships/image" Target="../media/image23.svg"/><Relationship Id="rId16" Type="http://schemas.openxmlformats.org/officeDocument/2006/relationships/image" Target="../media/image22.png"/><Relationship Id="rId15" Type="http://schemas.openxmlformats.org/officeDocument/2006/relationships/tags" Target="../tags/tag70.xml"/><Relationship Id="rId14" Type="http://schemas.openxmlformats.org/officeDocument/2006/relationships/image" Target="../media/image21.svg"/><Relationship Id="rId13" Type="http://schemas.openxmlformats.org/officeDocument/2006/relationships/image" Target="../media/image20.png"/><Relationship Id="rId12" Type="http://schemas.openxmlformats.org/officeDocument/2006/relationships/tags" Target="../tags/tag69.xml"/><Relationship Id="rId11" Type="http://schemas.openxmlformats.org/officeDocument/2006/relationships/image" Target="../media/image19.svg"/><Relationship Id="rId10" Type="http://schemas.openxmlformats.org/officeDocument/2006/relationships/image" Target="../media/image18.png"/><Relationship Id="rId1" Type="http://schemas.openxmlformats.org/officeDocument/2006/relationships/tags" Target="../tags/tag62.xml"/></Relationships>
</file>

<file path=ppt/slides/_rels/slide7.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3" Type="http://schemas.openxmlformats.org/officeDocument/2006/relationships/slideLayout" Target="../slideLayouts/slideLayout7.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28.jpeg"/><Relationship Id="rId2" Type="http://schemas.openxmlformats.org/officeDocument/2006/relationships/tags" Target="../tags/tag92.xml"/><Relationship Id="rId1" Type="http://schemas.openxmlformats.org/officeDocument/2006/relationships/tags" Target="../tags/tag9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29.png"/><Relationship Id="rId2" Type="http://schemas.openxmlformats.org/officeDocument/2006/relationships/tags" Target="../tags/tag94.xml"/><Relationship Id="rId1" Type="http://schemas.openxmlformats.org/officeDocument/2006/relationships/tags" Target="../tags/tag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769235" y="4440555"/>
            <a:ext cx="1304925" cy="323215"/>
          </a:xfrm>
          <a:prstGeom prst="parallelogram">
            <a:avLst>
              <a:gd name="adj" fmla="val 18860"/>
            </a:avLst>
          </a:prstGeom>
          <a:solidFill>
            <a:srgbClr val="027FF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noFill/>
            </a:endParaRPr>
          </a:p>
        </p:txBody>
      </p:sp>
      <p:pic>
        <p:nvPicPr>
          <p:cNvPr id="10" name="图片 9"/>
          <p:cNvPicPr>
            <a:picLocks noChangeAspect="1"/>
          </p:cNvPicPr>
          <p:nvPr/>
        </p:nvPicPr>
        <p:blipFill>
          <a:blip r:embed="rId1"/>
          <a:srcRect t="32391" r="37879"/>
          <a:stretch>
            <a:fillRect/>
          </a:stretch>
        </p:blipFill>
        <p:spPr>
          <a:xfrm>
            <a:off x="9848850" y="0"/>
            <a:ext cx="2343150" cy="2550160"/>
          </a:xfrm>
          <a:prstGeom prst="rect">
            <a:avLst/>
          </a:prstGeom>
        </p:spPr>
      </p:pic>
      <p:sp>
        <p:nvSpPr>
          <p:cNvPr id="20" name="椭圆 19"/>
          <p:cNvSpPr/>
          <p:nvPr/>
        </p:nvSpPr>
        <p:spPr>
          <a:xfrm>
            <a:off x="6261100" y="5384800"/>
            <a:ext cx="2032000" cy="723726"/>
          </a:xfrm>
          <a:prstGeom prst="ellipse">
            <a:avLst/>
          </a:prstGeom>
          <a:solidFill>
            <a:srgbClr val="FF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2" name="组合 1"/>
          <p:cNvGrpSpPr/>
          <p:nvPr/>
        </p:nvGrpSpPr>
        <p:grpSpPr>
          <a:xfrm>
            <a:off x="765175" y="1896745"/>
            <a:ext cx="5714365" cy="1691640"/>
            <a:chOff x="1328" y="2144"/>
            <a:chExt cx="8999" cy="2664"/>
          </a:xfrm>
        </p:grpSpPr>
        <p:sp>
          <p:nvSpPr>
            <p:cNvPr id="19" name="椭圆 18"/>
            <p:cNvSpPr/>
            <p:nvPr/>
          </p:nvSpPr>
          <p:spPr>
            <a:xfrm>
              <a:off x="9723" y="2338"/>
              <a:ext cx="340" cy="340"/>
            </a:xfrm>
            <a:prstGeom prst="ellipse">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22" name="文本框 21"/>
            <p:cNvSpPr txBox="1"/>
            <p:nvPr/>
          </p:nvSpPr>
          <p:spPr>
            <a:xfrm>
              <a:off x="1328" y="2144"/>
              <a:ext cx="7960" cy="2664"/>
            </a:xfrm>
            <a:prstGeom prst="rect">
              <a:avLst/>
            </a:prstGeom>
            <a:noFill/>
          </p:spPr>
          <p:txBody>
            <a:bodyPr wrap="square" rtlCol="0">
              <a:spAutoFit/>
            </a:bodyPr>
            <a:lstStyle/>
            <a:p>
              <a:r>
                <a:rPr lang="zh-CN" altLang="en-US" sz="6000" dirty="0">
                  <a:solidFill>
                    <a:srgbClr val="027FFD"/>
                  </a:solidFill>
                  <a:latin typeface="汉仪力量黑简" panose="00020600040101010101" charset="-122"/>
                  <a:ea typeface="汉仪力量黑简" panose="00020600040101010101" charset="-122"/>
                </a:rPr>
                <a:t>数据新闻</a:t>
              </a:r>
              <a:endParaRPr lang="en-US" altLang="zh-CN" sz="6000" dirty="0">
                <a:solidFill>
                  <a:srgbClr val="027FFD"/>
                </a:solidFill>
                <a:latin typeface="汉仪力量黑简" panose="00020600040101010101" charset="-122"/>
                <a:ea typeface="汉仪力量黑简" panose="00020600040101010101" charset="-122"/>
              </a:endParaRPr>
            </a:p>
            <a:p>
              <a:r>
                <a:rPr lang="zh-CN" altLang="en-US" sz="4400" dirty="0">
                  <a:solidFill>
                    <a:srgbClr val="027FFD"/>
                  </a:solidFill>
                  <a:latin typeface="汉仪力量黑简" panose="00020600040101010101" charset="-122"/>
                  <a:ea typeface="汉仪力量黑简" panose="00020600040101010101" charset="-122"/>
                </a:rPr>
                <a:t>理论与实务</a:t>
              </a:r>
              <a:endParaRPr lang="zh-CN" altLang="en-US" sz="4400" dirty="0">
                <a:solidFill>
                  <a:srgbClr val="027FFD"/>
                </a:solidFill>
                <a:latin typeface="汉仪力量黑简" panose="00020600040101010101" charset="-122"/>
                <a:ea typeface="汉仪力量黑简" panose="00020600040101010101" charset="-122"/>
              </a:endParaRPr>
            </a:p>
          </p:txBody>
        </p:sp>
        <p:sp>
          <p:nvSpPr>
            <p:cNvPr id="11" name="矩形 10"/>
            <p:cNvSpPr/>
            <p:nvPr/>
          </p:nvSpPr>
          <p:spPr>
            <a:xfrm>
              <a:off x="6027" y="3702"/>
              <a:ext cx="4300" cy="85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75000"/>
                      <a:lumOff val="25000"/>
                    </a:schemeClr>
                  </a:solidFill>
                </a:rPr>
                <a:t>DATA JOURNALISIM</a:t>
              </a:r>
              <a:endParaRPr lang="en-US" altLang="zh-CN" sz="2000" dirty="0">
                <a:solidFill>
                  <a:schemeClr val="tx1">
                    <a:lumMod val="75000"/>
                    <a:lumOff val="25000"/>
                  </a:schemeClr>
                </a:solidFill>
              </a:endParaRPr>
            </a:p>
          </p:txBody>
        </p:sp>
      </p:grpSp>
      <p:sp>
        <p:nvSpPr>
          <p:cNvPr id="23" name="PA-文本框 72"/>
          <p:cNvSpPr txBox="1"/>
          <p:nvPr>
            <p:custDataLst>
              <p:tags r:id="rId2"/>
            </p:custDataLst>
          </p:nvPr>
        </p:nvSpPr>
        <p:spPr>
          <a:xfrm>
            <a:off x="814070" y="3933190"/>
            <a:ext cx="6029960" cy="830580"/>
          </a:xfrm>
          <a:prstGeom prst="rect">
            <a:avLst/>
          </a:prstGeom>
          <a:noFill/>
        </p:spPr>
        <p:txBody>
          <a:bodyPr wrap="square" lIns="0" tIns="0" rIns="0" bIns="0" rtlCol="0">
            <a:spAutoFit/>
          </a:bodyPr>
          <a:lstStyle/>
          <a:p>
            <a:pPr indent="0" algn="l" fontAlgn="auto" hangingPunct="0">
              <a:lnSpc>
                <a:spcPct val="150000"/>
              </a:lnSpc>
            </a:pPr>
            <a:r>
              <a:rPr lang="zh-CN" altLang="en-US" b="1" dirty="0">
                <a:solidFill>
                  <a:srgbClr val="404040"/>
                </a:solidFill>
                <a:latin typeface="思源黑体" panose="020B0500000000090000" pitchFamily="34" charset="-122"/>
                <a:ea typeface="思源黑体" panose="020B0500000000090000" pitchFamily="34" charset="-122"/>
                <a:cs typeface="+mn-ea"/>
                <a:sym typeface="思源黑体" panose="020B0500000000090000" pitchFamily="34" charset="-122"/>
              </a:rPr>
              <a:t>认识数据新闻</a:t>
            </a:r>
            <a:r>
              <a:rPr lang="en-US" altLang="zh-CN" b="1" dirty="0">
                <a:solidFill>
                  <a:srgbClr val="404040"/>
                </a:solidFill>
                <a:latin typeface="思源黑体" panose="020B0500000000090000" pitchFamily="34" charset="-122"/>
                <a:ea typeface="思源黑体" panose="020B0500000000090000" pitchFamily="34" charset="-122"/>
                <a:cs typeface="+mn-ea"/>
                <a:sym typeface="思源黑体" panose="020B0500000000090000" pitchFamily="34" charset="-122"/>
              </a:rPr>
              <a:t> </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a:t>
            </a:r>
            <a:r>
              <a:rPr lang="zh-CN" altLang="en-US"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生产与运营</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a:t>
            </a:r>
            <a:r>
              <a:rPr lang="zh-CN" altLang="en-US"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选题与策划</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a:t>
            </a:r>
            <a:r>
              <a:rPr lang="zh-CN" altLang="en-US"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数据收集</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 </a:t>
            </a:r>
            <a:endPar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endParaRPr>
          </a:p>
          <a:p>
            <a:pPr indent="0" algn="l" fontAlgn="auto" hangingPunct="0">
              <a:lnSpc>
                <a:spcPct val="150000"/>
              </a:lnSpc>
            </a:pPr>
            <a:r>
              <a:rPr lang="zh-CN" altLang="en-US"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数据分析</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 </a:t>
            </a:r>
            <a:r>
              <a:rPr lang="zh-CN" altLang="en-US"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可视化</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 </a:t>
            </a:r>
            <a:r>
              <a:rPr lang="zh-CN" altLang="en-US" b="1" dirty="0">
                <a:solidFill>
                  <a:schemeClr val="bg1"/>
                </a:solidFill>
                <a:latin typeface="思源黑体" panose="020B0500000000090000" pitchFamily="34" charset="-122"/>
                <a:ea typeface="思源黑体" panose="020B0500000000090000" pitchFamily="34" charset="-122"/>
                <a:cs typeface="+mn-ea"/>
                <a:sym typeface="思源黑体" panose="020B0500000000090000" pitchFamily="34" charset="-122"/>
              </a:rPr>
              <a:t>制作与发布</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 </a:t>
            </a:r>
            <a:r>
              <a:rPr lang="zh-CN" altLang="en-US"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未来</a:t>
            </a:r>
            <a:endParaRPr lang="zh-CN" altLang="en-US"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endParaRPr>
          </a:p>
        </p:txBody>
      </p:sp>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pic>
        <p:nvPicPr>
          <p:cNvPr id="24" name="图片 2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48095" y="727710"/>
            <a:ext cx="5102860" cy="5098415"/>
          </a:xfrm>
          <a:prstGeom prst="rect">
            <a:avLst/>
          </a:prstGeom>
        </p:spPr>
      </p:pic>
      <p:pic>
        <p:nvPicPr>
          <p:cNvPr id="28" name="图片 27"/>
          <p:cNvPicPr/>
          <p:nvPr/>
        </p:nvPicPr>
        <p:blipFill>
          <a:blip r:embed="rId4">
            <a:duotone>
              <a:schemeClr val="accent1">
                <a:shade val="45000"/>
                <a:satMod val="135000"/>
              </a:schemeClr>
              <a:prstClr val="white"/>
            </a:duotone>
          </a:blip>
          <a:stretch>
            <a:fillRect/>
          </a:stretch>
        </p:blipFill>
        <p:spPr>
          <a:xfrm>
            <a:off x="557868" y="435344"/>
            <a:ext cx="2533366" cy="4137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5000"/>
    </mc:Choice>
    <mc:Fallback>
      <p:transition spd="slow" advTm="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10" name="文本框 9"/>
          <p:cNvSpPr txBox="1"/>
          <p:nvPr/>
        </p:nvSpPr>
        <p:spPr>
          <a:xfrm>
            <a:off x="3251835" y="1762760"/>
            <a:ext cx="4064000" cy="914400"/>
          </a:xfrm>
          <a:prstGeom prst="rect">
            <a:avLst/>
          </a:prstGeom>
        </p:spPr>
        <p:txBody>
          <a:bodyPr wrap="square" lIns="0" tIns="0" rIns="0" bIns="0" rtlCol="0" anchor="t">
            <a:noAutofit/>
          </a:bodyPr>
          <a:p>
            <a:pPr marL="0" lvl="1" indent="0" algn="ctr">
              <a:lnSpc>
                <a:spcPts val="8570"/>
              </a:lnSpc>
              <a:spcBef>
                <a:spcPct val="0"/>
              </a:spcBef>
            </a:pPr>
            <a:endParaRPr lang="en-US" altLang="en-US" sz="4055" b="1" spc="492">
              <a:solidFill>
                <a:srgbClr val="FFFFFF"/>
              </a:solidFill>
              <a:latin typeface="Arial" panose="020B0604020202020204" pitchFamily="34" charset="0"/>
              <a:ea typeface="思源黑体 Heavy" panose="020B0A00000000000000" charset="-122"/>
              <a:cs typeface="Arial" panose="020B0604020202020204" pitchFamily="34" charset="0"/>
              <a:sym typeface="思源黑体 Heavy" panose="020B0A00000000000000" charset="-122"/>
            </a:endParaRPr>
          </a:p>
        </p:txBody>
      </p:sp>
      <p:grpSp>
        <p:nvGrpSpPr>
          <p:cNvPr id="17" name="组合 16"/>
          <p:cNvGrpSpPr/>
          <p:nvPr/>
        </p:nvGrpSpPr>
        <p:grpSpPr>
          <a:xfrm>
            <a:off x="247358" y="1877695"/>
            <a:ext cx="5786412" cy="4504690"/>
            <a:chOff x="550" y="3021"/>
            <a:chExt cx="9112" cy="7094"/>
          </a:xfrm>
        </p:grpSpPr>
        <p:sp>
          <p:nvSpPr>
            <p:cNvPr id="15" name="矩形 14"/>
            <p:cNvSpPr/>
            <p:nvPr>
              <p:custDataLst>
                <p:tags r:id="rId1"/>
              </p:custDataLst>
            </p:nvPr>
          </p:nvSpPr>
          <p:spPr>
            <a:xfrm>
              <a:off x="1974" y="3938"/>
              <a:ext cx="7688" cy="6177"/>
            </a:xfrm>
            <a:prstGeom prst="rect">
              <a:avLst/>
            </a:prstGeom>
            <a:noFill/>
          </p:spPr>
          <p:txBody>
            <a:bodyPr wrap="square" lIns="0" tIns="0" rIns="0" bIns="0" rtlCol="0">
              <a:noAutofit/>
            </a:bodyPr>
            <a:p>
              <a:pPr algn="just">
                <a:lnSpc>
                  <a:spcPct val="200000"/>
                </a:lnSpc>
                <a:spcBef>
                  <a:spcPct val="0"/>
                </a:spcBef>
                <a:spcAft>
                  <a:spcPct val="0"/>
                </a:spcAft>
              </a:pP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数据新闻不仅仅是数据的堆砌，更重要的是通过数据揭示背后的故事或趋势。在导语中，可以简要提及这些数据背后的意义或影响，如</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“3 </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月</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 13 </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日，联合国开发计划署（</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UNDP</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 </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发布了最新一版的</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 </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《人类发展报告》（以下简称报告）</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 </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及反映国民生活质量的</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人类发展指数</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HDI</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6" name="矩形 15"/>
            <p:cNvSpPr/>
            <p:nvPr>
              <p:custDataLst>
                <p:tags r:id="rId2"/>
              </p:custDataLst>
            </p:nvPr>
          </p:nvSpPr>
          <p:spPr>
            <a:xfrm>
              <a:off x="550" y="3021"/>
              <a:ext cx="6574"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spc="100" dirty="0">
                  <a:solidFill>
                    <a:schemeClr val="accent1"/>
                  </a:solidFill>
                  <a:latin typeface="微软雅黑" panose="020B0503020204020204" charset="-122"/>
                  <a:ea typeface="微软雅黑" panose="020B0503020204020204" charset="-122"/>
                  <a:sym typeface="+mn-ea"/>
                </a:rPr>
                <a:t>提示数据背后的故事</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grpSp>
      <p:grpSp>
        <p:nvGrpSpPr>
          <p:cNvPr id="8" name="组合 7"/>
          <p:cNvGrpSpPr/>
          <p:nvPr/>
        </p:nvGrpSpPr>
        <p:grpSpPr>
          <a:xfrm>
            <a:off x="298450" y="240665"/>
            <a:ext cx="7024370" cy="743555"/>
            <a:chOff x="273050" y="421670"/>
            <a:chExt cx="2438400" cy="743555"/>
          </a:xfrm>
        </p:grpSpPr>
        <p:sp>
          <p:nvSpPr>
            <p:cNvPr id="9" name="文本框 8"/>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8" name="直接连接符 17"/>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6450965" y="5427345"/>
            <a:ext cx="5426710" cy="1098550"/>
          </a:xfrm>
          <a:prstGeom prst="rect">
            <a:avLst/>
          </a:prstGeom>
        </p:spPr>
        <p:txBody>
          <a:bodyPr wrap="square" lIns="0" tIns="0" rIns="0" bIns="0" rtlCol="0" anchor="t">
            <a:spAutoFit/>
          </a:bodyPr>
          <a:p>
            <a:pPr marL="0" lvl="1" indent="0" algn="ctr">
              <a:lnSpc>
                <a:spcPts val="857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2023/2024</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年人类发展报告摘要》</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4" name="图片 3" descr="屏幕截图 2025-02-20 144719"/>
          <p:cNvPicPr>
            <a:picLocks noChangeAspect="1"/>
          </p:cNvPicPr>
          <p:nvPr/>
        </p:nvPicPr>
        <p:blipFill>
          <a:blip r:embed="rId3"/>
          <a:srcRect l="4403" t="4429" r="4292" b="6051"/>
          <a:stretch>
            <a:fillRect/>
          </a:stretch>
        </p:blipFill>
        <p:spPr>
          <a:xfrm>
            <a:off x="7244080" y="1049020"/>
            <a:ext cx="3898265" cy="49745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椭圆 7"/>
          <p:cNvSpPr/>
          <p:nvPr>
            <p:custDataLst>
              <p:tags r:id="rId1"/>
            </p:custDataLst>
          </p:nvPr>
        </p:nvSpPr>
        <p:spPr>
          <a:xfrm>
            <a:off x="1546225" y="1893253"/>
            <a:ext cx="8995410" cy="540385"/>
          </a:xfrm>
          <a:prstGeom prst="ellipse">
            <a:avLst/>
          </a:prstGeom>
          <a:noFill/>
          <a:ln>
            <a:gradFill>
              <a:gsLst>
                <a:gs pos="33000">
                  <a:schemeClr val="accent1">
                    <a:lumMod val="20000"/>
                    <a:lumOff val="80000"/>
                    <a:alpha val="0"/>
                  </a:schemeClr>
                </a:gs>
                <a:gs pos="100000">
                  <a:schemeClr val="accent1">
                    <a:alpha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10" name="椭圆 9"/>
          <p:cNvSpPr/>
          <p:nvPr>
            <p:custDataLst>
              <p:tags r:id="rId2"/>
            </p:custDataLst>
          </p:nvPr>
        </p:nvSpPr>
        <p:spPr>
          <a:xfrm>
            <a:off x="1781175" y="1761173"/>
            <a:ext cx="8526145" cy="540385"/>
          </a:xfrm>
          <a:prstGeom prst="ellipse">
            <a:avLst/>
          </a:prstGeom>
          <a:gradFill flip="none" rotWithShape="1">
            <a:gsLst>
              <a:gs pos="18000">
                <a:schemeClr val="accent1">
                  <a:lumMod val="60000"/>
                  <a:lumOff val="40000"/>
                  <a:alpha val="0"/>
                </a:schemeClr>
              </a:gs>
              <a:gs pos="100000">
                <a:schemeClr val="accent1">
                  <a:lumMod val="80000"/>
                  <a:lumOff val="20000"/>
                  <a:alpha val="3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12" name="矩形: 圆角 1"/>
          <p:cNvSpPr/>
          <p:nvPr>
            <p:custDataLst>
              <p:tags r:id="rId3"/>
            </p:custDataLst>
          </p:nvPr>
        </p:nvSpPr>
        <p:spPr>
          <a:xfrm>
            <a:off x="3350260" y="1316673"/>
            <a:ext cx="5393690" cy="626590"/>
          </a:xfrm>
          <a:prstGeom prst="roundRect">
            <a:avLst>
              <a:gd name="adj" fmla="val 50000"/>
            </a:avLst>
          </a:prstGeom>
          <a:gradFill>
            <a:gsLst>
              <a:gs pos="0">
                <a:schemeClr val="accent1">
                  <a:lumMod val="85000"/>
                  <a:lumOff val="15000"/>
                  <a:alpha val="100000"/>
                </a:schemeClr>
              </a:gs>
              <a:gs pos="100000">
                <a:schemeClr val="accent1">
                  <a:lumMod val="85000"/>
                  <a:alpha val="100000"/>
                </a:schemeClr>
              </a:gs>
            </a:gsLst>
            <a:lin ang="10800000" scaled="1"/>
          </a:gradFill>
        </p:spPr>
        <p:txBody>
          <a:bodyPr wrap="square" lIns="0" tIns="0" rIns="0" bIns="0" rtlCol="0" anchor="ctr" anchorCtr="1">
            <a:noAutofit/>
          </a:bodyPr>
          <a:p>
            <a:pPr algn="ctr">
              <a:spcBef>
                <a:spcPct val="0"/>
              </a:spcBef>
              <a:spcAft>
                <a:spcPct val="0"/>
              </a:spcAft>
            </a:pPr>
            <a:r>
              <a:rPr lang="zh-CN" altLang="en-US" sz="2800" b="1" dirty="0">
                <a:solidFill>
                  <a:srgbClr val="FFFFFF"/>
                </a:solidFill>
                <a:latin typeface="微软雅黑" panose="020B0503020204020204" charset="-122"/>
                <a:ea typeface="微软雅黑" panose="020B0503020204020204" charset="-122"/>
                <a:cs typeface="+mn-ea"/>
              </a:rPr>
              <a:t>主体</a:t>
            </a:r>
            <a:endParaRPr lang="zh-CN" altLang="en-US" sz="2800" b="1" dirty="0">
              <a:solidFill>
                <a:srgbClr val="FFFFFF"/>
              </a:solidFill>
              <a:latin typeface="微软雅黑" panose="020B0503020204020204" charset="-122"/>
              <a:ea typeface="微软雅黑" panose="020B0503020204020204" charset="-122"/>
              <a:cs typeface="+mn-ea"/>
            </a:endParaRPr>
          </a:p>
        </p:txBody>
      </p:sp>
      <p:sp>
        <p:nvSpPr>
          <p:cNvPr id="13" name="椭圆 12"/>
          <p:cNvSpPr/>
          <p:nvPr>
            <p:custDataLst>
              <p:tags r:id="rId4"/>
            </p:custDataLst>
          </p:nvPr>
        </p:nvSpPr>
        <p:spPr>
          <a:xfrm>
            <a:off x="2471420" y="2287588"/>
            <a:ext cx="92710" cy="92710"/>
          </a:xfrm>
          <a:prstGeom prst="ellipse">
            <a:avLst/>
          </a:prstGeom>
          <a:gradFill>
            <a:gsLst>
              <a:gs pos="0">
                <a:schemeClr val="accent1">
                  <a:alpha val="100000"/>
                </a:schemeClr>
              </a:gs>
              <a:gs pos="100000">
                <a:schemeClr val="accent1">
                  <a:lumMod val="75000"/>
                  <a:alpha val="100000"/>
                </a:schemeClr>
              </a:gs>
            </a:gsLst>
            <a:lin ang="5400000" scaled="1"/>
          </a:gradFill>
          <a:ln>
            <a:noFill/>
          </a:ln>
          <a:effectLst>
            <a:outerShdw blurRad="152400" sx="102000" sy="102000" algn="ctr"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7" name="椭圆 46"/>
          <p:cNvSpPr/>
          <p:nvPr>
            <p:custDataLst>
              <p:tags r:id="rId5"/>
            </p:custDataLst>
          </p:nvPr>
        </p:nvSpPr>
        <p:spPr>
          <a:xfrm>
            <a:off x="9549130" y="2287588"/>
            <a:ext cx="92710" cy="92710"/>
          </a:xfrm>
          <a:prstGeom prst="ellipse">
            <a:avLst/>
          </a:prstGeom>
          <a:gradFill>
            <a:gsLst>
              <a:gs pos="0">
                <a:schemeClr val="accent2">
                  <a:alpha val="100000"/>
                </a:schemeClr>
              </a:gs>
              <a:gs pos="100000">
                <a:schemeClr val="accent2">
                  <a:lumMod val="75000"/>
                  <a:alpha val="100000"/>
                </a:schemeClr>
              </a:gs>
            </a:gsLst>
            <a:lin ang="5400000" scaled="1"/>
          </a:gradFill>
          <a:ln>
            <a:noFill/>
          </a:ln>
          <a:effectLst>
            <a:outerShdw blurRad="152400" sx="102000" sy="102000" algn="ctr"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cxnSp>
        <p:nvCxnSpPr>
          <p:cNvPr id="16" name="直接连接符 15"/>
          <p:cNvCxnSpPr/>
          <p:nvPr>
            <p:custDataLst>
              <p:tags r:id="rId6"/>
            </p:custDataLst>
          </p:nvPr>
        </p:nvCxnSpPr>
        <p:spPr>
          <a:xfrm>
            <a:off x="2510155" y="2380298"/>
            <a:ext cx="0" cy="347396"/>
          </a:xfrm>
          <a:prstGeom prst="line">
            <a:avLst/>
          </a:prstGeom>
          <a:ln w="19050">
            <a:gradFill>
              <a:gsLst>
                <a:gs pos="96000">
                  <a:srgbClr val="FFFFFF">
                    <a:alpha val="0"/>
                  </a:srgbClr>
                </a:gs>
                <a:gs pos="0">
                  <a:schemeClr val="accent1">
                    <a:alpha val="5000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sp>
        <p:nvSpPr>
          <p:cNvPr id="17" name="矩形 16"/>
          <p:cNvSpPr/>
          <p:nvPr>
            <p:custDataLst>
              <p:tags r:id="rId7"/>
            </p:custDataLst>
          </p:nvPr>
        </p:nvSpPr>
        <p:spPr>
          <a:xfrm>
            <a:off x="1419225" y="2483803"/>
            <a:ext cx="2181838" cy="469484"/>
          </a:xfrm>
          <a:prstGeom prst="rect">
            <a:avLst/>
          </a:prstGeom>
          <a:noFill/>
        </p:spPr>
        <p:txBody>
          <a:bodyPr wrap="square" lIns="0" tIns="0" rIns="0" bIns="0" rtlCol="0" anchor="b">
            <a:noAutofit/>
          </a:bodyPr>
          <a:p>
            <a:pPr algn="ctr">
              <a:spcBef>
                <a:spcPct val="0"/>
              </a:spcBef>
              <a:spcAft>
                <a:spcPct val="0"/>
              </a:spcAft>
            </a:pPr>
            <a:r>
              <a:rPr lang="zh-CN" altLang="en-US" sz="1600" b="1" i="0" dirty="0">
                <a:solidFill>
                  <a:schemeClr val="tx1"/>
                </a:solidFill>
                <a:effectLst/>
                <a:latin typeface="微软雅黑" panose="020B0503020204020204" charset="-122"/>
                <a:ea typeface="微软雅黑" panose="020B0503020204020204" charset="-122"/>
              </a:rPr>
              <a:t>阐明背景</a:t>
            </a:r>
            <a:endParaRPr lang="zh-CN" altLang="en-US" sz="1600" b="1" i="0" dirty="0">
              <a:solidFill>
                <a:schemeClr val="tx1"/>
              </a:solidFill>
              <a:effectLst/>
              <a:latin typeface="微软雅黑" panose="020B0503020204020204" charset="-122"/>
              <a:ea typeface="微软雅黑" panose="020B0503020204020204" charset="-122"/>
            </a:endParaRPr>
          </a:p>
        </p:txBody>
      </p:sp>
      <p:sp>
        <p:nvSpPr>
          <p:cNvPr id="18" name="矩形: 圆角 14"/>
          <p:cNvSpPr/>
          <p:nvPr>
            <p:custDataLst>
              <p:tags r:id="rId8"/>
            </p:custDataLst>
          </p:nvPr>
        </p:nvSpPr>
        <p:spPr>
          <a:xfrm>
            <a:off x="1419225" y="3042285"/>
            <a:ext cx="2181860" cy="3331845"/>
          </a:xfrm>
          <a:prstGeom prst="roundRect">
            <a:avLst>
              <a:gd name="adj" fmla="val 8537"/>
            </a:avLst>
          </a:prstGeom>
          <a:noFill/>
          <a:ln w="15875">
            <a:gradFill flip="none" rotWithShape="1">
              <a:gsLst>
                <a:gs pos="0">
                  <a:schemeClr val="accent1">
                    <a:alpha val="75000"/>
                  </a:schemeClr>
                </a:gs>
                <a:gs pos="100000">
                  <a:schemeClr val="accent1">
                    <a:alpha val="16000"/>
                  </a:scheme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lIns="108000" tIns="144000" rIns="36000" rtlCol="0" anchor="t"/>
          <a:p>
            <a:pPr algn="just">
              <a:lnSpc>
                <a:spcPct val="130000"/>
              </a:lnSpc>
              <a:spcBef>
                <a:spcPct val="0"/>
              </a:spcBef>
              <a:spcAft>
                <a:spcPct val="0"/>
              </a:spcAft>
            </a:pPr>
            <a:r>
              <a:rPr lang="zh-CN" altLang="en-US" sz="1400" spc="20" dirty="0">
                <a:solidFill>
                  <a:schemeClr val="tx1">
                    <a:lumMod val="85000"/>
                    <a:lumOff val="15000"/>
                  </a:schemeClr>
                </a:solidFill>
                <a:latin typeface="微软雅黑" panose="020B0503020204020204" charset="-122"/>
                <a:ea typeface="微软雅黑" panose="020B0503020204020204" charset="-122"/>
                <a:cs typeface="+mn-ea"/>
                <a:sym typeface="+mn-ea"/>
              </a:rPr>
              <a:t>简要介绍新闻的背景和主题，将数据置于特定的背景下，建立与受众的联系，这样才能为受众提供完整的认知框架，使受众明白为什么数据及其驱动的故事是重要的，从而引发受众的阅读兴趣。</a:t>
            </a:r>
            <a:endParaRPr lang="zh-CN" altLang="en-US" sz="1400" spc="2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9" name="椭圆 18"/>
          <p:cNvSpPr/>
          <p:nvPr>
            <p:custDataLst>
              <p:tags r:id="rId9"/>
            </p:custDataLst>
          </p:nvPr>
        </p:nvSpPr>
        <p:spPr>
          <a:xfrm>
            <a:off x="4822825" y="2375218"/>
            <a:ext cx="92710" cy="92710"/>
          </a:xfrm>
          <a:prstGeom prst="ellipse">
            <a:avLst/>
          </a:prstGeom>
          <a:gradFill>
            <a:gsLst>
              <a:gs pos="0">
                <a:schemeClr val="accent2">
                  <a:alpha val="100000"/>
                </a:schemeClr>
              </a:gs>
              <a:gs pos="100000">
                <a:schemeClr val="accent2">
                  <a:lumMod val="75000"/>
                  <a:alpha val="100000"/>
                </a:schemeClr>
              </a:gs>
            </a:gsLst>
            <a:lin ang="5400000" scaled="1"/>
          </a:gradFill>
          <a:ln>
            <a:noFill/>
          </a:ln>
          <a:effectLst>
            <a:outerShdw blurRad="152400" sx="102000" sy="102000" algn="ctr"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cxnSp>
        <p:nvCxnSpPr>
          <p:cNvPr id="20" name="直接连接符 19"/>
          <p:cNvCxnSpPr/>
          <p:nvPr>
            <p:custDataLst>
              <p:tags r:id="rId10"/>
            </p:custDataLst>
          </p:nvPr>
        </p:nvCxnSpPr>
        <p:spPr>
          <a:xfrm>
            <a:off x="4869180" y="2467928"/>
            <a:ext cx="0" cy="309296"/>
          </a:xfrm>
          <a:prstGeom prst="line">
            <a:avLst/>
          </a:prstGeom>
          <a:ln w="19050">
            <a:gradFill>
              <a:gsLst>
                <a:gs pos="96000">
                  <a:srgbClr val="FFFFFF">
                    <a:alpha val="0"/>
                  </a:srgbClr>
                </a:gs>
                <a:gs pos="0">
                  <a:schemeClr val="accent2">
                    <a:alpha val="5000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sp>
        <p:nvSpPr>
          <p:cNvPr id="21" name="矩形 20"/>
          <p:cNvSpPr/>
          <p:nvPr>
            <p:custDataLst>
              <p:tags r:id="rId11"/>
            </p:custDataLst>
          </p:nvPr>
        </p:nvSpPr>
        <p:spPr>
          <a:xfrm>
            <a:off x="3778250" y="2483803"/>
            <a:ext cx="2181838" cy="469484"/>
          </a:xfrm>
          <a:prstGeom prst="rect">
            <a:avLst/>
          </a:prstGeom>
          <a:noFill/>
        </p:spPr>
        <p:txBody>
          <a:bodyPr wrap="square" lIns="0" tIns="0" rIns="0" bIns="0" rtlCol="0" anchor="b">
            <a:noAutofit/>
          </a:bodyPr>
          <a:p>
            <a:pPr algn="ctr">
              <a:spcBef>
                <a:spcPct val="0"/>
              </a:spcBef>
              <a:spcAft>
                <a:spcPct val="0"/>
              </a:spcAft>
            </a:pPr>
            <a:r>
              <a:rPr lang="zh-CN" altLang="en-US" sz="1600" b="1" i="0" dirty="0">
                <a:solidFill>
                  <a:schemeClr val="tx1"/>
                </a:solidFill>
                <a:effectLst/>
                <a:latin typeface="微软雅黑" panose="020B0503020204020204" charset="-122"/>
                <a:ea typeface="微软雅黑" panose="020B0503020204020204" charset="-122"/>
              </a:rPr>
              <a:t>介绍数据</a:t>
            </a:r>
            <a:endParaRPr lang="zh-CN" altLang="en-US" sz="1600" b="1" i="0" dirty="0">
              <a:solidFill>
                <a:schemeClr val="tx1"/>
              </a:solidFill>
              <a:effectLst/>
              <a:latin typeface="微软雅黑" panose="020B0503020204020204" charset="-122"/>
              <a:ea typeface="微软雅黑" panose="020B0503020204020204" charset="-122"/>
            </a:endParaRPr>
          </a:p>
        </p:txBody>
      </p:sp>
      <p:sp>
        <p:nvSpPr>
          <p:cNvPr id="22" name="矩形: 圆角 34"/>
          <p:cNvSpPr/>
          <p:nvPr>
            <p:custDataLst>
              <p:tags r:id="rId12"/>
            </p:custDataLst>
          </p:nvPr>
        </p:nvSpPr>
        <p:spPr>
          <a:xfrm>
            <a:off x="3778250" y="3042285"/>
            <a:ext cx="2181860" cy="3338830"/>
          </a:xfrm>
          <a:prstGeom prst="roundRect">
            <a:avLst>
              <a:gd name="adj" fmla="val 8537"/>
            </a:avLst>
          </a:prstGeom>
          <a:noFill/>
          <a:ln w="15875">
            <a:gradFill flip="none" rotWithShape="1">
              <a:gsLst>
                <a:gs pos="0">
                  <a:schemeClr val="accent2">
                    <a:alpha val="75000"/>
                  </a:schemeClr>
                </a:gs>
                <a:gs pos="100000">
                  <a:schemeClr val="accent2">
                    <a:alpha val="16000"/>
                  </a:scheme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lIns="108000" tIns="144000" rIns="36000" rtlCol="0" anchor="t"/>
          <a:p>
            <a:pPr algn="just">
              <a:lnSpc>
                <a:spcPct val="130000"/>
              </a:lnSpc>
              <a:spcBef>
                <a:spcPct val="0"/>
              </a:spcBef>
              <a:spcAft>
                <a:spcPct val="0"/>
              </a:spcAft>
            </a:pPr>
            <a:r>
              <a:rPr lang="zh-CN" altLang="en-US" sz="1400" spc="20" dirty="0">
                <a:solidFill>
                  <a:schemeClr val="tx1">
                    <a:lumMod val="85000"/>
                    <a:lumOff val="15000"/>
                  </a:schemeClr>
                </a:solidFill>
                <a:latin typeface="微软雅黑" panose="020B0503020204020204" charset="-122"/>
                <a:ea typeface="微软雅黑" panose="020B0503020204020204" charset="-122"/>
                <a:cs typeface="+mn-ea"/>
                <a:sym typeface="+mn-ea"/>
              </a:rPr>
              <a:t>清楚地说明数据的来源、时间跨度和采集方法，确保受众对数据的可靠性和准确性有信心。在必要的情况下，还应提供数据收集的详细步骤和局限性。</a:t>
            </a:r>
            <a:endParaRPr lang="zh-CN" altLang="en-US" sz="1400" spc="2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3" name="椭圆 22"/>
          <p:cNvSpPr/>
          <p:nvPr>
            <p:custDataLst>
              <p:tags r:id="rId13"/>
            </p:custDataLst>
          </p:nvPr>
        </p:nvSpPr>
        <p:spPr>
          <a:xfrm>
            <a:off x="7182485" y="2375218"/>
            <a:ext cx="92710" cy="92710"/>
          </a:xfrm>
          <a:prstGeom prst="ellipse">
            <a:avLst/>
          </a:prstGeom>
          <a:gradFill>
            <a:gsLst>
              <a:gs pos="0">
                <a:schemeClr val="accent1">
                  <a:alpha val="100000"/>
                </a:schemeClr>
              </a:gs>
              <a:gs pos="100000">
                <a:schemeClr val="accent1">
                  <a:lumMod val="75000"/>
                  <a:alpha val="100000"/>
                </a:schemeClr>
              </a:gs>
            </a:gsLst>
            <a:lin ang="5400000" scaled="1"/>
          </a:gradFill>
          <a:ln>
            <a:noFill/>
          </a:ln>
          <a:effectLst>
            <a:outerShdw blurRad="152400" sx="102000" sy="102000" algn="ctr"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cxnSp>
        <p:nvCxnSpPr>
          <p:cNvPr id="24" name="直接连接符 23"/>
          <p:cNvCxnSpPr/>
          <p:nvPr>
            <p:custDataLst>
              <p:tags r:id="rId14"/>
            </p:custDataLst>
          </p:nvPr>
        </p:nvCxnSpPr>
        <p:spPr>
          <a:xfrm>
            <a:off x="7228840" y="2467928"/>
            <a:ext cx="0" cy="309296"/>
          </a:xfrm>
          <a:prstGeom prst="line">
            <a:avLst/>
          </a:prstGeom>
          <a:ln w="19050">
            <a:gradFill>
              <a:gsLst>
                <a:gs pos="96000">
                  <a:srgbClr val="FFFFFF">
                    <a:alpha val="0"/>
                  </a:srgbClr>
                </a:gs>
                <a:gs pos="0">
                  <a:schemeClr val="accent1">
                    <a:alpha val="5000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sp>
        <p:nvSpPr>
          <p:cNvPr id="25" name="矩形 24"/>
          <p:cNvSpPr/>
          <p:nvPr>
            <p:custDataLst>
              <p:tags r:id="rId15"/>
            </p:custDataLst>
          </p:nvPr>
        </p:nvSpPr>
        <p:spPr>
          <a:xfrm>
            <a:off x="6137910" y="2483803"/>
            <a:ext cx="2181838" cy="469484"/>
          </a:xfrm>
          <a:prstGeom prst="rect">
            <a:avLst/>
          </a:prstGeom>
          <a:noFill/>
        </p:spPr>
        <p:txBody>
          <a:bodyPr wrap="square" lIns="0" tIns="0" rIns="0" bIns="0" rtlCol="0" anchor="b">
            <a:noAutofit/>
          </a:bodyPr>
          <a:p>
            <a:pPr algn="ctr">
              <a:spcBef>
                <a:spcPct val="0"/>
              </a:spcBef>
              <a:spcAft>
                <a:spcPct val="0"/>
              </a:spcAft>
            </a:pPr>
            <a:r>
              <a:rPr lang="zh-CN" altLang="en-US" sz="1600" b="1" i="0" dirty="0">
                <a:solidFill>
                  <a:schemeClr val="tx1"/>
                </a:solidFill>
                <a:effectLst/>
                <a:latin typeface="微软雅黑" panose="020B0503020204020204" charset="-122"/>
                <a:ea typeface="微软雅黑" panose="020B0503020204020204" charset="-122"/>
              </a:rPr>
              <a:t>数据分析及可视化</a:t>
            </a:r>
            <a:endParaRPr lang="zh-CN" altLang="en-US" sz="1600" b="1" i="0" dirty="0">
              <a:solidFill>
                <a:schemeClr val="tx1"/>
              </a:solidFill>
              <a:effectLst/>
              <a:latin typeface="微软雅黑" panose="020B0503020204020204" charset="-122"/>
              <a:ea typeface="微软雅黑" panose="020B0503020204020204" charset="-122"/>
            </a:endParaRPr>
          </a:p>
        </p:txBody>
      </p:sp>
      <p:sp>
        <p:nvSpPr>
          <p:cNvPr id="26" name="矩形: 圆角 39"/>
          <p:cNvSpPr/>
          <p:nvPr>
            <p:custDataLst>
              <p:tags r:id="rId16"/>
            </p:custDataLst>
          </p:nvPr>
        </p:nvSpPr>
        <p:spPr>
          <a:xfrm>
            <a:off x="6137910" y="3042285"/>
            <a:ext cx="2181860" cy="3334385"/>
          </a:xfrm>
          <a:prstGeom prst="roundRect">
            <a:avLst>
              <a:gd name="adj" fmla="val 8537"/>
            </a:avLst>
          </a:prstGeom>
          <a:noFill/>
          <a:ln w="15875">
            <a:gradFill flip="none" rotWithShape="1">
              <a:gsLst>
                <a:gs pos="0">
                  <a:schemeClr val="accent1">
                    <a:alpha val="75000"/>
                  </a:schemeClr>
                </a:gs>
                <a:gs pos="100000">
                  <a:schemeClr val="accent1">
                    <a:alpha val="16000"/>
                  </a:scheme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lIns="108000" tIns="144000" rIns="36000" rtlCol="0" anchor="t"/>
          <a:p>
            <a:pPr algn="just">
              <a:lnSpc>
                <a:spcPct val="130000"/>
              </a:lnSpc>
              <a:spcBef>
                <a:spcPct val="0"/>
              </a:spcBef>
              <a:spcAft>
                <a:spcPct val="0"/>
              </a:spcAft>
            </a:pPr>
            <a:r>
              <a:rPr lang="zh-CN" altLang="en-US" sz="1400" spc="20" dirty="0">
                <a:solidFill>
                  <a:schemeClr val="tx1">
                    <a:lumMod val="85000"/>
                    <a:lumOff val="15000"/>
                  </a:schemeClr>
                </a:solidFill>
                <a:latin typeface="微软雅黑" panose="020B0503020204020204" charset="-122"/>
                <a:ea typeface="微软雅黑" panose="020B0503020204020204" charset="-122"/>
                <a:cs typeface="+mn-ea"/>
              </a:rPr>
              <a:t>对数据进行分析，揭示数据背后蕴藏的趋势、变化规律。在这过程中，选择恰当的可视化工具对数据进行呈现，力求全面、直观、形象地展示数据信息。在解读数据时，应遵循科学的方法，保持客观和中立态度，避免过度解读或偏见。</a:t>
            </a:r>
            <a:endParaRPr lang="zh-CN" altLang="en-US" sz="1400" spc="20" dirty="0">
              <a:solidFill>
                <a:schemeClr val="tx1">
                  <a:lumMod val="85000"/>
                  <a:lumOff val="15000"/>
                </a:schemeClr>
              </a:solidFill>
              <a:latin typeface="微软雅黑" panose="020B0503020204020204" charset="-122"/>
              <a:ea typeface="微软雅黑" panose="020B0503020204020204" charset="-122"/>
              <a:cs typeface="+mn-ea"/>
            </a:endParaRPr>
          </a:p>
        </p:txBody>
      </p:sp>
      <p:cxnSp>
        <p:nvCxnSpPr>
          <p:cNvPr id="48" name="直接连接符 47"/>
          <p:cNvCxnSpPr/>
          <p:nvPr>
            <p:custDataLst>
              <p:tags r:id="rId17"/>
            </p:custDataLst>
          </p:nvPr>
        </p:nvCxnSpPr>
        <p:spPr>
          <a:xfrm>
            <a:off x="9587865" y="2380298"/>
            <a:ext cx="0" cy="309296"/>
          </a:xfrm>
          <a:prstGeom prst="line">
            <a:avLst/>
          </a:prstGeom>
          <a:ln w="19050">
            <a:gradFill>
              <a:gsLst>
                <a:gs pos="96000">
                  <a:srgbClr val="FFFFFF">
                    <a:alpha val="0"/>
                  </a:srgbClr>
                </a:gs>
                <a:gs pos="0">
                  <a:schemeClr val="accent2">
                    <a:alpha val="5000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sp>
        <p:nvSpPr>
          <p:cNvPr id="49" name="矩形 48"/>
          <p:cNvSpPr/>
          <p:nvPr>
            <p:custDataLst>
              <p:tags r:id="rId18"/>
            </p:custDataLst>
          </p:nvPr>
        </p:nvSpPr>
        <p:spPr>
          <a:xfrm>
            <a:off x="8496935" y="2483803"/>
            <a:ext cx="2181838" cy="469484"/>
          </a:xfrm>
          <a:prstGeom prst="rect">
            <a:avLst/>
          </a:prstGeom>
          <a:noFill/>
        </p:spPr>
        <p:txBody>
          <a:bodyPr wrap="square" lIns="0" tIns="0" rIns="0" bIns="0" rtlCol="0" anchor="b">
            <a:noAutofit/>
          </a:bodyPr>
          <a:p>
            <a:pPr algn="ctr">
              <a:spcBef>
                <a:spcPct val="0"/>
              </a:spcBef>
              <a:spcAft>
                <a:spcPct val="0"/>
              </a:spcAft>
            </a:pPr>
            <a:r>
              <a:rPr lang="zh-CN" altLang="en-US" sz="1600" b="1" i="0" dirty="0">
                <a:solidFill>
                  <a:schemeClr val="tx1"/>
                </a:solidFill>
                <a:effectLst/>
                <a:latin typeface="微软雅黑" panose="020B0503020204020204" charset="-122"/>
                <a:ea typeface="微软雅黑" panose="020B0503020204020204" charset="-122"/>
              </a:rPr>
              <a:t>融入故事元素</a:t>
            </a:r>
            <a:endParaRPr lang="zh-CN" altLang="en-US" sz="1600" b="1" i="0" dirty="0">
              <a:solidFill>
                <a:schemeClr val="tx1"/>
              </a:solidFill>
              <a:effectLst/>
              <a:latin typeface="微软雅黑" panose="020B0503020204020204" charset="-122"/>
              <a:ea typeface="微软雅黑" panose="020B0503020204020204" charset="-122"/>
            </a:endParaRPr>
          </a:p>
        </p:txBody>
      </p:sp>
      <p:sp>
        <p:nvSpPr>
          <p:cNvPr id="50" name="矩形: 圆角 49"/>
          <p:cNvSpPr/>
          <p:nvPr>
            <p:custDataLst>
              <p:tags r:id="rId19"/>
            </p:custDataLst>
          </p:nvPr>
        </p:nvSpPr>
        <p:spPr>
          <a:xfrm>
            <a:off x="8496935" y="3042285"/>
            <a:ext cx="2181860" cy="3331845"/>
          </a:xfrm>
          <a:prstGeom prst="roundRect">
            <a:avLst>
              <a:gd name="adj" fmla="val 8537"/>
            </a:avLst>
          </a:prstGeom>
          <a:noFill/>
          <a:ln w="15875">
            <a:gradFill flip="none" rotWithShape="1">
              <a:gsLst>
                <a:gs pos="0">
                  <a:schemeClr val="accent2">
                    <a:alpha val="75000"/>
                  </a:schemeClr>
                </a:gs>
                <a:gs pos="100000">
                  <a:schemeClr val="accent2">
                    <a:alpha val="16000"/>
                  </a:scheme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lIns="108000" tIns="144000" rIns="36000" rtlCol="0" anchor="t"/>
          <a:p>
            <a:pPr algn="just">
              <a:lnSpc>
                <a:spcPct val="130000"/>
              </a:lnSpc>
              <a:spcBef>
                <a:spcPct val="0"/>
              </a:spcBef>
              <a:spcAft>
                <a:spcPct val="0"/>
              </a:spcAft>
            </a:pPr>
            <a:r>
              <a:rPr lang="zh-CN" altLang="en-US" sz="1400" spc="20" dirty="0">
                <a:solidFill>
                  <a:schemeClr val="tx1">
                    <a:lumMod val="85000"/>
                    <a:lumOff val="15000"/>
                  </a:schemeClr>
                </a:solidFill>
                <a:latin typeface="微软雅黑" panose="020B0503020204020204" charset="-122"/>
                <a:ea typeface="微软雅黑" panose="020B0503020204020204" charset="-122"/>
                <a:cs typeface="+mn-ea"/>
              </a:rPr>
              <a:t>将数据与具体的人物、事件或场景结合起来，使数据新闻更加生动和引人入胜，让受众能够轻松地跟上创作者的思路。通过提供案例，将数据和现实生活中的具体情境相结合，帮助受众更好地了解数据如何反映问题。</a:t>
            </a:r>
            <a:endParaRPr lang="zh-CN" altLang="en-US" sz="1400" spc="2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27" name="矩形 26"/>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28" name="组合 27"/>
          <p:cNvGrpSpPr/>
          <p:nvPr/>
        </p:nvGrpSpPr>
        <p:grpSpPr>
          <a:xfrm>
            <a:off x="298450" y="240665"/>
            <a:ext cx="7024370" cy="743555"/>
            <a:chOff x="273050" y="421670"/>
            <a:chExt cx="2438400" cy="743555"/>
          </a:xfrm>
        </p:grpSpPr>
        <p:sp>
          <p:nvSpPr>
            <p:cNvPr id="29" name="文本框 28"/>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30" name="直接连接符 2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任意多边形: 形状 37"/>
          <p:cNvSpPr/>
          <p:nvPr>
            <p:custDataLst>
              <p:tags r:id="rId1"/>
            </p:custDataLst>
          </p:nvPr>
        </p:nvSpPr>
        <p:spPr>
          <a:xfrm>
            <a:off x="968375" y="1621790"/>
            <a:ext cx="3172579" cy="4176000"/>
          </a:xfrm>
          <a:custGeom>
            <a:avLst/>
            <a:gdLst>
              <a:gd name="connsiteX0" fmla="*/ 1084579 w 3172579"/>
              <a:gd name="connsiteY0" fmla="*/ 0 h 4176000"/>
              <a:gd name="connsiteX1" fmla="*/ 3172579 w 3172579"/>
              <a:gd name="connsiteY1" fmla="*/ 2088000 h 4176000"/>
              <a:gd name="connsiteX2" fmla="*/ 1084579 w 3172579"/>
              <a:gd name="connsiteY2" fmla="*/ 4176000 h 4176000"/>
              <a:gd name="connsiteX3" fmla="*/ 89315 w 3172579"/>
              <a:gd name="connsiteY3" fmla="*/ 3923990 h 4176000"/>
              <a:gd name="connsiteX4" fmla="*/ 0 w 3172579"/>
              <a:gd name="connsiteY4" fmla="*/ 3869730 h 4176000"/>
              <a:gd name="connsiteX5" fmla="*/ 0 w 3172579"/>
              <a:gd name="connsiteY5" fmla="*/ 306270 h 4176000"/>
              <a:gd name="connsiteX6" fmla="*/ 89315 w 3172579"/>
              <a:gd name="connsiteY6" fmla="*/ 252010 h 4176000"/>
              <a:gd name="connsiteX7" fmla="*/ 1084579 w 3172579"/>
              <a:gd name="connsiteY7" fmla="*/ 0 h 41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579" h="4176000">
                <a:moveTo>
                  <a:pt x="1084579" y="0"/>
                </a:moveTo>
                <a:cubicBezTo>
                  <a:pt x="2237750" y="0"/>
                  <a:pt x="3172579" y="934829"/>
                  <a:pt x="3172579" y="2088000"/>
                </a:cubicBezTo>
                <a:cubicBezTo>
                  <a:pt x="3172579" y="3241171"/>
                  <a:pt x="2237750" y="4176000"/>
                  <a:pt x="1084579" y="4176000"/>
                </a:cubicBezTo>
                <a:cubicBezTo>
                  <a:pt x="724213" y="4176000"/>
                  <a:pt x="385170" y="4084708"/>
                  <a:pt x="89315" y="3923990"/>
                </a:cubicBezTo>
                <a:lnTo>
                  <a:pt x="0" y="3869730"/>
                </a:lnTo>
                <a:lnTo>
                  <a:pt x="0" y="306270"/>
                </a:lnTo>
                <a:lnTo>
                  <a:pt x="89315" y="252010"/>
                </a:lnTo>
                <a:cubicBezTo>
                  <a:pt x="385170" y="91292"/>
                  <a:pt x="724213" y="0"/>
                  <a:pt x="1084579" y="0"/>
                </a:cubicBezTo>
                <a:close/>
              </a:path>
            </a:pathLst>
          </a:custGeom>
          <a:noFill/>
          <a:ln>
            <a:gradFill>
              <a:gsLst>
                <a:gs pos="100000">
                  <a:schemeClr val="tx1">
                    <a:lumMod val="50000"/>
                    <a:lumOff val="50000"/>
                    <a:alpha val="30000"/>
                  </a:schemeClr>
                </a:gs>
                <a:gs pos="15000">
                  <a:srgbClr val="FFFFFF">
                    <a:lumMod val="20000"/>
                    <a:lumOff val="80000"/>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47" name="椭圆 46"/>
          <p:cNvSpPr/>
          <p:nvPr>
            <p:custDataLst>
              <p:tags r:id="rId2"/>
            </p:custDataLst>
          </p:nvPr>
        </p:nvSpPr>
        <p:spPr>
          <a:xfrm>
            <a:off x="968375" y="2619375"/>
            <a:ext cx="2169160" cy="2169160"/>
          </a:xfrm>
          <a:prstGeom prst="ellipse">
            <a:avLst/>
          </a:prstGeom>
          <a:solidFill>
            <a:schemeClr val="accent1"/>
          </a:solidFill>
          <a:ln>
            <a:gradFill>
              <a:gsLst>
                <a:gs pos="37000">
                  <a:srgbClr val="FFFFFF"/>
                </a:gs>
                <a:gs pos="0">
                  <a:schemeClr val="accent1">
                    <a:lumMod val="45000"/>
                    <a:lumOff val="55000"/>
                    <a:alpha val="100000"/>
                  </a:schemeClr>
                </a:gs>
                <a:gs pos="100000">
                  <a:srgbClr val="FFFFFF"/>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zh-CN" altLang="en-US" sz="2800" b="1" spc="150" dirty="0">
                <a:solidFill>
                  <a:srgbClr val="FFFFFF"/>
                </a:solidFill>
                <a:latin typeface="微软雅黑" panose="020B0503020204020204" charset="-122"/>
                <a:ea typeface="微软雅黑" panose="020B0503020204020204" charset="-122"/>
                <a:cs typeface="+mn-ea"/>
                <a:sym typeface="+mn-ea"/>
              </a:rPr>
              <a:t>背景</a:t>
            </a:r>
            <a:endParaRPr lang="zh-CN" altLang="en-US" sz="2800" b="1" spc="150" dirty="0">
              <a:solidFill>
                <a:srgbClr val="FFFFFF"/>
              </a:solidFill>
              <a:latin typeface="微软雅黑" panose="020B0503020204020204" charset="-122"/>
              <a:ea typeface="微软雅黑" panose="020B0503020204020204" charset="-122"/>
              <a:cs typeface="+mn-ea"/>
              <a:sym typeface="+mn-ea"/>
            </a:endParaRPr>
          </a:p>
        </p:txBody>
      </p:sp>
      <p:sp>
        <p:nvSpPr>
          <p:cNvPr id="48" name="矩形 47"/>
          <p:cNvSpPr/>
          <p:nvPr>
            <p:custDataLst>
              <p:tags r:id="rId3"/>
            </p:custDataLst>
          </p:nvPr>
        </p:nvSpPr>
        <p:spPr>
          <a:xfrm>
            <a:off x="5015231" y="5462905"/>
            <a:ext cx="6208394" cy="811183"/>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rPr>
              <a:t>援引专家学者或业界人士对数据的分析与解释，能够增强受众对数据意义的理解，增加报道的权威性和深度。</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49" name="矩形 48"/>
          <p:cNvSpPr/>
          <p:nvPr>
            <p:custDataLst>
              <p:tags r:id="rId4"/>
            </p:custDataLst>
          </p:nvPr>
        </p:nvSpPr>
        <p:spPr>
          <a:xfrm>
            <a:off x="5015231" y="5052060"/>
            <a:ext cx="6208393" cy="410844"/>
          </a:xfrm>
          <a:prstGeom prst="rect">
            <a:avLst/>
          </a:prstGeom>
          <a:noFill/>
        </p:spPr>
        <p:txBody>
          <a:bodyPr wrap="square" lIns="0" tIns="0" rIns="0" bIns="36000" rtlCol="0" anchor="b">
            <a:noAutofit/>
          </a:bodyPr>
          <a:p>
            <a:pPr>
              <a:spcBef>
                <a:spcPct val="0"/>
              </a:spcBef>
              <a:spcAft>
                <a:spcPct val="0"/>
              </a:spcAft>
            </a:pPr>
            <a:r>
              <a:rPr lang="zh-CN" altLang="en-US" b="1" dirty="0">
                <a:solidFill>
                  <a:schemeClr val="accent2"/>
                </a:solidFill>
                <a:latin typeface="微软雅黑" panose="020B0503020204020204" charset="-122"/>
                <a:ea typeface="微软雅黑" panose="020B0503020204020204" charset="-122"/>
                <a:cs typeface="+mn-ea"/>
              </a:rPr>
              <a:t>引用专家观点</a:t>
            </a:r>
            <a:endParaRPr lang="zh-CN" altLang="en-US" b="1" dirty="0">
              <a:solidFill>
                <a:schemeClr val="accent2"/>
              </a:solidFill>
              <a:latin typeface="微软雅黑" panose="020B0503020204020204" charset="-122"/>
              <a:ea typeface="微软雅黑" panose="020B0503020204020204" charset="-122"/>
              <a:cs typeface="+mn-ea"/>
            </a:endParaRPr>
          </a:p>
        </p:txBody>
      </p:sp>
      <p:sp>
        <p:nvSpPr>
          <p:cNvPr id="50" name="矩形 49"/>
          <p:cNvSpPr/>
          <p:nvPr>
            <p:custDataLst>
              <p:tags r:id="rId5"/>
            </p:custDataLst>
          </p:nvPr>
        </p:nvSpPr>
        <p:spPr>
          <a:xfrm>
            <a:off x="5015231" y="3950335"/>
            <a:ext cx="6208394" cy="811183"/>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rPr>
              <a:t>创作者需要提供指向数据原始来源、相关研究报告或之前相关新闻报道的链接，拓展文本的容量，提供丰富的相关性数据、资料，为受众深入了解核心数据提供背景信息。</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51" name="矩形 50"/>
          <p:cNvSpPr/>
          <p:nvPr>
            <p:custDataLst>
              <p:tags r:id="rId6"/>
            </p:custDataLst>
          </p:nvPr>
        </p:nvSpPr>
        <p:spPr>
          <a:xfrm>
            <a:off x="5015231" y="3539490"/>
            <a:ext cx="6208393" cy="410844"/>
          </a:xfrm>
          <a:prstGeom prst="rect">
            <a:avLst/>
          </a:prstGeom>
          <a:noFill/>
        </p:spPr>
        <p:txBody>
          <a:bodyPr wrap="square" lIns="0" tIns="0" rIns="0" bIns="36000" rtlCol="0" anchor="b">
            <a:noAutofit/>
          </a:bodyPr>
          <a:p>
            <a:pPr>
              <a:spcBef>
                <a:spcPct val="0"/>
              </a:spcBef>
              <a:spcAft>
                <a:spcPct val="0"/>
              </a:spcAft>
            </a:pPr>
            <a:r>
              <a:rPr lang="zh-CN" altLang="en-US" b="1" dirty="0">
                <a:solidFill>
                  <a:schemeClr val="accent1"/>
                </a:solidFill>
                <a:latin typeface="微软雅黑" panose="020B0503020204020204" charset="-122"/>
                <a:ea typeface="微软雅黑" panose="020B0503020204020204" charset="-122"/>
                <a:cs typeface="+mn-ea"/>
              </a:rPr>
              <a:t>提供相关链接</a:t>
            </a:r>
            <a:endParaRPr lang="zh-CN" altLang="en-US" b="1" dirty="0">
              <a:solidFill>
                <a:schemeClr val="accent1"/>
              </a:solidFill>
              <a:latin typeface="微软雅黑" panose="020B0503020204020204" charset="-122"/>
              <a:ea typeface="微软雅黑" panose="020B0503020204020204" charset="-122"/>
              <a:cs typeface="+mn-ea"/>
            </a:endParaRPr>
          </a:p>
        </p:txBody>
      </p:sp>
      <p:sp>
        <p:nvSpPr>
          <p:cNvPr id="52" name="矩形 51"/>
          <p:cNvSpPr/>
          <p:nvPr>
            <p:custDataLst>
              <p:tags r:id="rId7"/>
            </p:custDataLst>
          </p:nvPr>
        </p:nvSpPr>
        <p:spPr>
          <a:xfrm>
            <a:off x="5015231" y="2990215"/>
            <a:ext cx="6208394" cy="811183"/>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rPr>
              <a:t>创作者需要借助相关理论，对报道对象涉及的专门知识进行阐释。</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53" name="矩形 52"/>
          <p:cNvSpPr/>
          <p:nvPr>
            <p:custDataLst>
              <p:tags r:id="rId8"/>
            </p:custDataLst>
          </p:nvPr>
        </p:nvSpPr>
        <p:spPr>
          <a:xfrm>
            <a:off x="5015231" y="2579370"/>
            <a:ext cx="6208393" cy="410844"/>
          </a:xfrm>
          <a:prstGeom prst="rect">
            <a:avLst/>
          </a:prstGeom>
          <a:noFill/>
        </p:spPr>
        <p:txBody>
          <a:bodyPr wrap="square" lIns="0" tIns="0" rIns="0" bIns="36000" rtlCol="0" anchor="b">
            <a:noAutofit/>
          </a:bodyPr>
          <a:p>
            <a:pPr lvl="0" algn="l">
              <a:buClrTx/>
              <a:buSzTx/>
              <a:buFontTx/>
            </a:pPr>
            <a:r>
              <a:rPr lang="zh-CN" altLang="en-US" b="1" dirty="0">
                <a:solidFill>
                  <a:schemeClr val="accent2"/>
                </a:solidFill>
                <a:latin typeface="微软雅黑" panose="020B0503020204020204" charset="-122"/>
                <a:ea typeface="微软雅黑" panose="020B0503020204020204" charset="-122"/>
                <a:cs typeface="+mn-ea"/>
                <a:sym typeface="+mn-ea"/>
              </a:rPr>
              <a:t>阐明专门知识</a:t>
            </a:r>
            <a:endParaRPr lang="zh-CN" altLang="en-US" b="1" dirty="0">
              <a:solidFill>
                <a:schemeClr val="accent2"/>
              </a:solidFill>
              <a:latin typeface="微软雅黑" panose="020B0503020204020204" charset="-122"/>
              <a:ea typeface="微软雅黑" panose="020B0503020204020204" charset="-122"/>
              <a:cs typeface="+mn-ea"/>
              <a:sym typeface="+mn-ea"/>
            </a:endParaRPr>
          </a:p>
        </p:txBody>
      </p:sp>
      <p:sp>
        <p:nvSpPr>
          <p:cNvPr id="54" name="矩形 53"/>
          <p:cNvSpPr/>
          <p:nvPr>
            <p:custDataLst>
              <p:tags r:id="rId9"/>
            </p:custDataLst>
          </p:nvPr>
        </p:nvSpPr>
        <p:spPr>
          <a:xfrm>
            <a:off x="5015231" y="1753870"/>
            <a:ext cx="6208394" cy="811183"/>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rPr>
              <a:t>在创作数据新闻的过程中，需要说明与报道主题相关的环境、关系、事件及相应数据。</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55" name="矩形 54"/>
          <p:cNvSpPr/>
          <p:nvPr>
            <p:custDataLst>
              <p:tags r:id="rId10"/>
            </p:custDataLst>
          </p:nvPr>
        </p:nvSpPr>
        <p:spPr>
          <a:xfrm>
            <a:off x="5015231" y="1343025"/>
            <a:ext cx="6208393" cy="410844"/>
          </a:xfrm>
          <a:prstGeom prst="rect">
            <a:avLst/>
          </a:prstGeom>
          <a:noFill/>
        </p:spPr>
        <p:txBody>
          <a:bodyPr wrap="square" lIns="0" tIns="0" rIns="0" bIns="36000" rtlCol="0" anchor="b">
            <a:noAutofit/>
          </a:bodyPr>
          <a:p>
            <a:pPr>
              <a:spcBef>
                <a:spcPct val="0"/>
              </a:spcBef>
              <a:spcAft>
                <a:spcPct val="0"/>
              </a:spcAft>
            </a:pPr>
            <a:r>
              <a:rPr lang="zh-CN" altLang="en-US" b="1" dirty="0">
                <a:solidFill>
                  <a:schemeClr val="accent1"/>
                </a:solidFill>
                <a:latin typeface="微软雅黑" panose="020B0503020204020204" charset="-122"/>
                <a:ea typeface="微软雅黑" panose="020B0503020204020204" charset="-122"/>
                <a:cs typeface="+mn-ea"/>
              </a:rPr>
              <a:t>说明特定情境</a:t>
            </a:r>
            <a:endParaRPr lang="zh-CN" altLang="en-US" b="1" dirty="0">
              <a:solidFill>
                <a:schemeClr val="accent1"/>
              </a:solidFill>
              <a:latin typeface="微软雅黑" panose="020B0503020204020204" charset="-122"/>
              <a:ea typeface="微软雅黑" panose="020B0503020204020204" charset="-122"/>
              <a:cs typeface="+mn-ea"/>
            </a:endParaRPr>
          </a:p>
        </p:txBody>
      </p:sp>
      <p:sp>
        <p:nvSpPr>
          <p:cNvPr id="56" name="椭圆 55"/>
          <p:cNvSpPr/>
          <p:nvPr>
            <p:custDataLst>
              <p:tags r:id="rId11"/>
            </p:custDataLst>
          </p:nvPr>
        </p:nvSpPr>
        <p:spPr>
          <a:xfrm>
            <a:off x="3787141" y="2741930"/>
            <a:ext cx="607695" cy="607695"/>
          </a:xfrm>
          <a:prstGeom prst="ellipse">
            <a:avLst/>
          </a:prstGeom>
          <a:solidFill>
            <a:schemeClr val="accent2"/>
          </a:solidFill>
          <a:ln>
            <a:gradFill>
              <a:gsLst>
                <a:gs pos="37000">
                  <a:srgbClr val="FFFFFF"/>
                </a:gs>
                <a:gs pos="0">
                  <a:schemeClr val="accent2">
                    <a:lumMod val="20000"/>
                    <a:lumOff val="80000"/>
                    <a:alpha val="100000"/>
                  </a:schemeClr>
                </a:gs>
                <a:gs pos="100000">
                  <a:srgbClr val="FFFFFF"/>
                </a:gs>
                <a:gs pos="71000">
                  <a:schemeClr val="accent2">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1400" b="1" dirty="0">
                <a:solidFill>
                  <a:srgbClr val="FFFFFF"/>
                </a:solidFill>
                <a:latin typeface="微软雅黑" panose="020B0503020204020204" charset="-122"/>
                <a:ea typeface="微软雅黑" panose="020B0503020204020204" charset="-122"/>
                <a:cs typeface="+mn-ea"/>
                <a:sym typeface="+mn-ea"/>
              </a:rPr>
              <a:t>02</a:t>
            </a:r>
            <a:endParaRPr lang="en-US" altLang="zh-CN" sz="1400" b="1" dirty="0">
              <a:solidFill>
                <a:srgbClr val="FFFFFF"/>
              </a:solidFill>
              <a:latin typeface="微软雅黑" panose="020B0503020204020204" charset="-122"/>
              <a:ea typeface="微软雅黑" panose="020B0503020204020204" charset="-122"/>
              <a:cs typeface="+mn-ea"/>
              <a:sym typeface="+mn-ea"/>
            </a:endParaRPr>
          </a:p>
        </p:txBody>
      </p:sp>
      <p:sp>
        <p:nvSpPr>
          <p:cNvPr id="57" name="椭圆 56"/>
          <p:cNvSpPr/>
          <p:nvPr>
            <p:custDataLst>
              <p:tags r:id="rId12"/>
            </p:custDataLst>
          </p:nvPr>
        </p:nvSpPr>
        <p:spPr>
          <a:xfrm>
            <a:off x="3179446" y="4953635"/>
            <a:ext cx="607695" cy="607695"/>
          </a:xfrm>
          <a:prstGeom prst="ellipse">
            <a:avLst/>
          </a:prstGeom>
          <a:solidFill>
            <a:schemeClr val="accent2"/>
          </a:solidFill>
          <a:ln>
            <a:gradFill>
              <a:gsLst>
                <a:gs pos="37000">
                  <a:srgbClr val="FFFFFF"/>
                </a:gs>
                <a:gs pos="0">
                  <a:schemeClr val="accent2">
                    <a:lumMod val="20000"/>
                    <a:lumOff val="80000"/>
                    <a:alpha val="100000"/>
                  </a:schemeClr>
                </a:gs>
                <a:gs pos="100000">
                  <a:srgbClr val="FFFFFF"/>
                </a:gs>
                <a:gs pos="71000">
                  <a:schemeClr val="accent2">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45720" bIns="45720" numCol="1" spcCol="0" rtlCol="0" fromWordArt="0" anchor="ctr" anchorCtr="0" forceAA="0" compatLnSpc="1">
            <a:noAutofit/>
          </a:bodyPr>
          <a:p>
            <a:pPr lvl="0" algn="ctr">
              <a:spcBef>
                <a:spcPct val="0"/>
              </a:spcBef>
              <a:spcAft>
                <a:spcPct val="0"/>
              </a:spcAft>
              <a:buClrTx/>
              <a:buSzTx/>
              <a:buFontTx/>
            </a:pPr>
            <a:r>
              <a:rPr lang="en-US" altLang="zh-CN" sz="1400" b="1">
                <a:solidFill>
                  <a:srgbClr val="FFFFFF"/>
                </a:solidFill>
                <a:latin typeface="微软雅黑 Light" panose="020B0502040204020203" charset="-122"/>
                <a:ea typeface="微软雅黑 Light" panose="020B0502040204020203" charset="-122"/>
                <a:cs typeface="+mn-ea"/>
                <a:sym typeface="+mn-ea"/>
              </a:rPr>
              <a:t>04</a:t>
            </a:r>
            <a:endParaRPr lang="en-US" altLang="zh-CN" sz="1400" b="1">
              <a:solidFill>
                <a:srgbClr val="FFFFFF"/>
              </a:solidFill>
              <a:latin typeface="微软雅黑 Light" panose="020B0502040204020203" charset="-122"/>
              <a:ea typeface="微软雅黑 Light" panose="020B0502040204020203" charset="-122"/>
              <a:cs typeface="+mn-ea"/>
              <a:sym typeface="+mn-ea"/>
            </a:endParaRPr>
          </a:p>
        </p:txBody>
      </p:sp>
      <p:sp>
        <p:nvSpPr>
          <p:cNvPr id="58" name="椭圆 57"/>
          <p:cNvSpPr/>
          <p:nvPr>
            <p:custDataLst>
              <p:tags r:id="rId13"/>
            </p:custDataLst>
          </p:nvPr>
        </p:nvSpPr>
        <p:spPr>
          <a:xfrm>
            <a:off x="3115311" y="1750695"/>
            <a:ext cx="607695" cy="607695"/>
          </a:xfrm>
          <a:prstGeom prst="ellipse">
            <a:avLst/>
          </a:prstGeom>
          <a:solidFill>
            <a:schemeClr val="accent1"/>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45720" bIns="45720" numCol="1" spcCol="0" rtlCol="0" fromWordArt="0" anchor="ctr" anchorCtr="0" forceAA="0" compatLnSpc="1">
            <a:noAutofit/>
          </a:bodyPr>
          <a:p>
            <a:pPr lvl="0" algn="ctr">
              <a:spcBef>
                <a:spcPct val="0"/>
              </a:spcBef>
              <a:spcAft>
                <a:spcPct val="0"/>
              </a:spcAft>
              <a:buClrTx/>
              <a:buSzTx/>
              <a:buFontTx/>
            </a:pPr>
            <a:r>
              <a:rPr lang="en-US" altLang="zh-CN" sz="1400" b="1" dirty="0">
                <a:solidFill>
                  <a:srgbClr val="FFFFFF"/>
                </a:solidFill>
                <a:latin typeface="微软雅黑" panose="020B0503020204020204" charset="-122"/>
                <a:ea typeface="微软雅黑" panose="020B0503020204020204" charset="-122"/>
                <a:cs typeface="+mn-ea"/>
                <a:sym typeface="+mn-ea"/>
              </a:rPr>
              <a:t>01</a:t>
            </a:r>
            <a:endParaRPr lang="en-US" altLang="zh-CN" sz="1400" b="1" dirty="0">
              <a:solidFill>
                <a:srgbClr val="FFFFFF"/>
              </a:solidFill>
              <a:latin typeface="微软雅黑" panose="020B0503020204020204" charset="-122"/>
              <a:ea typeface="微软雅黑" panose="020B0503020204020204" charset="-122"/>
              <a:cs typeface="+mn-ea"/>
              <a:sym typeface="+mn-ea"/>
            </a:endParaRPr>
          </a:p>
        </p:txBody>
      </p:sp>
      <p:sp>
        <p:nvSpPr>
          <p:cNvPr id="59" name="椭圆 58"/>
          <p:cNvSpPr/>
          <p:nvPr>
            <p:custDataLst>
              <p:tags r:id="rId14"/>
            </p:custDataLst>
          </p:nvPr>
        </p:nvSpPr>
        <p:spPr>
          <a:xfrm>
            <a:off x="3787141" y="3801110"/>
            <a:ext cx="607695" cy="607695"/>
          </a:xfrm>
          <a:prstGeom prst="ellipse">
            <a:avLst/>
          </a:prstGeom>
          <a:solidFill>
            <a:schemeClr val="accent1"/>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1400" b="1">
                <a:solidFill>
                  <a:srgbClr val="FFFFFF"/>
                </a:solidFill>
                <a:latin typeface="微软雅黑 Light" panose="020B0502040204020203" charset="-122"/>
                <a:ea typeface="微软雅黑 Light" panose="020B0502040204020203" charset="-122"/>
                <a:cs typeface="+mn-ea"/>
                <a:sym typeface="+mn-ea"/>
              </a:rPr>
              <a:t>03</a:t>
            </a:r>
            <a:endParaRPr lang="en-US" altLang="zh-CN" sz="1400" b="1">
              <a:solidFill>
                <a:srgbClr val="FFFFFF"/>
              </a:solidFill>
              <a:latin typeface="微软雅黑 Light" panose="020B0502040204020203" charset="-122"/>
              <a:ea typeface="微软雅黑 Light" panose="020B0502040204020203" charset="-122"/>
              <a:cs typeface="+mn-ea"/>
              <a:sym typeface="+mn-ea"/>
            </a:endParaRPr>
          </a:p>
        </p:txBody>
      </p:sp>
      <p:sp>
        <p:nvSpPr>
          <p:cNvPr id="60" name="矩形 59"/>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61" name="组合 60"/>
          <p:cNvGrpSpPr/>
          <p:nvPr/>
        </p:nvGrpSpPr>
        <p:grpSpPr>
          <a:xfrm>
            <a:off x="298450" y="240665"/>
            <a:ext cx="7024370" cy="743555"/>
            <a:chOff x="273050" y="421670"/>
            <a:chExt cx="2438400" cy="743555"/>
          </a:xfrm>
        </p:grpSpPr>
        <p:sp>
          <p:nvSpPr>
            <p:cNvPr id="62" name="文本框 61"/>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63" name="直接连接符 62"/>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矩形 59"/>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61" name="组合 60"/>
          <p:cNvGrpSpPr/>
          <p:nvPr/>
        </p:nvGrpSpPr>
        <p:grpSpPr>
          <a:xfrm>
            <a:off x="298450" y="240665"/>
            <a:ext cx="7024370" cy="743555"/>
            <a:chOff x="273050" y="421670"/>
            <a:chExt cx="2438400" cy="743555"/>
          </a:xfrm>
        </p:grpSpPr>
        <p:sp>
          <p:nvSpPr>
            <p:cNvPr id="62" name="文本框 61"/>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63" name="直接连接符 62"/>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0" name="圆角矩形 19"/>
          <p:cNvSpPr/>
          <p:nvPr/>
        </p:nvSpPr>
        <p:spPr>
          <a:xfrm>
            <a:off x="793115" y="1349375"/>
            <a:ext cx="1974215" cy="451485"/>
          </a:xfrm>
          <a:prstGeom prst="roundRect">
            <a:avLst>
              <a:gd name="adj" fmla="val 5000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结尾</a:t>
            </a:r>
            <a:endParaRPr lang="zh-CN" altLang="en-US" sz="2400" b="1">
              <a:latin typeface="微软雅黑" panose="020B0503020204020204" charset="-122"/>
              <a:ea typeface="微软雅黑" panose="020B0503020204020204" charset="-122"/>
            </a:endParaRPr>
          </a:p>
        </p:txBody>
      </p:sp>
      <p:sp>
        <p:nvSpPr>
          <p:cNvPr id="21" name="任意多边形: 形状 4"/>
          <p:cNvSpPr/>
          <p:nvPr>
            <p:custDataLst>
              <p:tags r:id="rId1"/>
            </p:custDataLst>
          </p:nvPr>
        </p:nvSpPr>
        <p:spPr>
          <a:xfrm rot="10800000">
            <a:off x="4766310" y="2239328"/>
            <a:ext cx="2479040" cy="1308735"/>
          </a:xfrm>
          <a:custGeom>
            <a:avLst/>
            <a:gdLst>
              <a:gd name="connsiteX0" fmla="*/ 2666748 w 2666748"/>
              <a:gd name="connsiteY0" fmla="*/ 4159580 h 4159580"/>
              <a:gd name="connsiteX1" fmla="*/ 1 w 2666748"/>
              <a:gd name="connsiteY1" fmla="*/ 4159580 h 4159580"/>
              <a:gd name="connsiteX2" fmla="*/ 1 w 2666748"/>
              <a:gd name="connsiteY2" fmla="*/ 253727 h 4159580"/>
              <a:gd name="connsiteX3" fmla="*/ 0 w 2666748"/>
              <a:gd name="connsiteY3" fmla="*/ 253723 h 4159580"/>
              <a:gd name="connsiteX4" fmla="*/ 1 w 2666748"/>
              <a:gd name="connsiteY4" fmla="*/ 253720 h 4159580"/>
              <a:gd name="connsiteX5" fmla="*/ 1 w 2666748"/>
              <a:gd name="connsiteY5" fmla="*/ 224005 h 4159580"/>
              <a:gd name="connsiteX6" fmla="*/ 9913 w 2666748"/>
              <a:gd name="connsiteY6" fmla="*/ 224005 h 4159580"/>
              <a:gd name="connsiteX7" fmla="*/ 27089 w 2666748"/>
              <a:gd name="connsiteY7" fmla="*/ 202589 h 4159580"/>
              <a:gd name="connsiteX8" fmla="*/ 1333374 w 2666748"/>
              <a:gd name="connsiteY8" fmla="*/ 0 h 4159580"/>
              <a:gd name="connsiteX9" fmla="*/ 2639659 w 2666748"/>
              <a:gd name="connsiteY9" fmla="*/ 202589 h 4159580"/>
              <a:gd name="connsiteX10" fmla="*/ 2656835 w 2666748"/>
              <a:gd name="connsiteY10" fmla="*/ 224005 h 4159580"/>
              <a:gd name="connsiteX11" fmla="*/ 2666748 w 2666748"/>
              <a:gd name="connsiteY11" fmla="*/ 224005 h 4159580"/>
              <a:gd name="connsiteX12" fmla="*/ 2666748 w 2666748"/>
              <a:gd name="connsiteY12" fmla="*/ 253723 h 415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6748" h="4159580">
                <a:moveTo>
                  <a:pt x="2666748" y="4159580"/>
                </a:moveTo>
                <a:lnTo>
                  <a:pt x="1" y="4159580"/>
                </a:lnTo>
                <a:lnTo>
                  <a:pt x="1" y="253727"/>
                </a:lnTo>
                <a:lnTo>
                  <a:pt x="0" y="253723"/>
                </a:lnTo>
                <a:lnTo>
                  <a:pt x="1" y="253720"/>
                </a:lnTo>
                <a:lnTo>
                  <a:pt x="1" y="224005"/>
                </a:lnTo>
                <a:lnTo>
                  <a:pt x="9913" y="224005"/>
                </a:lnTo>
                <a:lnTo>
                  <a:pt x="27089" y="202589"/>
                </a:lnTo>
                <a:cubicBezTo>
                  <a:pt x="151422" y="86972"/>
                  <a:pt x="689022" y="0"/>
                  <a:pt x="1333374" y="0"/>
                </a:cubicBezTo>
                <a:cubicBezTo>
                  <a:pt x="1977726" y="0"/>
                  <a:pt x="2515326" y="86972"/>
                  <a:pt x="2639659" y="202589"/>
                </a:cubicBezTo>
                <a:lnTo>
                  <a:pt x="2656835" y="224005"/>
                </a:lnTo>
                <a:lnTo>
                  <a:pt x="2666748" y="224005"/>
                </a:lnTo>
                <a:lnTo>
                  <a:pt x="2666748" y="253723"/>
                </a:lnTo>
                <a:close/>
              </a:path>
            </a:pathLst>
          </a:custGeom>
          <a:gradFill flip="none" rotWithShape="1">
            <a:gsLst>
              <a:gs pos="54000">
                <a:schemeClr val="accent1">
                  <a:alpha val="10000"/>
                </a:schemeClr>
              </a:gs>
              <a:gs pos="0">
                <a:schemeClr val="accent1">
                  <a:alpha val="0"/>
                </a:schemeClr>
              </a:gs>
              <a:gs pos="100000">
                <a:schemeClr val="accent1">
                  <a:alpha val="0"/>
                </a:schemeClr>
              </a:gs>
            </a:gsLst>
            <a:lin ang="5400000" scaled="1"/>
            <a:tileRect/>
          </a:gradFill>
          <a:ln w="19050" cap="flat" cmpd="sng" algn="ctr">
            <a:noFill/>
            <a:prstDash val="solid"/>
            <a:miter lim="800000"/>
          </a:ln>
          <a:effectLst/>
        </p:spPr>
        <p:txBody>
          <a:bodyPr wrap="square" rtlCol="0" anchor="ctr">
            <a:noAutofit/>
          </a:bodyPr>
          <a:p>
            <a:pPr lvl="0" algn="ctr">
              <a:buClrTx/>
              <a:buSzTx/>
              <a:buFontTx/>
            </a:pPr>
            <a:endParaRPr lang="zh-CN" altLang="en-US" b="1">
              <a:solidFill>
                <a:prstClr val="white"/>
              </a:solidFill>
              <a:effectLst>
                <a:outerShdw blurRad="38100" dist="38100" dir="2700000" algn="tl">
                  <a:srgbClr val="000000">
                    <a:alpha val="43137"/>
                  </a:srgbClr>
                </a:outerShdw>
              </a:effectLst>
              <a:cs typeface="+mn-ea"/>
              <a:sym typeface="+mn-lt"/>
            </a:endParaRPr>
          </a:p>
        </p:txBody>
      </p:sp>
      <p:sp>
        <p:nvSpPr>
          <p:cNvPr id="24" name="椭圆 23"/>
          <p:cNvSpPr/>
          <p:nvPr>
            <p:custDataLst>
              <p:tags r:id="rId2"/>
            </p:custDataLst>
          </p:nvPr>
        </p:nvSpPr>
        <p:spPr>
          <a:xfrm>
            <a:off x="4283075" y="3382328"/>
            <a:ext cx="3444875" cy="655320"/>
          </a:xfrm>
          <a:prstGeom prst="ellipse">
            <a:avLst/>
          </a:prstGeom>
          <a:gradFill>
            <a:gsLst>
              <a:gs pos="100000">
                <a:schemeClr val="accent1">
                  <a:alpha val="35000"/>
                </a:schemeClr>
              </a:gs>
              <a:gs pos="0">
                <a:schemeClr val="accent1">
                  <a:alpha val="1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a:solidFill>
                <a:schemeClr val="lt1"/>
              </a:solidFill>
              <a:cs typeface="+mn-ea"/>
              <a:sym typeface="+mn-lt"/>
            </a:endParaRPr>
          </a:p>
        </p:txBody>
      </p:sp>
      <p:sp>
        <p:nvSpPr>
          <p:cNvPr id="25" name="椭圆 24"/>
          <p:cNvSpPr/>
          <p:nvPr>
            <p:custDataLst>
              <p:tags r:id="rId3"/>
            </p:custDataLst>
          </p:nvPr>
        </p:nvSpPr>
        <p:spPr>
          <a:xfrm>
            <a:off x="4409440" y="3209608"/>
            <a:ext cx="3192780" cy="593090"/>
          </a:xfrm>
          <a:prstGeom prst="ellipse">
            <a:avLst/>
          </a:prstGeom>
          <a:noFill/>
          <a:ln>
            <a:gradFill>
              <a:gsLst>
                <a:gs pos="26000">
                  <a:schemeClr val="accent1">
                    <a:alpha val="0"/>
                  </a:schemeClr>
                </a:gs>
                <a:gs pos="100000">
                  <a:schemeClr val="accent1">
                    <a:alpha val="67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dirty="0">
              <a:solidFill>
                <a:schemeClr val="lt1"/>
              </a:solidFill>
              <a:cs typeface="+mn-ea"/>
              <a:sym typeface="+mn-lt"/>
            </a:endParaRPr>
          </a:p>
        </p:txBody>
      </p:sp>
      <p:sp>
        <p:nvSpPr>
          <p:cNvPr id="30" name="椭圆 29"/>
          <p:cNvSpPr/>
          <p:nvPr>
            <p:custDataLst>
              <p:tags r:id="rId4"/>
            </p:custDataLst>
          </p:nvPr>
        </p:nvSpPr>
        <p:spPr>
          <a:xfrm>
            <a:off x="4766310" y="3109278"/>
            <a:ext cx="2479040" cy="471805"/>
          </a:xfrm>
          <a:prstGeom prst="ellipse">
            <a:avLst/>
          </a:prstGeom>
          <a:gradFill>
            <a:gsLst>
              <a:gs pos="100000">
                <a:schemeClr val="accent1">
                  <a:alpha val="20000"/>
                </a:schemeClr>
              </a:gs>
              <a:gs pos="0">
                <a:schemeClr val="accent1">
                  <a:alpha val="10000"/>
                </a:schemeClr>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algn="ctr"/>
            <a:endParaRPr lang="zh-CN" altLang="en-US">
              <a:solidFill>
                <a:schemeClr val="lt1"/>
              </a:solidFill>
              <a:cs typeface="+mn-ea"/>
              <a:sym typeface="+mn-lt"/>
            </a:endParaRPr>
          </a:p>
        </p:txBody>
      </p:sp>
      <p:sp>
        <p:nvSpPr>
          <p:cNvPr id="35" name="任意多边形: 形状 10"/>
          <p:cNvSpPr/>
          <p:nvPr>
            <p:custDataLst>
              <p:tags r:id="rId5"/>
            </p:custDataLst>
          </p:nvPr>
        </p:nvSpPr>
        <p:spPr>
          <a:xfrm>
            <a:off x="4283075" y="3671888"/>
            <a:ext cx="3444875" cy="1173480"/>
          </a:xfrm>
          <a:custGeom>
            <a:avLst/>
            <a:gdLst>
              <a:gd name="connsiteX0" fmla="*/ 0 w 4023360"/>
              <a:gd name="connsiteY0" fmla="*/ 7761 h 1357052"/>
              <a:gd name="connsiteX1" fmla="*/ 2011680 w 4023360"/>
              <a:gd name="connsiteY1" fmla="*/ 410984 h 1357052"/>
              <a:gd name="connsiteX2" fmla="*/ 4023360 w 4023360"/>
              <a:gd name="connsiteY2" fmla="*/ 7761 h 1357052"/>
              <a:gd name="connsiteX3" fmla="*/ 4023360 w 4023360"/>
              <a:gd name="connsiteY3" fmla="*/ 953829 h 1357052"/>
              <a:gd name="connsiteX4" fmla="*/ 2011680 w 4023360"/>
              <a:gd name="connsiteY4" fmla="*/ 1357052 h 1357052"/>
              <a:gd name="connsiteX5" fmla="*/ 0 w 4023360"/>
              <a:gd name="connsiteY5" fmla="*/ 953829 h 1357052"/>
              <a:gd name="connsiteX6" fmla="*/ 4021405 w 4023360"/>
              <a:gd name="connsiteY6" fmla="*/ 0 h 1357052"/>
              <a:gd name="connsiteX7" fmla="*/ 4023360 w 4023360"/>
              <a:gd name="connsiteY7" fmla="*/ 0 h 1357052"/>
              <a:gd name="connsiteX8" fmla="*/ 4023360 w 4023360"/>
              <a:gd name="connsiteY8" fmla="*/ 7761 h 1357052"/>
              <a:gd name="connsiteX9" fmla="*/ 0 w 4023360"/>
              <a:gd name="connsiteY9" fmla="*/ 0 h 1357052"/>
              <a:gd name="connsiteX10" fmla="*/ 1955 w 4023360"/>
              <a:gd name="connsiteY10" fmla="*/ 0 h 1357052"/>
              <a:gd name="connsiteX11" fmla="*/ 0 w 4023360"/>
              <a:gd name="connsiteY11" fmla="*/ 7761 h 135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3360" h="1357052">
                <a:moveTo>
                  <a:pt x="0" y="7761"/>
                </a:moveTo>
                <a:cubicBezTo>
                  <a:pt x="0" y="230455"/>
                  <a:pt x="900660" y="410984"/>
                  <a:pt x="2011680" y="410984"/>
                </a:cubicBezTo>
                <a:cubicBezTo>
                  <a:pt x="3122700" y="410984"/>
                  <a:pt x="4023360" y="230455"/>
                  <a:pt x="4023360" y="7761"/>
                </a:cubicBezTo>
                <a:lnTo>
                  <a:pt x="4023360" y="953829"/>
                </a:lnTo>
                <a:cubicBezTo>
                  <a:pt x="4023360" y="1176523"/>
                  <a:pt x="3122700" y="1357052"/>
                  <a:pt x="2011680" y="1357052"/>
                </a:cubicBezTo>
                <a:cubicBezTo>
                  <a:pt x="900660" y="1357052"/>
                  <a:pt x="0" y="1176523"/>
                  <a:pt x="0" y="953829"/>
                </a:cubicBezTo>
                <a:close/>
                <a:moveTo>
                  <a:pt x="4021405" y="0"/>
                </a:moveTo>
                <a:lnTo>
                  <a:pt x="4023360" y="0"/>
                </a:lnTo>
                <a:lnTo>
                  <a:pt x="4023360" y="7761"/>
                </a:lnTo>
                <a:close/>
                <a:moveTo>
                  <a:pt x="0" y="0"/>
                </a:moveTo>
                <a:lnTo>
                  <a:pt x="1955" y="0"/>
                </a:lnTo>
                <a:lnTo>
                  <a:pt x="0" y="7761"/>
                </a:lnTo>
                <a:close/>
              </a:path>
            </a:pathLst>
          </a:custGeom>
          <a:gradFill flip="none" rotWithShape="1">
            <a:gsLst>
              <a:gs pos="0">
                <a:schemeClr val="accent1">
                  <a:alpha val="50000"/>
                </a:schemeClr>
              </a:gs>
              <a:gs pos="41000">
                <a:schemeClr val="accent1">
                  <a:alpha val="20000"/>
                </a:schemeClr>
              </a:gs>
              <a:gs pos="100000">
                <a:schemeClr val="accent1">
                  <a:lumMod val="20000"/>
                  <a:lumOff val="80000"/>
                  <a:alpha val="0"/>
                </a:schemeClr>
              </a:gs>
            </a:gsLst>
            <a:lin ang="54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pic>
        <p:nvPicPr>
          <p:cNvPr id="36" name="图片 3" descr="343439383331313b343532303031393bd2b5bca8b9dcc0ed"/>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5630545" y="2520633"/>
            <a:ext cx="751205" cy="751205"/>
          </a:xfrm>
          <a:prstGeom prst="rect">
            <a:avLst/>
          </a:prstGeom>
          <a:effectLst>
            <a:reflection blurRad="25400" stA="42000" endPos="35000" dir="5400000" sy="-100000" algn="bl" rotWithShape="0"/>
          </a:effectLst>
        </p:spPr>
      </p:pic>
      <p:sp>
        <p:nvSpPr>
          <p:cNvPr id="39" name="弧形 38"/>
          <p:cNvSpPr/>
          <p:nvPr>
            <p:custDataLst>
              <p:tags r:id="rId9"/>
            </p:custDataLst>
          </p:nvPr>
        </p:nvSpPr>
        <p:spPr>
          <a:xfrm rot="21075889">
            <a:off x="1230630" y="2339023"/>
            <a:ext cx="9828579" cy="2504673"/>
          </a:xfrm>
          <a:prstGeom prst="arc">
            <a:avLst>
              <a:gd name="adj1" fmla="val 19423901"/>
              <a:gd name="adj2" fmla="val 12943440"/>
            </a:avLst>
          </a:prstGeom>
          <a:ln w="15875">
            <a:gradFill>
              <a:gsLst>
                <a:gs pos="0">
                  <a:schemeClr val="accent1">
                    <a:alpha val="0"/>
                  </a:schemeClr>
                </a:gs>
                <a:gs pos="100000">
                  <a:schemeClr val="accent1">
                    <a:alpha val="10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OPPOSans M" panose="00020600040101010101" charset="-122"/>
              <a:ea typeface="OPPOSans M" panose="00020600040101010101" charset="-122"/>
              <a:cs typeface="+mn-cs"/>
            </a:endParaRPr>
          </a:p>
        </p:txBody>
      </p:sp>
      <p:sp>
        <p:nvSpPr>
          <p:cNvPr id="40" name="序号"/>
          <p:cNvSpPr txBox="1"/>
          <p:nvPr>
            <p:custDataLst>
              <p:tags r:id="rId10"/>
            </p:custDataLst>
          </p:nvPr>
        </p:nvSpPr>
        <p:spPr>
          <a:xfrm>
            <a:off x="1457325" y="4378008"/>
            <a:ext cx="831949" cy="831600"/>
          </a:xfrm>
          <a:prstGeom prst="ellipse">
            <a:avLst/>
          </a:prstGeom>
          <a:gradFill>
            <a:gsLst>
              <a:gs pos="0">
                <a:schemeClr val="accent1">
                  <a:lumMod val="20000"/>
                  <a:lumOff val="80000"/>
                  <a:alpha val="100000"/>
                </a:schemeClr>
              </a:gs>
              <a:gs pos="47000">
                <a:schemeClr val="accent1">
                  <a:lumMod val="60000"/>
                  <a:lumOff val="40000"/>
                  <a:alpha val="100000"/>
                </a:schemeClr>
              </a:gs>
              <a:gs pos="100000">
                <a:schemeClr val="accent1">
                  <a:alpha val="100000"/>
                </a:schemeClr>
              </a:gs>
            </a:gsLst>
            <a:path path="circle">
              <a:fillToRect r="100000" b="100000"/>
            </a:path>
          </a:gradFill>
        </p:spPr>
        <p:txBody>
          <a:bodyPr wrap="none" lIns="0" tIns="0" rIns="0" bIns="0" rtlCol="0" anchor="ctr">
            <a:noAutofit/>
          </a:bodyPr>
          <a:p>
            <a:pPr lvl="0" algn="ctr">
              <a:buClrTx/>
              <a:buSzTx/>
              <a:buFontTx/>
            </a:pPr>
            <a:r>
              <a:rPr lang="en-US" sz="2400" b="1" dirty="0">
                <a:solidFill>
                  <a:srgbClr val="FFFFFF"/>
                </a:solidFill>
                <a:latin typeface="+mn-ea"/>
                <a:sym typeface="+mn-ea"/>
              </a:rPr>
              <a:t>01</a:t>
            </a:r>
            <a:endParaRPr lang="en-US" sz="2400" b="1" dirty="0">
              <a:solidFill>
                <a:srgbClr val="FFFFFF"/>
              </a:solidFill>
              <a:latin typeface="+mn-ea"/>
              <a:sym typeface="+mn-ea"/>
            </a:endParaRPr>
          </a:p>
        </p:txBody>
      </p:sp>
      <p:sp>
        <p:nvSpPr>
          <p:cNvPr id="43" name="标题"/>
          <p:cNvSpPr txBox="1"/>
          <p:nvPr>
            <p:custDataLst>
              <p:tags r:id="rId11"/>
            </p:custDataLst>
          </p:nvPr>
        </p:nvSpPr>
        <p:spPr>
          <a:xfrm>
            <a:off x="1172845" y="5311140"/>
            <a:ext cx="1400810" cy="653415"/>
          </a:xfrm>
          <a:prstGeom prst="rect">
            <a:avLst/>
          </a:prstGeom>
          <a:noFill/>
        </p:spPr>
        <p:txBody>
          <a:bodyPr wrap="square" lIns="0" tIns="0" rIns="0" bIns="0" rtlCol="0" anchor="b">
            <a:noAutofit/>
          </a:bodyPr>
          <a:p>
            <a:pPr algn="ctr"/>
            <a:r>
              <a:rPr lang="zh-CN" altLang="en-US" b="1" spc="300" dirty="0">
                <a:solidFill>
                  <a:schemeClr val="accent1"/>
                </a:solidFill>
                <a:latin typeface="微软雅黑" panose="020B0503020204020204" charset="-122"/>
                <a:ea typeface="微软雅黑" panose="020B0503020204020204" charset="-122"/>
              </a:rPr>
              <a:t>提供结论或启示</a:t>
            </a:r>
            <a:endParaRPr lang="zh-CN" altLang="en-US" b="1" spc="300" dirty="0">
              <a:solidFill>
                <a:schemeClr val="accent1"/>
              </a:solidFill>
              <a:latin typeface="微软雅黑" panose="020B0503020204020204" charset="-122"/>
              <a:ea typeface="微软雅黑" panose="020B0503020204020204" charset="-122"/>
            </a:endParaRPr>
          </a:p>
        </p:txBody>
      </p:sp>
      <p:sp>
        <p:nvSpPr>
          <p:cNvPr id="77" name="序号"/>
          <p:cNvSpPr txBox="1"/>
          <p:nvPr>
            <p:custDataLst>
              <p:tags r:id="rId12"/>
            </p:custDataLst>
          </p:nvPr>
        </p:nvSpPr>
        <p:spPr>
          <a:xfrm>
            <a:off x="7124065" y="4163378"/>
            <a:ext cx="831949" cy="831600"/>
          </a:xfrm>
          <a:prstGeom prst="ellipse">
            <a:avLst/>
          </a:prstGeom>
          <a:gradFill>
            <a:gsLst>
              <a:gs pos="0">
                <a:schemeClr val="accent1">
                  <a:lumMod val="20000"/>
                  <a:lumOff val="80000"/>
                  <a:alpha val="100000"/>
                </a:schemeClr>
              </a:gs>
              <a:gs pos="47000">
                <a:schemeClr val="accent1">
                  <a:lumMod val="60000"/>
                  <a:lumOff val="40000"/>
                  <a:alpha val="100000"/>
                </a:schemeClr>
              </a:gs>
              <a:gs pos="100000">
                <a:schemeClr val="accent1">
                  <a:alpha val="100000"/>
                </a:schemeClr>
              </a:gs>
            </a:gsLst>
            <a:path path="circle">
              <a:fillToRect r="100000" b="100000"/>
            </a:path>
          </a:gradFill>
        </p:spPr>
        <p:txBody>
          <a:bodyPr wrap="none" lIns="0" tIns="0" rIns="0" bIns="0" rtlCol="0" anchor="ctr">
            <a:noAutofit/>
          </a:bodyPr>
          <a:p>
            <a:pPr algn="ctr"/>
            <a:r>
              <a:rPr lang="en-US" sz="2400" b="1" dirty="0">
                <a:solidFill>
                  <a:srgbClr val="FFFFFF"/>
                </a:solidFill>
                <a:latin typeface="+mn-ea"/>
              </a:rPr>
              <a:t>03</a:t>
            </a:r>
            <a:endParaRPr lang="en-US" sz="2400" b="1" dirty="0">
              <a:solidFill>
                <a:srgbClr val="FFFFFF"/>
              </a:solidFill>
              <a:latin typeface="+mn-ea"/>
            </a:endParaRPr>
          </a:p>
        </p:txBody>
      </p:sp>
      <p:sp>
        <p:nvSpPr>
          <p:cNvPr id="45" name="标题"/>
          <p:cNvSpPr txBox="1"/>
          <p:nvPr>
            <p:custDataLst>
              <p:tags r:id="rId13"/>
            </p:custDataLst>
          </p:nvPr>
        </p:nvSpPr>
        <p:spPr>
          <a:xfrm>
            <a:off x="6927215" y="5089208"/>
            <a:ext cx="1400798" cy="368300"/>
          </a:xfrm>
          <a:prstGeom prst="rect">
            <a:avLst/>
          </a:prstGeom>
          <a:noFill/>
        </p:spPr>
        <p:txBody>
          <a:bodyPr wrap="square" lIns="0" tIns="0" rIns="0" bIns="0" rtlCol="0" anchor="b">
            <a:noAutofit/>
          </a:bodyPr>
          <a:p>
            <a:pPr algn="ctr"/>
            <a:r>
              <a:rPr lang="zh-CN" altLang="en-US" b="1" spc="300" dirty="0">
                <a:solidFill>
                  <a:schemeClr val="accent1"/>
                </a:solidFill>
                <a:latin typeface="微软雅黑" panose="020B0503020204020204" charset="-122"/>
                <a:ea typeface="微软雅黑" panose="020B0503020204020204" charset="-122"/>
              </a:rPr>
              <a:t>展望未来</a:t>
            </a:r>
            <a:endParaRPr lang="zh-CN" altLang="en-US" b="1" spc="300" dirty="0">
              <a:solidFill>
                <a:schemeClr val="accent1"/>
              </a:solidFill>
              <a:latin typeface="微软雅黑" panose="020B0503020204020204" charset="-122"/>
              <a:ea typeface="微软雅黑" panose="020B0503020204020204" charset="-122"/>
            </a:endParaRPr>
          </a:p>
        </p:txBody>
      </p:sp>
      <p:sp>
        <p:nvSpPr>
          <p:cNvPr id="46" name="序号"/>
          <p:cNvSpPr txBox="1"/>
          <p:nvPr>
            <p:custDataLst>
              <p:tags r:id="rId14"/>
            </p:custDataLst>
          </p:nvPr>
        </p:nvSpPr>
        <p:spPr>
          <a:xfrm>
            <a:off x="4272915" y="4588193"/>
            <a:ext cx="831949" cy="831600"/>
          </a:xfrm>
          <a:prstGeom prst="ellipse">
            <a:avLst/>
          </a:prstGeom>
          <a:gradFill>
            <a:gsLst>
              <a:gs pos="0">
                <a:schemeClr val="accent2">
                  <a:lumMod val="20000"/>
                  <a:lumOff val="80000"/>
                  <a:alpha val="100000"/>
                </a:schemeClr>
              </a:gs>
              <a:gs pos="47000">
                <a:schemeClr val="accent2">
                  <a:lumMod val="60000"/>
                  <a:lumOff val="40000"/>
                  <a:alpha val="100000"/>
                </a:schemeClr>
              </a:gs>
              <a:gs pos="100000">
                <a:schemeClr val="accent2">
                  <a:alpha val="100000"/>
                </a:schemeClr>
              </a:gs>
            </a:gsLst>
            <a:path path="circle">
              <a:fillToRect r="100000" b="100000"/>
            </a:path>
          </a:gradFill>
        </p:spPr>
        <p:txBody>
          <a:bodyPr wrap="none" lIns="0" tIns="0" rIns="0" bIns="0" rtlCol="0" anchor="ctr">
            <a:noAutofit/>
          </a:bodyPr>
          <a:p>
            <a:pPr lvl="0" algn="ctr">
              <a:buClrTx/>
              <a:buSzTx/>
              <a:buFontTx/>
            </a:pPr>
            <a:r>
              <a:rPr lang="en-US" sz="2400" b="1" dirty="0">
                <a:solidFill>
                  <a:srgbClr val="FFFFFF"/>
                </a:solidFill>
                <a:latin typeface="+mn-ea"/>
                <a:sym typeface="+mn-ea"/>
              </a:rPr>
              <a:t>02</a:t>
            </a:r>
            <a:endParaRPr lang="en-US" sz="2400" b="1" dirty="0">
              <a:solidFill>
                <a:srgbClr val="FFFFFF"/>
              </a:solidFill>
              <a:latin typeface="+mn-ea"/>
              <a:sym typeface="+mn-ea"/>
            </a:endParaRPr>
          </a:p>
        </p:txBody>
      </p:sp>
      <p:sp>
        <p:nvSpPr>
          <p:cNvPr id="48" name="标题"/>
          <p:cNvSpPr txBox="1"/>
          <p:nvPr>
            <p:custDataLst>
              <p:tags r:id="rId15"/>
            </p:custDataLst>
          </p:nvPr>
        </p:nvSpPr>
        <p:spPr>
          <a:xfrm>
            <a:off x="4049395" y="5521325"/>
            <a:ext cx="1400810" cy="713740"/>
          </a:xfrm>
          <a:prstGeom prst="rect">
            <a:avLst/>
          </a:prstGeom>
          <a:noFill/>
        </p:spPr>
        <p:txBody>
          <a:bodyPr wrap="square" lIns="0" tIns="0" rIns="0" bIns="0" rtlCol="0" anchor="b">
            <a:noAutofit/>
          </a:bodyPr>
          <a:p>
            <a:pPr algn="ctr"/>
            <a:r>
              <a:rPr lang="zh-CN" altLang="en-US" b="1" spc="300" dirty="0">
                <a:solidFill>
                  <a:schemeClr val="accent2"/>
                </a:solidFill>
                <a:latin typeface="微软雅黑" panose="020B0503020204020204" charset="-122"/>
                <a:ea typeface="微软雅黑" panose="020B0503020204020204" charset="-122"/>
              </a:rPr>
              <a:t>强调影响或意义</a:t>
            </a:r>
            <a:endParaRPr lang="zh-CN" altLang="en-US" b="1" spc="300" dirty="0">
              <a:solidFill>
                <a:schemeClr val="accent2"/>
              </a:solidFill>
              <a:latin typeface="微软雅黑" panose="020B0503020204020204" charset="-122"/>
              <a:ea typeface="微软雅黑" panose="020B0503020204020204" charset="-122"/>
            </a:endParaRPr>
          </a:p>
        </p:txBody>
      </p:sp>
      <p:sp>
        <p:nvSpPr>
          <p:cNvPr id="49" name="序号"/>
          <p:cNvSpPr txBox="1"/>
          <p:nvPr>
            <p:custDataLst>
              <p:tags r:id="rId16"/>
            </p:custDataLst>
          </p:nvPr>
        </p:nvSpPr>
        <p:spPr>
          <a:xfrm>
            <a:off x="9862185" y="3256598"/>
            <a:ext cx="831949" cy="831600"/>
          </a:xfrm>
          <a:prstGeom prst="ellipse">
            <a:avLst/>
          </a:prstGeom>
          <a:gradFill>
            <a:gsLst>
              <a:gs pos="0">
                <a:schemeClr val="accent2">
                  <a:lumMod val="20000"/>
                  <a:lumOff val="80000"/>
                  <a:alpha val="100000"/>
                </a:schemeClr>
              </a:gs>
              <a:gs pos="47000">
                <a:schemeClr val="accent2">
                  <a:lumMod val="60000"/>
                  <a:lumOff val="40000"/>
                  <a:alpha val="100000"/>
                </a:schemeClr>
              </a:gs>
              <a:gs pos="100000">
                <a:schemeClr val="accent2">
                  <a:alpha val="100000"/>
                </a:schemeClr>
              </a:gs>
            </a:gsLst>
            <a:path path="circle">
              <a:fillToRect r="100000" b="100000"/>
            </a:path>
          </a:gradFill>
        </p:spPr>
        <p:txBody>
          <a:bodyPr wrap="none" lIns="0" tIns="0" rIns="0" bIns="0" rtlCol="0" anchor="ctr">
            <a:noAutofit/>
          </a:bodyPr>
          <a:p>
            <a:pPr algn="ctr"/>
            <a:r>
              <a:rPr lang="en-US" sz="2400" b="1" dirty="0">
                <a:solidFill>
                  <a:srgbClr val="FFFFFF"/>
                </a:solidFill>
                <a:latin typeface="+mn-ea"/>
              </a:rPr>
              <a:t>04</a:t>
            </a:r>
            <a:endParaRPr lang="en-US" sz="2400" b="1" dirty="0">
              <a:solidFill>
                <a:srgbClr val="FFFFFF"/>
              </a:solidFill>
              <a:latin typeface="+mn-ea"/>
            </a:endParaRPr>
          </a:p>
        </p:txBody>
      </p:sp>
      <p:sp>
        <p:nvSpPr>
          <p:cNvPr id="51" name="标题"/>
          <p:cNvSpPr txBox="1"/>
          <p:nvPr>
            <p:custDataLst>
              <p:tags r:id="rId17"/>
            </p:custDataLst>
          </p:nvPr>
        </p:nvSpPr>
        <p:spPr>
          <a:xfrm>
            <a:off x="9658985" y="4195763"/>
            <a:ext cx="1400798" cy="368300"/>
          </a:xfrm>
          <a:prstGeom prst="rect">
            <a:avLst/>
          </a:prstGeom>
          <a:noFill/>
        </p:spPr>
        <p:txBody>
          <a:bodyPr wrap="square" lIns="0" tIns="0" rIns="0" bIns="0" rtlCol="0" anchor="b">
            <a:noAutofit/>
          </a:bodyPr>
          <a:p>
            <a:pPr algn="ctr"/>
            <a:r>
              <a:rPr lang="zh-CN" altLang="en-US" b="1" spc="300" dirty="0">
                <a:solidFill>
                  <a:schemeClr val="accent2"/>
                </a:solidFill>
                <a:latin typeface="微软雅黑" panose="020B0503020204020204" charset="-122"/>
                <a:ea typeface="微软雅黑" panose="020B0503020204020204" charset="-122"/>
              </a:rPr>
              <a:t>呼吁行动</a:t>
            </a:r>
            <a:endParaRPr lang="zh-CN" altLang="en-US" b="1" spc="300" dirty="0">
              <a:solidFill>
                <a:schemeClr val="accent2"/>
              </a:solidFill>
              <a:latin typeface="微软雅黑" panose="020B0503020204020204" charset="-122"/>
              <a:ea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3" name="圆角矩形 2"/>
          <p:cNvSpPr/>
          <p:nvPr/>
        </p:nvSpPr>
        <p:spPr>
          <a:xfrm>
            <a:off x="4938395" y="2032635"/>
            <a:ext cx="2884170" cy="451485"/>
          </a:xfrm>
          <a:prstGeom prst="roundRect">
            <a:avLst>
              <a:gd name="adj" fmla="val 5000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确定叙事策略</a:t>
            </a:r>
            <a:endParaRPr lang="zh-CN" altLang="en-US" sz="2400" b="1">
              <a:latin typeface="微软雅黑" panose="020B0503020204020204" charset="-122"/>
              <a:ea typeface="微软雅黑" panose="020B0503020204020204" charset="-122"/>
            </a:endParaRPr>
          </a:p>
        </p:txBody>
      </p:sp>
      <p:sp>
        <p:nvSpPr>
          <p:cNvPr id="5" name="文本框 4"/>
          <p:cNvSpPr txBox="1"/>
          <p:nvPr/>
        </p:nvSpPr>
        <p:spPr>
          <a:xfrm>
            <a:off x="5048250" y="2687955"/>
            <a:ext cx="6501130" cy="3323590"/>
          </a:xfrm>
          <a:prstGeom prst="rect">
            <a:avLst/>
          </a:prstGeom>
        </p:spPr>
        <p:txBody>
          <a:bodyPr wrap="square" lIns="0" tIns="0" rIns="0" bIns="0" rtlCol="0" anchor="t">
            <a:spAutoFit/>
          </a:bodyPr>
          <a:p>
            <a:pPr marL="342900" indent="-342900" algn="just">
              <a:lnSpc>
                <a:spcPct val="200000"/>
              </a:lnSpc>
              <a:buClr>
                <a:srgbClr val="027FFD"/>
              </a:buClr>
              <a:buFont typeface="Wingdings" panose="05000000000000000000" charset="0"/>
              <a:buChar char="l"/>
            </a:pPr>
            <a:r>
              <a:rPr lang="zh-CN" altLang="en-US">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新闻叙事是指通过文字、图像等媒介，对新闻事实进行有层次、有条理地建构的过程。它是新闻具象化的重要手段，能够让受众更加清晰、直观地了解新闻事件。数据新闻不等同于在新闻报道中直接引入数据分析方法或可视化技术，其核心仍是新闻叙事。数据新闻应该借助数据来讲新闻故事，或者是在数据中寻找到新闻故事。</a:t>
            </a:r>
            <a:endParaRPr lang="zh-CN" altLang="en-US">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7" name="Freeform 6"/>
          <p:cNvSpPr/>
          <p:nvPr/>
        </p:nvSpPr>
        <p:spPr>
          <a:xfrm flipH="1">
            <a:off x="755650" y="1263015"/>
            <a:ext cx="3826510" cy="4509770"/>
          </a:xfrm>
          <a:custGeom>
            <a:avLst/>
            <a:gdLst/>
            <a:ahLst/>
            <a:cxnLst/>
            <a:rect l="l" t="t" r="r" b="b"/>
            <a:pathLst>
              <a:path w="3235460" h="3676659">
                <a:moveTo>
                  <a:pt x="0" y="0"/>
                </a:moveTo>
                <a:lnTo>
                  <a:pt x="3235460" y="0"/>
                </a:lnTo>
                <a:lnTo>
                  <a:pt x="3235460" y="3676659"/>
                </a:lnTo>
                <a:lnTo>
                  <a:pt x="0" y="3676659"/>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61" name="组合 60"/>
          <p:cNvGrpSpPr/>
          <p:nvPr/>
        </p:nvGrpSpPr>
        <p:grpSpPr>
          <a:xfrm>
            <a:off x="298450" y="240665"/>
            <a:ext cx="7024370" cy="743555"/>
            <a:chOff x="273050" y="421670"/>
            <a:chExt cx="2438400" cy="743555"/>
          </a:xfrm>
        </p:grpSpPr>
        <p:sp>
          <p:nvSpPr>
            <p:cNvPr id="62" name="文本框 61"/>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63" name="直接连接符 62"/>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340" name="椭圆 339"/>
          <p:cNvSpPr/>
          <p:nvPr>
            <p:custDataLst>
              <p:tags r:id="rId1"/>
            </p:custDataLst>
          </p:nvPr>
        </p:nvSpPr>
        <p:spPr>
          <a:xfrm>
            <a:off x="1666678" y="4229496"/>
            <a:ext cx="8819040" cy="1871416"/>
          </a:xfrm>
          <a:prstGeom prst="ellipse">
            <a:avLst/>
          </a:prstGeom>
          <a:noFill/>
          <a:ln w="19050">
            <a:gradFill>
              <a:gsLst>
                <a:gs pos="31000">
                  <a:srgbClr val="AFC6FF">
                    <a:alpha val="0"/>
                  </a:srgbClr>
                </a:gs>
                <a:gs pos="77000">
                  <a:schemeClr val="accent1">
                    <a:lumMod val="60000"/>
                    <a:lumOff val="4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lt1"/>
              </a:solidFill>
            </a:endParaRPr>
          </a:p>
        </p:txBody>
      </p:sp>
      <p:sp>
        <p:nvSpPr>
          <p:cNvPr id="341" name="椭圆 340"/>
          <p:cNvSpPr/>
          <p:nvPr>
            <p:custDataLst>
              <p:tags r:id="rId2"/>
            </p:custDataLst>
          </p:nvPr>
        </p:nvSpPr>
        <p:spPr>
          <a:xfrm>
            <a:off x="2649922" y="4229496"/>
            <a:ext cx="6852151" cy="1367356"/>
          </a:xfrm>
          <a:prstGeom prst="ellipse">
            <a:avLst/>
          </a:prstGeom>
          <a:noFill/>
          <a:ln w="53975">
            <a:gradFill>
              <a:gsLst>
                <a:gs pos="38000">
                  <a:srgbClr val="AFC6FF">
                    <a:alpha val="0"/>
                  </a:srgbClr>
                </a:gs>
                <a:gs pos="85000">
                  <a:schemeClr val="accent1">
                    <a:alpha val="65000"/>
                  </a:schemeClr>
                </a:gs>
              </a:gsLst>
              <a:lin ang="546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lt1"/>
              </a:solidFill>
            </a:endParaRPr>
          </a:p>
        </p:txBody>
      </p:sp>
      <p:sp>
        <p:nvSpPr>
          <p:cNvPr id="342" name="任意多边形 341"/>
          <p:cNvSpPr/>
          <p:nvPr>
            <p:custDataLst>
              <p:tags r:id="rId3"/>
            </p:custDataLst>
          </p:nvPr>
        </p:nvSpPr>
        <p:spPr>
          <a:xfrm>
            <a:off x="4982961" y="2336439"/>
            <a:ext cx="653742" cy="2314796"/>
          </a:xfrm>
          <a:custGeom>
            <a:avLst/>
            <a:gdLst>
              <a:gd name="connsiteX0" fmla="*/ 0 w 808"/>
              <a:gd name="connsiteY0" fmla="*/ 0 h 2861"/>
              <a:gd name="connsiteX1" fmla="*/ 808 w 808"/>
              <a:gd name="connsiteY1" fmla="*/ 159 h 2861"/>
              <a:gd name="connsiteX2" fmla="*/ 803 w 808"/>
              <a:gd name="connsiteY2" fmla="*/ 2623 h 2861"/>
              <a:gd name="connsiteX3" fmla="*/ 14 w 808"/>
              <a:gd name="connsiteY3" fmla="*/ 2861 h 2861"/>
              <a:gd name="connsiteX4" fmla="*/ 0 w 808"/>
              <a:gd name="connsiteY4" fmla="*/ 0 h 2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 h="2861">
                <a:moveTo>
                  <a:pt x="0" y="0"/>
                </a:moveTo>
                <a:lnTo>
                  <a:pt x="808" y="159"/>
                </a:lnTo>
                <a:lnTo>
                  <a:pt x="803" y="2623"/>
                </a:lnTo>
                <a:lnTo>
                  <a:pt x="14" y="2861"/>
                </a:lnTo>
                <a:lnTo>
                  <a:pt x="0" y="0"/>
                </a:lnTo>
                <a:close/>
              </a:path>
            </a:pathLst>
          </a:custGeom>
          <a:gradFill>
            <a:gsLst>
              <a:gs pos="54000">
                <a:schemeClr val="accent1">
                  <a:alpha val="100000"/>
                </a:schemeClr>
              </a:gs>
              <a:gs pos="0">
                <a:schemeClr val="accent1">
                  <a:lumMod val="60000"/>
                  <a:lumOff val="40000"/>
                  <a:alpha val="100000"/>
                </a:schemeClr>
              </a:gs>
              <a:gs pos="81000">
                <a:schemeClr val="accent1">
                  <a:alpha val="100000"/>
                </a:schemeClr>
              </a:gs>
              <a:gs pos="100000">
                <a:schemeClr val="accent1">
                  <a:alpha val="100000"/>
                </a:schemeClr>
              </a:gs>
            </a:gsLst>
            <a:lin ang="5400000" scaled="0"/>
          </a:gradFill>
          <a:ln>
            <a:gradFill>
              <a:gsLst>
                <a:gs pos="32000">
                  <a:srgbClr val="F5F8FF"/>
                </a:gs>
                <a:gs pos="0">
                  <a:srgbClr val="A5BEFF"/>
                </a:gs>
                <a:gs pos="100000">
                  <a:srgbClr val="F5F8FF"/>
                </a:gs>
                <a:gs pos="71000">
                  <a:srgbClr val="C3D4FF"/>
                </a:gs>
              </a:gsLst>
              <a:lin ang="16200000" scaled="0"/>
            </a:gradFill>
          </a:ln>
          <a:effectLst>
            <a:outerShdw blurRad="254000" dist="1524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b="1" dirty="0">
                <a:solidFill>
                  <a:srgbClr val="FFFFFF"/>
                </a:solidFill>
                <a:latin typeface="微软雅黑" panose="020B0503020204020204" charset="-122"/>
                <a:ea typeface="微软雅黑" panose="020B0503020204020204" charset="-122"/>
                <a:cs typeface="+mn-ea"/>
                <a:sym typeface="+mn-ea"/>
              </a:rPr>
              <a:t>01</a:t>
            </a:r>
            <a:endParaRPr lang="en-US" altLang="zh-CN" b="1" dirty="0">
              <a:solidFill>
                <a:srgbClr val="FFFFFF"/>
              </a:solidFill>
              <a:latin typeface="微软雅黑" panose="020B0503020204020204" charset="-122"/>
              <a:ea typeface="微软雅黑" panose="020B0503020204020204" charset="-122"/>
              <a:cs typeface="+mn-ea"/>
              <a:sym typeface="+mn-ea"/>
            </a:endParaRPr>
          </a:p>
        </p:txBody>
      </p:sp>
      <p:sp>
        <p:nvSpPr>
          <p:cNvPr id="343" name="任意多边形 342"/>
          <p:cNvSpPr/>
          <p:nvPr>
            <p:custDataLst>
              <p:tags r:id="rId4"/>
            </p:custDataLst>
          </p:nvPr>
        </p:nvSpPr>
        <p:spPr>
          <a:xfrm>
            <a:off x="6058142" y="1734075"/>
            <a:ext cx="978994" cy="3501725"/>
          </a:xfrm>
          <a:custGeom>
            <a:avLst/>
            <a:gdLst>
              <a:gd name="connsiteX0" fmla="*/ 0 w 1283"/>
              <a:gd name="connsiteY0" fmla="*/ 0 h 4589"/>
              <a:gd name="connsiteX1" fmla="*/ 1243 w 1283"/>
              <a:gd name="connsiteY1" fmla="*/ 473 h 4589"/>
              <a:gd name="connsiteX2" fmla="*/ 1283 w 1283"/>
              <a:gd name="connsiteY2" fmla="*/ 4117 h 4589"/>
              <a:gd name="connsiteX3" fmla="*/ 0 w 1283"/>
              <a:gd name="connsiteY3" fmla="*/ 4589 h 4589"/>
              <a:gd name="connsiteX4" fmla="*/ 0 w 1283"/>
              <a:gd name="connsiteY4" fmla="*/ 0 h 4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 h="4589">
                <a:moveTo>
                  <a:pt x="0" y="0"/>
                </a:moveTo>
                <a:lnTo>
                  <a:pt x="1243" y="473"/>
                </a:lnTo>
                <a:lnTo>
                  <a:pt x="1283" y="4117"/>
                </a:lnTo>
                <a:lnTo>
                  <a:pt x="0" y="4589"/>
                </a:lnTo>
                <a:lnTo>
                  <a:pt x="0" y="0"/>
                </a:lnTo>
                <a:close/>
              </a:path>
            </a:pathLst>
          </a:custGeom>
          <a:gradFill>
            <a:gsLst>
              <a:gs pos="54000">
                <a:schemeClr val="accent2">
                  <a:alpha val="100000"/>
                </a:schemeClr>
              </a:gs>
              <a:gs pos="0">
                <a:schemeClr val="accent2">
                  <a:lumMod val="60000"/>
                  <a:lumOff val="40000"/>
                  <a:alpha val="100000"/>
                </a:schemeClr>
              </a:gs>
              <a:gs pos="100000">
                <a:schemeClr val="accent2">
                  <a:lumMod val="60000"/>
                  <a:lumOff val="40000"/>
                  <a:alpha val="100000"/>
                </a:schemeClr>
              </a:gs>
            </a:gsLst>
            <a:lin ang="5400000" scaled="0"/>
          </a:gradFill>
          <a:ln>
            <a:gradFill>
              <a:gsLst>
                <a:gs pos="32000">
                  <a:srgbClr val="F5F8FF"/>
                </a:gs>
                <a:gs pos="0">
                  <a:schemeClr val="accent2">
                    <a:lumMod val="20000"/>
                    <a:lumOff val="80000"/>
                    <a:alpha val="100000"/>
                  </a:schemeClr>
                </a:gs>
                <a:gs pos="100000">
                  <a:srgbClr val="F5F8FF"/>
                </a:gs>
                <a:gs pos="71000">
                  <a:schemeClr val="accent2">
                    <a:lumMod val="20000"/>
                    <a:lumOff val="80000"/>
                    <a:alpha val="100000"/>
                  </a:schemeClr>
                </a:gs>
              </a:gsLst>
              <a:lin ang="16200000" scaled="1"/>
            </a:gradFill>
          </a:ln>
          <a:effectLst>
            <a:outerShdw blurRad="254000" dist="152400" dir="5400000" algn="t"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b="1" dirty="0">
                <a:solidFill>
                  <a:srgbClr val="FFFFFF"/>
                </a:solidFill>
                <a:latin typeface="微软雅黑" panose="020B0503020204020204" charset="-122"/>
                <a:ea typeface="微软雅黑" panose="020B0503020204020204" charset="-122"/>
                <a:cs typeface="+mn-ea"/>
                <a:sym typeface="+mn-ea"/>
              </a:rPr>
              <a:t>02</a:t>
            </a:r>
            <a:endParaRPr lang="en-US" altLang="zh-CN" b="1" dirty="0">
              <a:solidFill>
                <a:srgbClr val="FFFFFF"/>
              </a:solidFill>
              <a:latin typeface="微软雅黑" panose="020B0503020204020204" charset="-122"/>
              <a:ea typeface="微软雅黑" panose="020B0503020204020204" charset="-122"/>
              <a:cs typeface="+mn-ea"/>
              <a:sym typeface="+mn-ea"/>
            </a:endParaRPr>
          </a:p>
        </p:txBody>
      </p:sp>
      <p:sp>
        <p:nvSpPr>
          <p:cNvPr id="344" name="任意多边形 343"/>
          <p:cNvSpPr/>
          <p:nvPr>
            <p:custDataLst>
              <p:tags r:id="rId5"/>
            </p:custDataLst>
          </p:nvPr>
        </p:nvSpPr>
        <p:spPr>
          <a:xfrm>
            <a:off x="1054763" y="2365691"/>
            <a:ext cx="3651195" cy="364164"/>
          </a:xfrm>
          <a:custGeom>
            <a:avLst/>
            <a:gdLst>
              <a:gd name="connisteX0" fmla="*/ 0 w 2971165"/>
              <a:gd name="connsiteY0" fmla="*/ 0 h 285750"/>
              <a:gd name="connisteX1" fmla="*/ 2684780 w 2971165"/>
              <a:gd name="connsiteY1" fmla="*/ 0 h 285750"/>
              <a:gd name="connisteX2" fmla="*/ 2971165 w 2971165"/>
              <a:gd name="connsiteY2" fmla="*/ 285750 h 285750"/>
            </a:gdLst>
            <a:ahLst/>
            <a:cxnLst>
              <a:cxn ang="0">
                <a:pos x="connisteX0" y="connsiteY0"/>
              </a:cxn>
              <a:cxn ang="0">
                <a:pos x="connisteX1" y="connsiteY1"/>
              </a:cxn>
              <a:cxn ang="0">
                <a:pos x="connisteX2" y="connsiteY2"/>
              </a:cxn>
            </a:cxnLst>
            <a:rect l="l" t="t" r="r" b="b"/>
            <a:pathLst>
              <a:path w="2971165" h="285750">
                <a:moveTo>
                  <a:pt x="0" y="0"/>
                </a:moveTo>
                <a:lnTo>
                  <a:pt x="2684780" y="0"/>
                </a:lnTo>
                <a:lnTo>
                  <a:pt x="2971165" y="285750"/>
                </a:lnTo>
              </a:path>
            </a:pathLst>
          </a:custGeom>
          <a:noFill/>
          <a:ln>
            <a:gradFill>
              <a:gsLst>
                <a:gs pos="100000">
                  <a:srgbClr val="AFC6FF">
                    <a:alpha val="0"/>
                  </a:srgbClr>
                </a:gs>
                <a:gs pos="47000">
                  <a:schemeClr val="accent1">
                    <a:alpha val="70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300">
              <a:solidFill>
                <a:schemeClr val="lt1"/>
              </a:solidFill>
              <a:latin typeface="微软雅黑" panose="020B0503020204020204" charset="-122"/>
              <a:ea typeface="微软雅黑" panose="020B0503020204020204" charset="-122"/>
              <a:sym typeface="+mn-ea"/>
            </a:endParaRPr>
          </a:p>
        </p:txBody>
      </p:sp>
      <p:sp>
        <p:nvSpPr>
          <p:cNvPr id="345" name="任意多边形 344"/>
          <p:cNvSpPr/>
          <p:nvPr>
            <p:custDataLst>
              <p:tags r:id="rId6"/>
            </p:custDataLst>
          </p:nvPr>
        </p:nvSpPr>
        <p:spPr>
          <a:xfrm>
            <a:off x="7249735" y="2100031"/>
            <a:ext cx="3958645" cy="967722"/>
          </a:xfrm>
          <a:custGeom>
            <a:avLst/>
            <a:gdLst>
              <a:gd name="connisteX0" fmla="*/ 0 w 3169285"/>
              <a:gd name="connsiteY0" fmla="*/ 759460 h 759460"/>
              <a:gd name="connisteX1" fmla="*/ 451485 w 3169285"/>
              <a:gd name="connsiteY1" fmla="*/ 0 h 759460"/>
              <a:gd name="connisteX2" fmla="*/ 3169285 w 3169285"/>
              <a:gd name="connsiteY2" fmla="*/ 0 h 759460"/>
            </a:gdLst>
            <a:ahLst/>
            <a:cxnLst>
              <a:cxn ang="0">
                <a:pos x="connisteX0" y="connsiteY0"/>
              </a:cxn>
              <a:cxn ang="0">
                <a:pos x="connisteX1" y="connsiteY1"/>
              </a:cxn>
              <a:cxn ang="0">
                <a:pos x="connisteX2" y="connsiteY2"/>
              </a:cxn>
            </a:cxnLst>
            <a:rect l="l" t="t" r="r" b="b"/>
            <a:pathLst>
              <a:path w="3169285" h="759460">
                <a:moveTo>
                  <a:pt x="0" y="759460"/>
                </a:moveTo>
                <a:lnTo>
                  <a:pt x="451485" y="0"/>
                </a:lnTo>
                <a:lnTo>
                  <a:pt x="3169285" y="0"/>
                </a:lnTo>
              </a:path>
            </a:pathLst>
          </a:custGeom>
          <a:noFill/>
          <a:ln>
            <a:gradFill>
              <a:gsLst>
                <a:gs pos="0">
                  <a:schemeClr val="accent2">
                    <a:alpha val="100000"/>
                  </a:schemeClr>
                </a:gs>
                <a:gs pos="100000">
                  <a:schemeClr val="accent2">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endParaRPr lang="zh-CN" altLang="en-US" sz="2400">
              <a:solidFill>
                <a:schemeClr val="lt1"/>
              </a:solidFill>
              <a:latin typeface="微软雅黑" panose="020B0503020204020204" charset="-122"/>
              <a:ea typeface="微软雅黑" panose="020B0503020204020204" charset="-122"/>
              <a:sym typeface="+mn-ea"/>
            </a:endParaRPr>
          </a:p>
        </p:txBody>
      </p:sp>
      <p:sp>
        <p:nvSpPr>
          <p:cNvPr id="346" name="矩形 345"/>
          <p:cNvSpPr/>
          <p:nvPr>
            <p:custDataLst>
              <p:tags r:id="rId7"/>
            </p:custDataLst>
          </p:nvPr>
        </p:nvSpPr>
        <p:spPr>
          <a:xfrm>
            <a:off x="7946548" y="2365116"/>
            <a:ext cx="3261957" cy="2461392"/>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2400"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rPr>
              <a:t>线性叙事</a:t>
            </a:r>
            <a:endParaRPr lang="zh-CN" altLang="en-US" sz="2400"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endParaRPr>
          </a:p>
          <a:p>
            <a:pPr>
              <a:lnSpc>
                <a:spcPct val="130000"/>
              </a:lnSpc>
              <a:spcBef>
                <a:spcPct val="0"/>
              </a:spcBef>
              <a:spcAft>
                <a:spcPct val="0"/>
              </a:spcAft>
            </a:pPr>
            <a:r>
              <a:rPr lang="zh-CN" altLang="en-US" sz="2400"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rPr>
              <a:t>组合叙事</a:t>
            </a:r>
            <a:endParaRPr lang="zh-CN" altLang="en-US" sz="2400"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endParaRPr>
          </a:p>
          <a:p>
            <a:pPr>
              <a:lnSpc>
                <a:spcPct val="130000"/>
              </a:lnSpc>
              <a:spcBef>
                <a:spcPct val="0"/>
              </a:spcBef>
              <a:spcAft>
                <a:spcPct val="0"/>
              </a:spcAft>
            </a:pPr>
            <a:r>
              <a:rPr lang="zh-CN" altLang="en-US" sz="2400"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rPr>
              <a:t>交互叙事</a:t>
            </a:r>
            <a:endParaRPr lang="zh-CN" altLang="en-US" sz="2400"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347" name="矩形 346"/>
          <p:cNvSpPr/>
          <p:nvPr>
            <p:custDataLst>
              <p:tags r:id="rId8"/>
            </p:custDataLst>
          </p:nvPr>
        </p:nvSpPr>
        <p:spPr>
          <a:xfrm>
            <a:off x="7934325" y="1500505"/>
            <a:ext cx="3703955" cy="521970"/>
          </a:xfrm>
          <a:prstGeom prst="rect">
            <a:avLst/>
          </a:prstGeom>
          <a:noFill/>
        </p:spPr>
        <p:txBody>
          <a:bodyPr wrap="square" lIns="0" tIns="0" rIns="0" bIns="0" rtlCol="0" anchor="b" anchorCtr="0">
            <a:noAutofit/>
          </a:bodyPr>
          <a:p>
            <a:pPr>
              <a:spcBef>
                <a:spcPct val="0"/>
              </a:spcBef>
              <a:spcAft>
                <a:spcPct val="0"/>
              </a:spcAft>
            </a:pPr>
            <a:r>
              <a:rPr lang="zh-CN" altLang="en-US" sz="2400" b="1" dirty="0">
                <a:solidFill>
                  <a:schemeClr val="accent2"/>
                </a:solidFill>
                <a:latin typeface="微软雅黑" panose="020B0503020204020204" charset="-122"/>
                <a:ea typeface="微软雅黑" panose="020B0503020204020204" charset="-122"/>
                <a:cs typeface="+mn-ea"/>
              </a:rPr>
              <a:t>选择叙事模式</a:t>
            </a:r>
            <a:endParaRPr lang="zh-CN" altLang="en-US" sz="2400" b="1" dirty="0">
              <a:solidFill>
                <a:schemeClr val="accent2"/>
              </a:solidFill>
              <a:latin typeface="微软雅黑" panose="020B0503020204020204" charset="-122"/>
              <a:ea typeface="微软雅黑" panose="020B0503020204020204" charset="-122"/>
              <a:cs typeface="+mn-ea"/>
            </a:endParaRPr>
          </a:p>
        </p:txBody>
      </p:sp>
      <p:sp>
        <p:nvSpPr>
          <p:cNvPr id="348" name="矩形 347"/>
          <p:cNvSpPr/>
          <p:nvPr>
            <p:custDataLst>
              <p:tags r:id="rId9"/>
            </p:custDataLst>
          </p:nvPr>
        </p:nvSpPr>
        <p:spPr>
          <a:xfrm>
            <a:off x="1055360" y="2685702"/>
            <a:ext cx="3221361" cy="2197523"/>
          </a:xfrm>
          <a:prstGeom prst="rect">
            <a:avLst/>
          </a:prstGeom>
          <a:noFill/>
        </p:spPr>
        <p:txBody>
          <a:bodyPr wrap="square" lIns="0" tIns="0" rIns="0" bIns="0" rtlCol="0" anchor="t" anchorCtr="0">
            <a:noAutofit/>
          </a:bodyPr>
          <a:p>
            <a:pPr algn="r">
              <a:lnSpc>
                <a:spcPct val="130000"/>
              </a:lnSpc>
              <a:spcBef>
                <a:spcPct val="0"/>
              </a:spcBef>
              <a:spcAft>
                <a:spcPct val="0"/>
              </a:spcAft>
            </a:pPr>
            <a:r>
              <a:rPr lang="zh-CN" altLang="en-US" sz="2400" dirty="0">
                <a:ln>
                  <a:noFill/>
                  <a:prstDash val="sysDot"/>
                </a:ln>
                <a:solidFill>
                  <a:schemeClr val="tx1">
                    <a:lumMod val="85000"/>
                    <a:lumOff val="15000"/>
                  </a:schemeClr>
                </a:solidFill>
                <a:latin typeface="微软雅黑" panose="020B0503020204020204" charset="-122"/>
                <a:ea typeface="微软雅黑" panose="020B0503020204020204" charset="-122"/>
                <a:cs typeface="+mn-ea"/>
              </a:rPr>
              <a:t>时间维度</a:t>
            </a:r>
            <a:endParaRPr lang="zh-CN" altLang="en-US" sz="2400" dirty="0">
              <a:ln>
                <a:noFill/>
                <a:prstDash val="sysDot"/>
              </a:ln>
              <a:solidFill>
                <a:schemeClr val="tx1">
                  <a:lumMod val="85000"/>
                  <a:lumOff val="15000"/>
                </a:schemeClr>
              </a:solidFill>
              <a:latin typeface="微软雅黑" panose="020B0503020204020204" charset="-122"/>
              <a:ea typeface="微软雅黑" panose="020B0503020204020204" charset="-122"/>
              <a:cs typeface="+mn-ea"/>
            </a:endParaRPr>
          </a:p>
          <a:p>
            <a:pPr algn="r">
              <a:lnSpc>
                <a:spcPct val="130000"/>
              </a:lnSpc>
              <a:spcBef>
                <a:spcPct val="0"/>
              </a:spcBef>
              <a:spcAft>
                <a:spcPct val="0"/>
              </a:spcAft>
            </a:pPr>
            <a:r>
              <a:rPr lang="zh-CN" altLang="en-US" sz="2400" dirty="0">
                <a:ln>
                  <a:noFill/>
                  <a:prstDash val="sysDot"/>
                </a:ln>
                <a:solidFill>
                  <a:schemeClr val="tx1">
                    <a:lumMod val="85000"/>
                    <a:lumOff val="15000"/>
                  </a:schemeClr>
                </a:solidFill>
                <a:latin typeface="微软雅黑" panose="020B0503020204020204" charset="-122"/>
                <a:ea typeface="微软雅黑" panose="020B0503020204020204" charset="-122"/>
                <a:cs typeface="+mn-ea"/>
              </a:rPr>
              <a:t>空间维度</a:t>
            </a:r>
            <a:endParaRPr lang="zh-CN" altLang="en-US" sz="2400" dirty="0">
              <a:ln>
                <a:noFill/>
                <a:prstDash val="sysDot"/>
              </a:ln>
              <a:solidFill>
                <a:schemeClr val="tx1">
                  <a:lumMod val="85000"/>
                  <a:lumOff val="15000"/>
                </a:schemeClr>
              </a:solidFill>
              <a:latin typeface="微软雅黑" panose="020B0503020204020204" charset="-122"/>
              <a:ea typeface="微软雅黑" panose="020B0503020204020204" charset="-122"/>
              <a:cs typeface="+mn-ea"/>
            </a:endParaRPr>
          </a:p>
          <a:p>
            <a:pPr algn="r">
              <a:lnSpc>
                <a:spcPct val="130000"/>
              </a:lnSpc>
              <a:spcBef>
                <a:spcPct val="0"/>
              </a:spcBef>
              <a:spcAft>
                <a:spcPct val="0"/>
              </a:spcAft>
            </a:pPr>
            <a:r>
              <a:rPr lang="zh-CN" altLang="en-US" sz="2400" dirty="0">
                <a:ln>
                  <a:noFill/>
                  <a:prstDash val="sysDot"/>
                </a:ln>
                <a:solidFill>
                  <a:schemeClr val="tx1">
                    <a:lumMod val="85000"/>
                    <a:lumOff val="15000"/>
                  </a:schemeClr>
                </a:solidFill>
                <a:latin typeface="微软雅黑" panose="020B0503020204020204" charset="-122"/>
                <a:ea typeface="微软雅黑" panose="020B0503020204020204" charset="-122"/>
                <a:cs typeface="+mn-ea"/>
              </a:rPr>
              <a:t>关系维度</a:t>
            </a:r>
            <a:endParaRPr lang="en-US" altLang="zh-CN" sz="2400" dirty="0">
              <a:ln>
                <a:noFill/>
                <a:prstDash val="sysDot"/>
              </a:ln>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349" name="矩形 348"/>
          <p:cNvSpPr/>
          <p:nvPr>
            <p:custDataLst>
              <p:tags r:id="rId10"/>
            </p:custDataLst>
          </p:nvPr>
        </p:nvSpPr>
        <p:spPr>
          <a:xfrm>
            <a:off x="535305" y="1737995"/>
            <a:ext cx="3741420" cy="571500"/>
          </a:xfrm>
          <a:prstGeom prst="rect">
            <a:avLst/>
          </a:prstGeom>
          <a:noFill/>
        </p:spPr>
        <p:txBody>
          <a:bodyPr wrap="square" lIns="0" tIns="0" rIns="0" bIns="0" rtlCol="0" anchor="b" anchorCtr="0">
            <a:noAutofit/>
          </a:bodyPr>
          <a:p>
            <a:pPr algn="r">
              <a:spcBef>
                <a:spcPct val="0"/>
              </a:spcBef>
              <a:spcAft>
                <a:spcPct val="0"/>
              </a:spcAft>
            </a:pPr>
            <a:r>
              <a:rPr lang="zh-CN" altLang="en-US" sz="2400" b="1" dirty="0">
                <a:solidFill>
                  <a:schemeClr val="accent1"/>
                </a:solidFill>
                <a:latin typeface="微软雅黑" panose="020B0503020204020204" charset="-122"/>
                <a:ea typeface="微软雅黑" panose="020B0503020204020204" charset="-122"/>
                <a:cs typeface="+mn-ea"/>
              </a:rPr>
              <a:t>明确叙事维度</a:t>
            </a:r>
            <a:endParaRPr lang="zh-CN" altLang="en-US" sz="2400" b="1" dirty="0">
              <a:solidFill>
                <a:schemeClr val="accent1"/>
              </a:solidFill>
              <a:latin typeface="微软雅黑" panose="020B0503020204020204" charset="-122"/>
              <a:ea typeface="微软雅黑" panose="020B0503020204020204" charset="-122"/>
              <a:cs typeface="+mn-ea"/>
            </a:endParaRPr>
          </a:p>
        </p:txBody>
      </p:sp>
      <p:sp>
        <p:nvSpPr>
          <p:cNvPr id="353" name="文本框 352"/>
          <p:cNvSpPr txBox="1"/>
          <p:nvPr/>
        </p:nvSpPr>
        <p:spPr>
          <a:xfrm>
            <a:off x="6762115" y="1488440"/>
            <a:ext cx="4064000" cy="914400"/>
          </a:xfrm>
          <a:prstGeom prst="rect">
            <a:avLst/>
          </a:prstGeom>
        </p:spPr>
        <p:txBody>
          <a:bodyPr wrap="square" lIns="0" tIns="0" rIns="0" bIns="0" rtlCol="0" anchor="t">
            <a:noAutofit/>
          </a:bodyPr>
          <a:p>
            <a:pPr marL="0" lvl="1" indent="0" algn="ctr">
              <a:lnSpc>
                <a:spcPts val="8570"/>
              </a:lnSpc>
              <a:spcBef>
                <a:spcPct val="0"/>
              </a:spcBef>
            </a:pPr>
            <a:endParaRPr lang="en-US" altLang="en-US" sz="4055" b="1" spc="492">
              <a:solidFill>
                <a:srgbClr val="FFFFFF"/>
              </a:solidFill>
              <a:latin typeface="Arial" panose="020B0604020202020204" pitchFamily="34" charset="0"/>
              <a:ea typeface="思源黑体 Heavy" panose="020B0A00000000000000" charset="-122"/>
              <a:cs typeface="Arial" panose="020B0604020202020204" pitchFamily="34" charset="0"/>
              <a:sym typeface="思源黑体 Heavy" panose="020B0A00000000000000" charset="-122"/>
            </a:endParaRPr>
          </a:p>
        </p:txBody>
      </p:sp>
      <p:grpSp>
        <p:nvGrpSpPr>
          <p:cNvPr id="61" name="组合 60"/>
          <p:cNvGrpSpPr/>
          <p:nvPr/>
        </p:nvGrpSpPr>
        <p:grpSpPr>
          <a:xfrm>
            <a:off x="298450" y="240665"/>
            <a:ext cx="7024370" cy="743555"/>
            <a:chOff x="273050" y="421670"/>
            <a:chExt cx="2438400" cy="743555"/>
          </a:xfrm>
        </p:grpSpPr>
        <p:sp>
          <p:nvSpPr>
            <p:cNvPr id="62" name="文本框 61"/>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63" name="直接连接符 62"/>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pic>
        <p:nvPicPr>
          <p:cNvPr id="2" name="图片 1" descr="图片1"/>
          <p:cNvPicPr>
            <a:picLocks noChangeAspect="1"/>
          </p:cNvPicPr>
          <p:nvPr>
            <p:custDataLst>
              <p:tags r:id="rId1"/>
            </p:custDataLst>
          </p:nvPr>
        </p:nvPicPr>
        <p:blipFill>
          <a:blip r:embed="rId2"/>
          <a:stretch>
            <a:fillRect/>
          </a:stretch>
        </p:blipFill>
        <p:spPr>
          <a:xfrm>
            <a:off x="1280795" y="1283653"/>
            <a:ext cx="2421255" cy="5118100"/>
          </a:xfrm>
          <a:prstGeom prst="rect">
            <a:avLst/>
          </a:prstGeom>
        </p:spPr>
      </p:pic>
      <p:sp>
        <p:nvSpPr>
          <p:cNvPr id="75" name="圆角矩形 74"/>
          <p:cNvSpPr/>
          <p:nvPr>
            <p:custDataLst>
              <p:tags r:id="rId3"/>
            </p:custDataLst>
          </p:nvPr>
        </p:nvSpPr>
        <p:spPr>
          <a:xfrm>
            <a:off x="4450080" y="3607435"/>
            <a:ext cx="1801495" cy="502920"/>
          </a:xfrm>
          <a:prstGeom prst="roundRect">
            <a:avLst>
              <a:gd name="adj" fmla="val 50000"/>
            </a:avLst>
          </a:prstGeom>
          <a:solidFill>
            <a:schemeClr val="accent2"/>
          </a:solidFill>
          <a:ln>
            <a:noFill/>
          </a:ln>
          <a:effectLst>
            <a:outerShdw blurRad="50800" dist="38100" dir="18900000" algn="bl"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a:solidFill>
                  <a:schemeClr val="lt1"/>
                </a:solidFill>
                <a:latin typeface="微软雅黑" panose="020B0503020204020204" charset="-122"/>
                <a:ea typeface="微软雅黑" panose="020B0503020204020204" charset="-122"/>
                <a:cs typeface="+mn-ea"/>
                <a:sym typeface="+mn-ea"/>
              </a:rPr>
              <a:t>空间维度</a:t>
            </a:r>
            <a:endParaRPr lang="zh-CN" altLang="en-US" sz="2000" b="1">
              <a:solidFill>
                <a:schemeClr val="lt1"/>
              </a:solidFill>
              <a:latin typeface="微软雅黑" panose="020B0503020204020204" charset="-122"/>
              <a:ea typeface="微软雅黑" panose="020B0503020204020204" charset="-122"/>
              <a:cs typeface="+mn-ea"/>
              <a:sym typeface="+mn-ea"/>
            </a:endParaRPr>
          </a:p>
        </p:txBody>
      </p:sp>
      <p:sp>
        <p:nvSpPr>
          <p:cNvPr id="79" name="圆角矩形 78"/>
          <p:cNvSpPr/>
          <p:nvPr>
            <p:custDataLst>
              <p:tags r:id="rId4"/>
            </p:custDataLst>
          </p:nvPr>
        </p:nvSpPr>
        <p:spPr>
          <a:xfrm>
            <a:off x="4003040" y="5276215"/>
            <a:ext cx="2106295" cy="502920"/>
          </a:xfrm>
          <a:prstGeom prst="roundRect">
            <a:avLst>
              <a:gd name="adj" fmla="val 50000"/>
            </a:avLst>
          </a:prstGeom>
          <a:solidFill>
            <a:schemeClr val="accent1"/>
          </a:solidFill>
          <a:ln>
            <a:noFill/>
          </a:ln>
          <a:effectLst>
            <a:outerShdw blurRad="50800" dist="38100" dir="18900000" algn="bl"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a:solidFill>
                  <a:schemeClr val="lt1"/>
                </a:solidFill>
                <a:latin typeface="微软雅黑" panose="020B0503020204020204" charset="-122"/>
                <a:ea typeface="微软雅黑" panose="020B0503020204020204" charset="-122"/>
                <a:cs typeface="+mn-ea"/>
                <a:sym typeface="+mn-ea"/>
              </a:rPr>
              <a:t>关系维度</a:t>
            </a:r>
            <a:endParaRPr lang="zh-CN" altLang="en-US" sz="2000" b="1">
              <a:solidFill>
                <a:schemeClr val="lt1"/>
              </a:solidFill>
              <a:latin typeface="微软雅黑" panose="020B0503020204020204" charset="-122"/>
              <a:ea typeface="微软雅黑" panose="020B0503020204020204" charset="-122"/>
              <a:cs typeface="+mn-ea"/>
              <a:sym typeface="+mn-ea"/>
            </a:endParaRPr>
          </a:p>
        </p:txBody>
      </p:sp>
      <p:sp>
        <p:nvSpPr>
          <p:cNvPr id="74" name="圆角矩形 73"/>
          <p:cNvSpPr/>
          <p:nvPr>
            <p:custDataLst>
              <p:tags r:id="rId5"/>
            </p:custDataLst>
          </p:nvPr>
        </p:nvSpPr>
        <p:spPr>
          <a:xfrm>
            <a:off x="4003040" y="1938655"/>
            <a:ext cx="1819275" cy="502920"/>
          </a:xfrm>
          <a:prstGeom prst="roundRect">
            <a:avLst>
              <a:gd name="adj" fmla="val 50000"/>
            </a:avLst>
          </a:prstGeom>
          <a:solidFill>
            <a:schemeClr val="accent1"/>
          </a:solidFill>
          <a:ln>
            <a:noFill/>
          </a:ln>
          <a:effectLst>
            <a:outerShdw blurRad="50800" dist="38100" dir="18900000" algn="bl"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solidFill>
                <a:latin typeface="微软雅黑" panose="020B0503020204020204" charset="-122"/>
                <a:ea typeface="微软雅黑" panose="020B0503020204020204" charset="-122"/>
                <a:cs typeface="+mn-ea"/>
                <a:sym typeface="+mn-ea"/>
              </a:rPr>
              <a:t>时间维度</a:t>
            </a:r>
            <a:endParaRPr lang="zh-CN" altLang="en-US" sz="2000" b="1" dirty="0">
              <a:solidFill>
                <a:schemeClr val="lt1"/>
              </a:solidFill>
              <a:latin typeface="微软雅黑" panose="020B0503020204020204" charset="-122"/>
              <a:ea typeface="微软雅黑" panose="020B0503020204020204" charset="-122"/>
              <a:cs typeface="+mn-ea"/>
              <a:sym typeface="+mn-ea"/>
            </a:endParaRPr>
          </a:p>
        </p:txBody>
      </p:sp>
      <p:sp>
        <p:nvSpPr>
          <p:cNvPr id="5" name="椭圆 4"/>
          <p:cNvSpPr/>
          <p:nvPr>
            <p:custDataLst>
              <p:tags r:id="rId6"/>
            </p:custDataLst>
          </p:nvPr>
        </p:nvSpPr>
        <p:spPr>
          <a:xfrm>
            <a:off x="3282950" y="3487103"/>
            <a:ext cx="720090" cy="720090"/>
          </a:xfrm>
          <a:prstGeom prst="ellipse">
            <a:avLst/>
          </a:prstGeom>
          <a:solidFill>
            <a:schemeClr val="accent2">
              <a:lumMod val="20000"/>
              <a:lumOff val="80000"/>
            </a:schemeClr>
          </a:solidFill>
          <a:ln>
            <a:noFill/>
          </a:ln>
          <a:effectLst>
            <a:outerShdw blurRad="63500" sx="102000" sy="102000" algn="ctr"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p>
            <a:pPr algn="ctr">
              <a:spcBef>
                <a:spcPct val="0"/>
              </a:spcBef>
              <a:spcAft>
                <a:spcPct val="0"/>
              </a:spcAft>
            </a:pPr>
            <a:r>
              <a:rPr lang="en-US" altLang="zh-CN" sz="2400" b="1">
                <a:solidFill>
                  <a:srgbClr val="404040"/>
                </a:solidFill>
                <a:latin typeface="微软雅黑" panose="020B0503020204020204" charset="-122"/>
                <a:ea typeface="微软雅黑" panose="020B0503020204020204" charset="-122"/>
                <a:cs typeface="+mn-ea"/>
                <a:sym typeface="+mn-ea"/>
              </a:rPr>
              <a:t>02</a:t>
            </a:r>
            <a:endParaRPr lang="en-US" altLang="zh-CN" sz="2400" b="1">
              <a:solidFill>
                <a:srgbClr val="404040"/>
              </a:solidFill>
              <a:latin typeface="微软雅黑" panose="020B0503020204020204" charset="-122"/>
              <a:ea typeface="微软雅黑" panose="020B0503020204020204" charset="-122"/>
              <a:cs typeface="+mn-ea"/>
              <a:sym typeface="+mn-ea"/>
            </a:endParaRPr>
          </a:p>
        </p:txBody>
      </p:sp>
      <p:sp>
        <p:nvSpPr>
          <p:cNvPr id="3" name="椭圆 2"/>
          <p:cNvSpPr/>
          <p:nvPr>
            <p:custDataLst>
              <p:tags r:id="rId7"/>
            </p:custDataLst>
          </p:nvPr>
        </p:nvSpPr>
        <p:spPr>
          <a:xfrm>
            <a:off x="2838450" y="5156518"/>
            <a:ext cx="720090" cy="720090"/>
          </a:xfrm>
          <a:prstGeom prst="ellipse">
            <a:avLst/>
          </a:prstGeom>
          <a:solidFill>
            <a:schemeClr val="accent1">
              <a:lumMod val="20000"/>
              <a:lumOff val="80000"/>
            </a:schemeClr>
          </a:solidFill>
          <a:ln>
            <a:noFill/>
          </a:ln>
          <a:effectLst>
            <a:outerShdw blurRad="63500" sx="102000" sy="102000" algn="ctr"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p>
            <a:pPr algn="ctr">
              <a:spcBef>
                <a:spcPct val="0"/>
              </a:spcBef>
              <a:spcAft>
                <a:spcPct val="0"/>
              </a:spcAft>
            </a:pPr>
            <a:r>
              <a:rPr lang="en-US" altLang="zh-CN" sz="2400" b="1">
                <a:solidFill>
                  <a:srgbClr val="404040"/>
                </a:solidFill>
                <a:latin typeface="微软雅黑" panose="020B0503020204020204" charset="-122"/>
                <a:ea typeface="微软雅黑" panose="020B0503020204020204" charset="-122"/>
                <a:cs typeface="+mn-ea"/>
                <a:sym typeface="+mn-ea"/>
              </a:rPr>
              <a:t>03</a:t>
            </a:r>
            <a:endParaRPr lang="en-US" altLang="zh-CN" sz="2400" b="1">
              <a:solidFill>
                <a:srgbClr val="404040"/>
              </a:solidFill>
              <a:latin typeface="微软雅黑" panose="020B0503020204020204" charset="-122"/>
              <a:ea typeface="微软雅黑" panose="020B0503020204020204" charset="-122"/>
              <a:cs typeface="+mn-ea"/>
              <a:sym typeface="+mn-ea"/>
            </a:endParaRPr>
          </a:p>
        </p:txBody>
      </p:sp>
      <p:sp>
        <p:nvSpPr>
          <p:cNvPr id="4" name="椭圆 3"/>
          <p:cNvSpPr/>
          <p:nvPr>
            <p:custDataLst>
              <p:tags r:id="rId8"/>
            </p:custDataLst>
          </p:nvPr>
        </p:nvSpPr>
        <p:spPr>
          <a:xfrm>
            <a:off x="2838450" y="1817688"/>
            <a:ext cx="720090" cy="720090"/>
          </a:xfrm>
          <a:prstGeom prst="ellipse">
            <a:avLst/>
          </a:prstGeom>
          <a:solidFill>
            <a:schemeClr val="accent1">
              <a:lumMod val="20000"/>
              <a:lumOff val="80000"/>
            </a:schemeClr>
          </a:solidFill>
          <a:ln>
            <a:noFill/>
          </a:ln>
          <a:effectLst>
            <a:outerShdw blurRad="63500" sx="102000" sy="102000" algn="ctr"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p>
            <a:pPr algn="ctr">
              <a:spcBef>
                <a:spcPct val="0"/>
              </a:spcBef>
              <a:spcAft>
                <a:spcPct val="0"/>
              </a:spcAft>
            </a:pPr>
            <a:r>
              <a:rPr lang="en-US" altLang="zh-CN" sz="2400" b="1" dirty="0">
                <a:solidFill>
                  <a:srgbClr val="404040"/>
                </a:solidFill>
                <a:latin typeface="微软雅黑" panose="020B0503020204020204" charset="-122"/>
                <a:ea typeface="微软雅黑" panose="020B0503020204020204" charset="-122"/>
                <a:cs typeface="+mn-ea"/>
                <a:sym typeface="+mn-ea"/>
              </a:rPr>
              <a:t>01</a:t>
            </a:r>
            <a:endParaRPr lang="en-US" altLang="zh-CN" sz="2400" b="1" dirty="0">
              <a:solidFill>
                <a:srgbClr val="404040"/>
              </a:solidFill>
              <a:latin typeface="微软雅黑" panose="020B0503020204020204" charset="-122"/>
              <a:ea typeface="微软雅黑" panose="020B0503020204020204" charset="-122"/>
              <a:cs typeface="+mn-ea"/>
              <a:sym typeface="+mn-ea"/>
            </a:endParaRPr>
          </a:p>
        </p:txBody>
      </p:sp>
      <p:sp>
        <p:nvSpPr>
          <p:cNvPr id="6" name="任意多边形 5"/>
          <p:cNvSpPr/>
          <p:nvPr>
            <p:custDataLst>
              <p:tags r:id="rId9"/>
            </p:custDataLst>
          </p:nvPr>
        </p:nvSpPr>
        <p:spPr>
          <a:xfrm>
            <a:off x="27940" y="3032443"/>
            <a:ext cx="2621915" cy="16198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29" h="2551">
                <a:moveTo>
                  <a:pt x="0" y="0"/>
                </a:moveTo>
                <a:lnTo>
                  <a:pt x="2854" y="0"/>
                </a:lnTo>
                <a:lnTo>
                  <a:pt x="2888" y="0"/>
                </a:lnTo>
                <a:lnTo>
                  <a:pt x="2888" y="0"/>
                </a:lnTo>
                <a:lnTo>
                  <a:pt x="2919" y="2"/>
                </a:lnTo>
                <a:cubicBezTo>
                  <a:pt x="3593" y="36"/>
                  <a:pt x="4129" y="593"/>
                  <a:pt x="4129" y="1276"/>
                </a:cubicBezTo>
                <a:cubicBezTo>
                  <a:pt x="4129" y="1958"/>
                  <a:pt x="3593" y="2515"/>
                  <a:pt x="2919" y="2549"/>
                </a:cubicBezTo>
                <a:lnTo>
                  <a:pt x="2888" y="2551"/>
                </a:lnTo>
                <a:lnTo>
                  <a:pt x="2888" y="2551"/>
                </a:lnTo>
                <a:lnTo>
                  <a:pt x="2854" y="2551"/>
                </a:lnTo>
                <a:lnTo>
                  <a:pt x="0" y="2551"/>
                </a:lnTo>
                <a:lnTo>
                  <a:pt x="0"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400" b="1" dirty="0">
                <a:solidFill>
                  <a:schemeClr val="lt1"/>
                </a:solidFill>
                <a:latin typeface="微软雅黑" panose="020B0503020204020204" charset="-122"/>
                <a:ea typeface="微软雅黑" panose="020B0503020204020204" charset="-122"/>
                <a:cs typeface="+mn-ea"/>
                <a:sym typeface="+mn-ea"/>
              </a:rPr>
              <a:t>明确叙事维度</a:t>
            </a:r>
            <a:endParaRPr lang="zh-CN" altLang="en-US" sz="2400" b="1" dirty="0">
              <a:solidFill>
                <a:schemeClr val="lt1"/>
              </a:solidFill>
              <a:latin typeface="微软雅黑" panose="020B0503020204020204" charset="-122"/>
              <a:ea typeface="微软雅黑" panose="020B0503020204020204" charset="-122"/>
              <a:cs typeface="+mn-ea"/>
              <a:sym typeface="+mn-ea"/>
            </a:endParaRPr>
          </a:p>
        </p:txBody>
      </p:sp>
      <p:sp>
        <p:nvSpPr>
          <p:cNvPr id="7" name="任意多边形 6"/>
          <p:cNvSpPr/>
          <p:nvPr>
            <p:custDataLst>
              <p:tags r:id="rId10"/>
            </p:custDataLst>
          </p:nvPr>
        </p:nvSpPr>
        <p:spPr>
          <a:xfrm>
            <a:off x="27940" y="2984818"/>
            <a:ext cx="2719070" cy="171577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29" h="2551">
                <a:moveTo>
                  <a:pt x="0" y="0"/>
                </a:moveTo>
                <a:lnTo>
                  <a:pt x="2854" y="0"/>
                </a:lnTo>
                <a:lnTo>
                  <a:pt x="2888" y="0"/>
                </a:lnTo>
                <a:lnTo>
                  <a:pt x="2888" y="0"/>
                </a:lnTo>
                <a:lnTo>
                  <a:pt x="2919" y="2"/>
                </a:lnTo>
                <a:cubicBezTo>
                  <a:pt x="3593" y="36"/>
                  <a:pt x="4129" y="593"/>
                  <a:pt x="4129" y="1276"/>
                </a:cubicBezTo>
                <a:cubicBezTo>
                  <a:pt x="4129" y="1958"/>
                  <a:pt x="3593" y="2515"/>
                  <a:pt x="2919" y="2549"/>
                </a:cubicBezTo>
                <a:lnTo>
                  <a:pt x="2888" y="2551"/>
                </a:lnTo>
                <a:lnTo>
                  <a:pt x="2888" y="2551"/>
                </a:lnTo>
                <a:lnTo>
                  <a:pt x="2854" y="2551"/>
                </a:lnTo>
                <a:lnTo>
                  <a:pt x="0" y="2551"/>
                </a:lnTo>
                <a:lnTo>
                  <a:pt x="0" y="0"/>
                </a:lnTo>
                <a:close/>
              </a:path>
            </a:pathLst>
          </a:custGeom>
          <a:noFill/>
          <a:ln w="25400">
            <a:solidFill>
              <a:schemeClr val="accent1"/>
            </a:solidFill>
            <a:prstDash val="lgDash"/>
          </a:ln>
          <a:effectLst>
            <a:outerShdw blurRad="63500" sx="102000" sy="102000" algn="ctr" rotWithShape="0">
              <a:schemeClr val="lt1">
                <a:lumMod val="65000"/>
                <a:alpha val="40000"/>
              </a:scheme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2400">
              <a:solidFill>
                <a:schemeClr val="lt1"/>
              </a:solidFill>
              <a:latin typeface="微软雅黑" panose="020B0503020204020204" charset="-122"/>
              <a:ea typeface="微软雅黑" panose="020B0503020204020204" charset="-122"/>
            </a:endParaRPr>
          </a:p>
        </p:txBody>
      </p:sp>
      <p:sp>
        <p:nvSpPr>
          <p:cNvPr id="8" name="矩形 7"/>
          <p:cNvSpPr/>
          <p:nvPr>
            <p:custDataLst>
              <p:tags r:id="rId11"/>
            </p:custDataLst>
          </p:nvPr>
        </p:nvSpPr>
        <p:spPr>
          <a:xfrm>
            <a:off x="6687820" y="5165725"/>
            <a:ext cx="5041265" cy="688975"/>
          </a:xfrm>
          <a:prstGeom prst="rect">
            <a:avLst/>
          </a:prstGeom>
          <a:noFill/>
        </p:spPr>
        <p:txBody>
          <a:bodyPr wrap="square" tIns="0" rIns="0" rtlCol="0" anchor="ctr">
            <a:noAutofit/>
            <a:scene3d>
              <a:camera prst="orthographicFront"/>
              <a:lightRig rig="threePt" dir="t"/>
            </a:scene3d>
          </a:bodyPr>
          <a:p>
            <a:pPr>
              <a:lnSpc>
                <a:spcPct val="13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关系叙事的常见方式是对特定关系网的编织。</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9" name="矩形 8"/>
          <p:cNvSpPr/>
          <p:nvPr>
            <p:custDataLst>
              <p:tags r:id="rId12"/>
            </p:custDataLst>
          </p:nvPr>
        </p:nvSpPr>
        <p:spPr>
          <a:xfrm>
            <a:off x="6285230" y="1818005"/>
            <a:ext cx="5401310" cy="688975"/>
          </a:xfrm>
          <a:prstGeom prst="rect">
            <a:avLst/>
          </a:prstGeom>
          <a:noFill/>
        </p:spPr>
        <p:txBody>
          <a:bodyPr wrap="square" tIns="0" rIns="0" rtlCol="0" anchor="ctr">
            <a:noAutofit/>
            <a:scene3d>
              <a:camera prst="orthographicFront"/>
              <a:lightRig rig="threePt" dir="t"/>
            </a:scene3d>
          </a:bodyPr>
          <a:p>
            <a:pPr>
              <a:lnSpc>
                <a:spcPct val="13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时间维度在数据新闻中的使用主要表现为通过时间线来展示数据变化，让受众能够清晰地看到事件发展的轨迹。</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1" name="矩形 10"/>
          <p:cNvSpPr/>
          <p:nvPr>
            <p:custDataLst>
              <p:tags r:id="rId13"/>
            </p:custDataLst>
          </p:nvPr>
        </p:nvSpPr>
        <p:spPr>
          <a:xfrm>
            <a:off x="6698615" y="3512185"/>
            <a:ext cx="5030470" cy="688975"/>
          </a:xfrm>
          <a:prstGeom prst="rect">
            <a:avLst/>
          </a:prstGeom>
          <a:noFill/>
        </p:spPr>
        <p:txBody>
          <a:bodyPr wrap="square" tIns="0" rIns="0" rtlCol="0" anchor="ctr">
            <a:noAutofit/>
            <a:scene3d>
              <a:camera prst="orthographicFront"/>
              <a:lightRig rig="threePt" dir="t"/>
            </a:scene3d>
          </a:bodyPr>
          <a:p>
            <a:pPr algn="just">
              <a:lnSpc>
                <a:spcPct val="13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数据新闻中，空间维度的叙事最典型的形式是数据地图。通过数据地图，创作者可以在数据与地理位置之间建立联系，并且可以将个体故事和宏大主题相结合，将宏观叙事和微观叙事相结合，实现叙事空间的多维展示。</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nvGrpSpPr>
          <p:cNvPr id="10" name="组合 9"/>
          <p:cNvGrpSpPr/>
          <p:nvPr/>
        </p:nvGrpSpPr>
        <p:grpSpPr>
          <a:xfrm>
            <a:off x="298450" y="240665"/>
            <a:ext cx="7024370" cy="743555"/>
            <a:chOff x="273050" y="421670"/>
            <a:chExt cx="2438400" cy="743555"/>
          </a:xfrm>
        </p:grpSpPr>
        <p:sp>
          <p:nvSpPr>
            <p:cNvPr id="25" name="文本框 24"/>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6" name="直接连接符 25"/>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10" name="文本框 9"/>
          <p:cNvSpPr txBox="1"/>
          <p:nvPr/>
        </p:nvSpPr>
        <p:spPr>
          <a:xfrm>
            <a:off x="3251835" y="1762760"/>
            <a:ext cx="4064000" cy="914400"/>
          </a:xfrm>
          <a:prstGeom prst="rect">
            <a:avLst/>
          </a:prstGeom>
        </p:spPr>
        <p:txBody>
          <a:bodyPr wrap="square" lIns="0" tIns="0" rIns="0" bIns="0" rtlCol="0" anchor="t">
            <a:noAutofit/>
          </a:bodyPr>
          <a:p>
            <a:pPr marL="0" lvl="1" indent="0" algn="ctr">
              <a:lnSpc>
                <a:spcPts val="8570"/>
              </a:lnSpc>
              <a:spcBef>
                <a:spcPct val="0"/>
              </a:spcBef>
            </a:pPr>
            <a:endParaRPr lang="en-US" altLang="en-US" sz="4055" b="1" spc="492">
              <a:solidFill>
                <a:srgbClr val="FFFFFF"/>
              </a:solidFill>
              <a:latin typeface="Arial" panose="020B0604020202020204" pitchFamily="34" charset="0"/>
              <a:ea typeface="思源黑体 Heavy" panose="020B0A00000000000000" charset="-122"/>
              <a:cs typeface="Arial" panose="020B0604020202020204" pitchFamily="34" charset="0"/>
              <a:sym typeface="思源黑体 Heavy" panose="020B0A00000000000000" charset="-122"/>
            </a:endParaRPr>
          </a:p>
        </p:txBody>
      </p:sp>
      <p:grpSp>
        <p:nvGrpSpPr>
          <p:cNvPr id="17" name="组合 16"/>
          <p:cNvGrpSpPr/>
          <p:nvPr/>
        </p:nvGrpSpPr>
        <p:grpSpPr>
          <a:xfrm>
            <a:off x="-681672" y="1604010"/>
            <a:ext cx="5393962" cy="4504690"/>
            <a:chOff x="-240" y="3021"/>
            <a:chExt cx="8494" cy="7094"/>
          </a:xfrm>
        </p:grpSpPr>
        <p:sp>
          <p:nvSpPr>
            <p:cNvPr id="15" name="矩形 14"/>
            <p:cNvSpPr/>
            <p:nvPr>
              <p:custDataLst>
                <p:tags r:id="rId1"/>
              </p:custDataLst>
            </p:nvPr>
          </p:nvSpPr>
          <p:spPr>
            <a:xfrm>
              <a:off x="2117" y="3938"/>
              <a:ext cx="6137" cy="6177"/>
            </a:xfrm>
            <a:prstGeom prst="rect">
              <a:avLst/>
            </a:prstGeom>
            <a:noFill/>
          </p:spPr>
          <p:txBody>
            <a:bodyPr wrap="square" lIns="0" tIns="0" rIns="0" bIns="0" rtlCol="0">
              <a:noAutofit/>
            </a:bodyPr>
            <a:p>
              <a:pPr algn="just">
                <a:lnSpc>
                  <a:spcPct val="200000"/>
                </a:lnSpc>
                <a:spcBef>
                  <a:spcPct val="0"/>
                </a:spcBef>
                <a:spcAft>
                  <a:spcPct val="0"/>
                </a:spcAft>
              </a:pP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数据新闻的线性叙事围绕时间顺序和因果关系展开，将数据点连接起来，形成一个连贯而有序的故事。线性叙事以清晰、连贯的方式呈现数据和信息，有助于受众快速地理解和跟踪新闻事件，了解事件的真相。</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6" name="矩形 15"/>
            <p:cNvSpPr/>
            <p:nvPr>
              <p:custDataLst>
                <p:tags r:id="rId2"/>
              </p:custDataLst>
            </p:nvPr>
          </p:nvSpPr>
          <p:spPr>
            <a:xfrm>
              <a:off x="-240" y="3021"/>
              <a:ext cx="6574"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线性叙事</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grpSp>
      <p:grpSp>
        <p:nvGrpSpPr>
          <p:cNvPr id="8" name="组合 7"/>
          <p:cNvGrpSpPr/>
          <p:nvPr/>
        </p:nvGrpSpPr>
        <p:grpSpPr>
          <a:xfrm>
            <a:off x="298450" y="240665"/>
            <a:ext cx="7024370" cy="743555"/>
            <a:chOff x="273050" y="421670"/>
            <a:chExt cx="2438400" cy="743555"/>
          </a:xfrm>
        </p:grpSpPr>
        <p:sp>
          <p:nvSpPr>
            <p:cNvPr id="9" name="文本框 8"/>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8" name="直接连接符 17"/>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6187440" y="5358765"/>
            <a:ext cx="5426710" cy="1098550"/>
          </a:xfrm>
          <a:prstGeom prst="rect">
            <a:avLst/>
          </a:prstGeom>
        </p:spPr>
        <p:txBody>
          <a:bodyPr wrap="square" lIns="0" tIns="0" rIns="0" bIns="0" rtlCol="0" anchor="t">
            <a:spAutoFit/>
          </a:bodyPr>
          <a:p>
            <a:pPr marL="0" lvl="1" indent="0" algn="ctr">
              <a:lnSpc>
                <a:spcPts val="857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数据新闻作品《一个家庭</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65</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年的变迁》</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3" name="图片 2" descr="图片2"/>
          <p:cNvPicPr>
            <a:picLocks noChangeAspect="1"/>
          </p:cNvPicPr>
          <p:nvPr/>
        </p:nvPicPr>
        <p:blipFill>
          <a:blip r:embed="rId3"/>
          <a:stretch>
            <a:fillRect/>
          </a:stretch>
        </p:blipFill>
        <p:spPr>
          <a:xfrm>
            <a:off x="5130800" y="3583305"/>
            <a:ext cx="3205480" cy="2360295"/>
          </a:xfrm>
          <a:prstGeom prst="rect">
            <a:avLst/>
          </a:prstGeom>
        </p:spPr>
      </p:pic>
      <p:pic>
        <p:nvPicPr>
          <p:cNvPr id="4" name="图片 3" descr="图片3"/>
          <p:cNvPicPr>
            <a:picLocks noChangeAspect="1"/>
          </p:cNvPicPr>
          <p:nvPr/>
        </p:nvPicPr>
        <p:blipFill>
          <a:blip r:embed="rId4"/>
          <a:stretch>
            <a:fillRect/>
          </a:stretch>
        </p:blipFill>
        <p:spPr>
          <a:xfrm>
            <a:off x="8462010" y="3583305"/>
            <a:ext cx="3205480" cy="2355215"/>
          </a:xfrm>
          <a:prstGeom prst="rect">
            <a:avLst/>
          </a:prstGeom>
        </p:spPr>
      </p:pic>
      <p:pic>
        <p:nvPicPr>
          <p:cNvPr id="11" name="图片 10" descr="图片1"/>
          <p:cNvPicPr>
            <a:picLocks noChangeAspect="1"/>
          </p:cNvPicPr>
          <p:nvPr/>
        </p:nvPicPr>
        <p:blipFill>
          <a:blip r:embed="rId5"/>
          <a:stretch>
            <a:fillRect/>
          </a:stretch>
        </p:blipFill>
        <p:spPr>
          <a:xfrm>
            <a:off x="6828155" y="1080770"/>
            <a:ext cx="3205480" cy="23482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770572" y="1558925"/>
            <a:ext cx="6343970" cy="4504690"/>
            <a:chOff x="-240" y="3021"/>
            <a:chExt cx="9990" cy="7094"/>
          </a:xfrm>
        </p:grpSpPr>
        <p:sp>
          <p:nvSpPr>
            <p:cNvPr id="15" name="矩形 14"/>
            <p:cNvSpPr/>
            <p:nvPr>
              <p:custDataLst>
                <p:tags r:id="rId1"/>
              </p:custDataLst>
            </p:nvPr>
          </p:nvSpPr>
          <p:spPr>
            <a:xfrm>
              <a:off x="2062" y="3938"/>
              <a:ext cx="7688" cy="6177"/>
            </a:xfrm>
            <a:prstGeom prst="rect">
              <a:avLst/>
            </a:prstGeom>
            <a:noFill/>
          </p:spPr>
          <p:txBody>
            <a:bodyPr wrap="square" lIns="0" tIns="0" rIns="0" bIns="0" rtlCol="0">
              <a:noAutofit/>
            </a:bodyPr>
            <a:p>
              <a:pPr algn="just">
                <a:lnSpc>
                  <a:spcPct val="200000"/>
                </a:lnSpc>
                <a:spcBef>
                  <a:spcPct val="0"/>
                </a:spcBef>
                <a:spcAft>
                  <a:spcPct val="0"/>
                </a:spcAft>
              </a:pP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组合叙事表现出模块化的报道结构，新闻由若干相对完整的故事模块组合构成。叙事过程中，各叙事模块不是简单地依时间顺序展开叙事，而是围绕主题展开叙事，彼此间或是并列关系，或是补充关系，每一个模块都能够独立完成对主题的部分解读。</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6" name="矩形 15"/>
            <p:cNvSpPr/>
            <p:nvPr>
              <p:custDataLst>
                <p:tags r:id="rId2"/>
              </p:custDataLst>
            </p:nvPr>
          </p:nvSpPr>
          <p:spPr>
            <a:xfrm>
              <a:off x="-240" y="3021"/>
              <a:ext cx="6574"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组合叙事</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grpSp>
      <p:grpSp>
        <p:nvGrpSpPr>
          <p:cNvPr id="8" name="组合 7"/>
          <p:cNvGrpSpPr/>
          <p:nvPr/>
        </p:nvGrpSpPr>
        <p:grpSpPr>
          <a:xfrm>
            <a:off x="298450" y="240665"/>
            <a:ext cx="7024370" cy="743555"/>
            <a:chOff x="273050" y="421670"/>
            <a:chExt cx="2438400" cy="743555"/>
          </a:xfrm>
        </p:grpSpPr>
        <p:sp>
          <p:nvSpPr>
            <p:cNvPr id="9" name="文本框 8"/>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8" name="直接连接符 17"/>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6222365" y="5352415"/>
            <a:ext cx="5426710" cy="645795"/>
          </a:xfrm>
          <a:prstGeom prst="rect">
            <a:avLst/>
          </a:prstGeom>
        </p:spPr>
        <p:txBody>
          <a:bodyPr wrap="square" lIns="0" tIns="0" rIns="0" bIns="0" rtlCol="0" anchor="t">
            <a:spAutoFit/>
          </a:bodyPr>
          <a:p>
            <a:pPr marL="0" lvl="1" indent="0" algn="ctr" fontAlgn="auto">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数据新闻作品《</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The Numbers of a Decade: A Journey through China’s Modernization</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2" name="图片 1" descr="图片4"/>
          <p:cNvPicPr>
            <a:picLocks noChangeAspect="1"/>
          </p:cNvPicPr>
          <p:nvPr/>
        </p:nvPicPr>
        <p:blipFill>
          <a:blip r:embed="rId3"/>
          <a:stretch>
            <a:fillRect/>
          </a:stretch>
        </p:blipFill>
        <p:spPr>
          <a:xfrm>
            <a:off x="6063615" y="1877695"/>
            <a:ext cx="5645150" cy="31946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10" name="文本框 9"/>
          <p:cNvSpPr txBox="1"/>
          <p:nvPr/>
        </p:nvSpPr>
        <p:spPr>
          <a:xfrm>
            <a:off x="3258820" y="1762760"/>
            <a:ext cx="4064000" cy="914400"/>
          </a:xfrm>
          <a:prstGeom prst="rect">
            <a:avLst/>
          </a:prstGeom>
        </p:spPr>
        <p:txBody>
          <a:bodyPr wrap="square" lIns="0" tIns="0" rIns="0" bIns="0" rtlCol="0" anchor="t">
            <a:noAutofit/>
          </a:bodyPr>
          <a:p>
            <a:pPr marL="0" lvl="1" indent="0" algn="ctr">
              <a:lnSpc>
                <a:spcPts val="8570"/>
              </a:lnSpc>
              <a:spcBef>
                <a:spcPct val="0"/>
              </a:spcBef>
            </a:pPr>
            <a:endParaRPr lang="en-US" altLang="en-US" sz="4055" b="1" spc="492">
              <a:solidFill>
                <a:srgbClr val="FFFFFF"/>
              </a:solidFill>
              <a:latin typeface="Arial" panose="020B0604020202020204" pitchFamily="34" charset="0"/>
              <a:ea typeface="思源黑体 Heavy" panose="020B0A00000000000000" charset="-122"/>
              <a:cs typeface="Arial" panose="020B0604020202020204" pitchFamily="34" charset="0"/>
              <a:sym typeface="思源黑体 Heavy" panose="020B0A00000000000000" charset="-122"/>
            </a:endParaRPr>
          </a:p>
        </p:txBody>
      </p:sp>
      <p:grpSp>
        <p:nvGrpSpPr>
          <p:cNvPr id="17" name="组合 16"/>
          <p:cNvGrpSpPr/>
          <p:nvPr/>
        </p:nvGrpSpPr>
        <p:grpSpPr>
          <a:xfrm>
            <a:off x="-254952" y="1395095"/>
            <a:ext cx="11091469" cy="4504690"/>
            <a:chOff x="-241" y="2611"/>
            <a:chExt cx="17466" cy="7094"/>
          </a:xfrm>
        </p:grpSpPr>
        <p:sp>
          <p:nvSpPr>
            <p:cNvPr id="15" name="矩形 14"/>
            <p:cNvSpPr/>
            <p:nvPr>
              <p:custDataLst>
                <p:tags r:id="rId1"/>
              </p:custDataLst>
            </p:nvPr>
          </p:nvSpPr>
          <p:spPr>
            <a:xfrm>
              <a:off x="1973" y="3528"/>
              <a:ext cx="15252" cy="6177"/>
            </a:xfrm>
            <a:prstGeom prst="rect">
              <a:avLst/>
            </a:prstGeom>
            <a:noFill/>
          </p:spPr>
          <p:txBody>
            <a:bodyPr wrap="square" lIns="0" tIns="0" rIns="0" bIns="0" rtlCol="0">
              <a:noAutofit/>
            </a:bodyPr>
            <a:p>
              <a:pPr algn="just">
                <a:lnSpc>
                  <a:spcPct val="200000"/>
                </a:lnSpc>
                <a:spcBef>
                  <a:spcPct val="0"/>
                </a:spcBef>
                <a:spcAft>
                  <a:spcPct val="0"/>
                </a:spcAft>
              </a:pP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交互叙事是指运用交互技术手段进行的叙事行为。这种叙事方式打破了传统的线性叙事模式，使受众成为新闻叙事的一部分，而不再是被动的信息接收者。数据新闻通过交互技术手段，使受众在深入地参与叙事的过程中，获得更丰富、更个性化的阅读体验。</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6" name="矩形 15"/>
            <p:cNvSpPr/>
            <p:nvPr>
              <p:custDataLst>
                <p:tags r:id="rId2"/>
              </p:custDataLst>
            </p:nvPr>
          </p:nvSpPr>
          <p:spPr>
            <a:xfrm>
              <a:off x="-241" y="2611"/>
              <a:ext cx="6574"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交互叙事</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grpSp>
      <p:grpSp>
        <p:nvGrpSpPr>
          <p:cNvPr id="8" name="组合 7"/>
          <p:cNvGrpSpPr/>
          <p:nvPr/>
        </p:nvGrpSpPr>
        <p:grpSpPr>
          <a:xfrm>
            <a:off x="298450" y="240665"/>
            <a:ext cx="7024370" cy="743555"/>
            <a:chOff x="273050" y="421670"/>
            <a:chExt cx="2438400" cy="743555"/>
          </a:xfrm>
        </p:grpSpPr>
        <p:sp>
          <p:nvSpPr>
            <p:cNvPr id="9" name="文本框 8"/>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8" name="直接连接符 17"/>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custDataLst>
              <p:tags r:id="rId3"/>
            </p:custDataLst>
          </p:nvPr>
        </p:nvGrpSpPr>
        <p:grpSpPr>
          <a:xfrm>
            <a:off x="11430" y="4371975"/>
            <a:ext cx="14688185" cy="2204850"/>
            <a:chOff x="18" y="7398"/>
            <a:chExt cx="19200" cy="2882"/>
          </a:xfrm>
        </p:grpSpPr>
        <p:sp>
          <p:nvSpPr>
            <p:cNvPr id="67" name="任意多边形: 形状 2"/>
            <p:cNvSpPr/>
            <p:nvPr>
              <p:custDataLst>
                <p:tags r:id="rId4"/>
              </p:custDataLst>
            </p:nvPr>
          </p:nvSpPr>
          <p:spPr>
            <a:xfrm flipV="1">
              <a:off x="18" y="8446"/>
              <a:ext cx="19200" cy="949"/>
            </a:xfrm>
            <a:custGeom>
              <a:avLst/>
              <a:gdLst>
                <a:gd name="connsiteX0" fmla="*/ 0 w 19248"/>
                <a:gd name="connsiteY0" fmla="*/ 865 h 950"/>
                <a:gd name="connsiteX1" fmla="*/ 1438 w 19248"/>
                <a:gd name="connsiteY1" fmla="*/ 943 h 950"/>
                <a:gd name="connsiteX2" fmla="*/ 7493 w 19248"/>
                <a:gd name="connsiteY2" fmla="*/ 354 h 950"/>
                <a:gd name="connsiteX3" fmla="*/ 12353 w 19248"/>
                <a:gd name="connsiteY3" fmla="*/ 737 h 950"/>
                <a:gd name="connsiteX4" fmla="*/ 15481 w 19248"/>
                <a:gd name="connsiteY4" fmla="*/ 564 h 950"/>
                <a:gd name="connsiteX5" fmla="*/ 19248 w 19248"/>
                <a:gd name="connsiteY5" fmla="*/ 0 h 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8" h="951">
                  <a:moveTo>
                    <a:pt x="0" y="865"/>
                  </a:moveTo>
                  <a:cubicBezTo>
                    <a:pt x="890" y="959"/>
                    <a:pt x="964" y="959"/>
                    <a:pt x="1438" y="943"/>
                  </a:cubicBezTo>
                  <a:cubicBezTo>
                    <a:pt x="2977" y="890"/>
                    <a:pt x="5646" y="406"/>
                    <a:pt x="7493" y="354"/>
                  </a:cubicBezTo>
                  <a:cubicBezTo>
                    <a:pt x="9340" y="302"/>
                    <a:pt x="11021" y="702"/>
                    <a:pt x="12353" y="737"/>
                  </a:cubicBezTo>
                  <a:cubicBezTo>
                    <a:pt x="13684" y="772"/>
                    <a:pt x="14348" y="706"/>
                    <a:pt x="15481" y="564"/>
                  </a:cubicBezTo>
                  <a:cubicBezTo>
                    <a:pt x="16615" y="422"/>
                    <a:pt x="17978" y="268"/>
                    <a:pt x="19248" y="0"/>
                  </a:cubicBezTo>
                </a:path>
              </a:pathLst>
            </a:custGeom>
            <a:noFill/>
            <a:ln w="12700">
              <a:gradFill>
                <a:gsLst>
                  <a:gs pos="0">
                    <a:schemeClr val="tx1">
                      <a:lumMod val="50000"/>
                      <a:lumOff val="50000"/>
                      <a:alpha val="20000"/>
                    </a:schemeClr>
                  </a:gs>
                  <a:gs pos="60000">
                    <a:schemeClr val="tx1">
                      <a:lumMod val="50000"/>
                      <a:lumOff val="50000"/>
                      <a:alpha val="60000"/>
                    </a:schemeClr>
                  </a:gs>
                  <a:gs pos="100000">
                    <a:schemeClr val="tx1">
                      <a:lumMod val="50000"/>
                      <a:lumOff val="50000"/>
                      <a:alpha val="2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795" b="0" i="0" u="none" strike="noStrike" kern="1200" cap="none" spc="0" normalizeH="0" baseline="0" noProof="0">
                <a:ln>
                  <a:noFill/>
                </a:ln>
                <a:solidFill>
                  <a:srgbClr val="FFFFFF"/>
                </a:solidFill>
                <a:effectLst/>
                <a:uLnTx/>
                <a:uFillTx/>
                <a:latin typeface="HarmonyOS Sans SC"/>
                <a:ea typeface="HarmonyOS Sans SC"/>
                <a:cs typeface="+mn-cs"/>
              </a:endParaRPr>
            </a:p>
          </p:txBody>
        </p:sp>
        <p:sp>
          <p:nvSpPr>
            <p:cNvPr id="68" name="任意多边形: 形状 3"/>
            <p:cNvSpPr/>
            <p:nvPr>
              <p:custDataLst>
                <p:tags r:id="rId5"/>
              </p:custDataLst>
            </p:nvPr>
          </p:nvSpPr>
          <p:spPr>
            <a:xfrm rot="261585">
              <a:off x="101" y="7489"/>
              <a:ext cx="19012" cy="2791"/>
            </a:xfrm>
            <a:custGeom>
              <a:avLst/>
              <a:gdLst>
                <a:gd name="connsiteX0" fmla="*/ 0 w 19060"/>
                <a:gd name="connsiteY0" fmla="*/ 2798 h 2798"/>
                <a:gd name="connsiteX1" fmla="*/ 7398 w 19060"/>
                <a:gd name="connsiteY1" fmla="*/ 884 h 2798"/>
                <a:gd name="connsiteX2" fmla="*/ 12257 w 19060"/>
                <a:gd name="connsiteY2" fmla="*/ 1605 h 2798"/>
                <a:gd name="connsiteX3" fmla="*/ 15386 w 19060"/>
                <a:gd name="connsiteY3" fmla="*/ 1279 h 2798"/>
                <a:gd name="connsiteX4" fmla="*/ 19060 w 19060"/>
                <a:gd name="connsiteY4" fmla="*/ 0 h 2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0" h="2798">
                  <a:moveTo>
                    <a:pt x="0" y="2798"/>
                  </a:moveTo>
                  <a:cubicBezTo>
                    <a:pt x="1517" y="2480"/>
                    <a:pt x="5561" y="1070"/>
                    <a:pt x="7398" y="884"/>
                  </a:cubicBezTo>
                  <a:cubicBezTo>
                    <a:pt x="9235" y="698"/>
                    <a:pt x="10926" y="1539"/>
                    <a:pt x="12257" y="1605"/>
                  </a:cubicBezTo>
                  <a:cubicBezTo>
                    <a:pt x="13589" y="1670"/>
                    <a:pt x="14252" y="1546"/>
                    <a:pt x="15386" y="1279"/>
                  </a:cubicBezTo>
                  <a:cubicBezTo>
                    <a:pt x="16520" y="1012"/>
                    <a:pt x="17790" y="506"/>
                    <a:pt x="19060" y="0"/>
                  </a:cubicBezTo>
                </a:path>
              </a:pathLst>
            </a:custGeom>
            <a:noFill/>
            <a:ln w="31750">
              <a:gradFill>
                <a:gsLst>
                  <a:gs pos="0">
                    <a:schemeClr val="accent1">
                      <a:lumMod val="20000"/>
                      <a:lumOff val="80000"/>
                      <a:alpha val="100000"/>
                    </a:schemeClr>
                  </a:gs>
                  <a:gs pos="53000">
                    <a:schemeClr val="accent1">
                      <a:lumMod val="60000"/>
                      <a:lumOff val="40000"/>
                      <a:alpha val="100000"/>
                    </a:schemeClr>
                  </a:gs>
                  <a:gs pos="100000">
                    <a:schemeClr val="accent1">
                      <a:lumMod val="20000"/>
                      <a:lumOff val="80000"/>
                      <a:alpha val="10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795" b="0" i="0" u="none" strike="noStrike" kern="1200" cap="none" spc="0" normalizeH="0" baseline="0" noProof="0">
                <a:ln>
                  <a:noFill/>
                </a:ln>
                <a:solidFill>
                  <a:srgbClr val="FFFFFF"/>
                </a:solidFill>
                <a:effectLst/>
                <a:uLnTx/>
                <a:uFillTx/>
                <a:latin typeface="HarmonyOS Sans SC"/>
                <a:ea typeface="HarmonyOS Sans SC"/>
                <a:cs typeface="+mn-cs"/>
              </a:endParaRPr>
            </a:p>
          </p:txBody>
        </p:sp>
        <p:sp>
          <p:nvSpPr>
            <p:cNvPr id="72" name="矩形: 圆角 31"/>
            <p:cNvSpPr/>
            <p:nvPr>
              <p:custDataLst>
                <p:tags r:id="rId6"/>
              </p:custDataLst>
            </p:nvPr>
          </p:nvSpPr>
          <p:spPr>
            <a:xfrm>
              <a:off x="8746" y="9290"/>
              <a:ext cx="4049" cy="604"/>
            </a:xfrm>
            <a:prstGeom prst="roundRect">
              <a:avLst>
                <a:gd name="adj" fmla="val 5000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zh-CN" altLang="en-US" sz="2000" b="1" spc="100" dirty="0">
                  <a:solidFill>
                    <a:schemeClr val="accent2"/>
                  </a:solidFill>
                  <a:latin typeface="微软雅黑" panose="020B0503020204020204" charset="-122"/>
                  <a:ea typeface="微软雅黑" panose="020B0503020204020204" charset="-122"/>
                </a:rPr>
                <a:t>基于游戏的体验叙事</a:t>
              </a:r>
              <a:endParaRPr lang="zh-CN" altLang="en-US" sz="2000" b="1" spc="100" dirty="0">
                <a:solidFill>
                  <a:schemeClr val="accent2"/>
                </a:solidFill>
                <a:latin typeface="微软雅黑" panose="020B0503020204020204" charset="-122"/>
                <a:ea typeface="微软雅黑" panose="020B0503020204020204" charset="-122"/>
              </a:endParaRPr>
            </a:p>
          </p:txBody>
        </p:sp>
        <p:sp>
          <p:nvSpPr>
            <p:cNvPr id="4104" name="椭圆 4103"/>
            <p:cNvSpPr/>
            <p:nvPr>
              <p:custDataLst>
                <p:tags r:id="rId7"/>
              </p:custDataLst>
            </p:nvPr>
          </p:nvSpPr>
          <p:spPr>
            <a:xfrm>
              <a:off x="10248" y="8361"/>
              <a:ext cx="792" cy="792"/>
            </a:xfrm>
            <a:prstGeom prst="ellipse">
              <a:avLst/>
            </a:prstGeom>
            <a:gradFill flip="none" rotWithShape="1">
              <a:gsLst>
                <a:gs pos="0">
                  <a:schemeClr val="accent2">
                    <a:lumMod val="20000"/>
                    <a:lumOff val="80000"/>
                    <a:alpha val="100000"/>
                  </a:schemeClr>
                </a:gs>
                <a:gs pos="21000">
                  <a:schemeClr val="accent2">
                    <a:lumMod val="60000"/>
                    <a:lumOff val="40000"/>
                    <a:alpha val="100000"/>
                  </a:schemeClr>
                </a:gs>
                <a:gs pos="80000">
                  <a:schemeClr val="accent2">
                    <a:alpha val="100000"/>
                  </a:schemeClr>
                </a:gs>
              </a:gsLst>
              <a:path path="circle">
                <a:fillToRect l="50000" t="-80000" r="50000" b="180000"/>
              </a:path>
              <a:tileRect/>
            </a:gradFill>
            <a:ln w="1191" cap="flat">
              <a:noFill/>
              <a:prstDash val="solid"/>
              <a:miter/>
            </a:ln>
          </p:spPr>
          <p:txBody>
            <a:bodyPr wrap="none" lIns="0" tIns="0" rIns="0" bIns="0" rtlCol="0" anchor="ctr"/>
            <a:lstStyle/>
            <a:p>
              <a:pPr algn="ctr"/>
              <a:r>
                <a:rPr lang="en-US" altLang="zh-CN" sz="1795" b="1" dirty="0">
                  <a:solidFill>
                    <a:srgbClr val="FFFFFF"/>
                  </a:solidFill>
                  <a:latin typeface="微软雅黑" panose="020B0503020204020204" charset="-122"/>
                  <a:ea typeface="微软雅黑" panose="020B0503020204020204" charset="-122"/>
                </a:rPr>
                <a:t>02</a:t>
              </a:r>
              <a:endParaRPr lang="en-US" altLang="zh-CN" sz="1795" b="1" dirty="0">
                <a:solidFill>
                  <a:srgbClr val="FFFFFF"/>
                </a:solidFill>
                <a:latin typeface="微软雅黑" panose="020B0503020204020204" charset="-122"/>
                <a:ea typeface="微软雅黑" panose="020B0503020204020204" charset="-122"/>
              </a:endParaRPr>
            </a:p>
          </p:txBody>
        </p:sp>
        <p:sp>
          <p:nvSpPr>
            <p:cNvPr id="74" name="矩形: 圆角 16"/>
            <p:cNvSpPr/>
            <p:nvPr>
              <p:custDataLst>
                <p:tags r:id="rId8"/>
              </p:custDataLst>
            </p:nvPr>
          </p:nvSpPr>
          <p:spPr>
            <a:xfrm>
              <a:off x="1928" y="7398"/>
              <a:ext cx="5359" cy="604"/>
            </a:xfrm>
            <a:prstGeom prst="roundRect">
              <a:avLst>
                <a:gd name="adj" fmla="val 5000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zh-CN" altLang="en-US" sz="2000" b="1" spc="100" dirty="0">
                  <a:solidFill>
                    <a:schemeClr val="accent1"/>
                  </a:solidFill>
                  <a:latin typeface="微软雅黑" panose="020B0503020204020204" charset="-122"/>
                  <a:ea typeface="微软雅黑" panose="020B0503020204020204" charset="-122"/>
                </a:rPr>
                <a:t>基于数据库的探索叙事</a:t>
              </a:r>
              <a:endParaRPr lang="zh-CN" altLang="en-US" sz="2000" b="1" spc="100" dirty="0">
                <a:solidFill>
                  <a:schemeClr val="accent1"/>
                </a:solidFill>
                <a:latin typeface="微软雅黑" panose="020B0503020204020204" charset="-122"/>
                <a:ea typeface="微软雅黑" panose="020B0503020204020204" charset="-122"/>
              </a:endParaRPr>
            </a:p>
          </p:txBody>
        </p:sp>
        <p:sp>
          <p:nvSpPr>
            <p:cNvPr id="4105" name="椭圆 4104"/>
            <p:cNvSpPr/>
            <p:nvPr>
              <p:custDataLst>
                <p:tags r:id="rId9"/>
              </p:custDataLst>
            </p:nvPr>
          </p:nvSpPr>
          <p:spPr>
            <a:xfrm>
              <a:off x="4012" y="8281"/>
              <a:ext cx="792" cy="792"/>
            </a:xfrm>
            <a:prstGeom prst="ellipse">
              <a:avLst/>
            </a:prstGeom>
            <a:gradFill flip="none" rotWithShape="1">
              <a:gsLst>
                <a:gs pos="0">
                  <a:schemeClr val="accent1">
                    <a:lumMod val="20000"/>
                    <a:lumOff val="80000"/>
                    <a:alpha val="100000"/>
                  </a:schemeClr>
                </a:gs>
                <a:gs pos="21000">
                  <a:schemeClr val="accent1">
                    <a:lumMod val="60000"/>
                    <a:lumOff val="40000"/>
                    <a:alpha val="100000"/>
                  </a:schemeClr>
                </a:gs>
                <a:gs pos="80000">
                  <a:schemeClr val="accent1">
                    <a:alpha val="100000"/>
                  </a:schemeClr>
                </a:gs>
              </a:gsLst>
              <a:path path="circle">
                <a:fillToRect l="50000" t="-80000" r="50000" b="180000"/>
              </a:path>
              <a:tileRect/>
            </a:gradFill>
            <a:ln w="1191" cap="flat">
              <a:noFill/>
              <a:prstDash val="solid"/>
              <a:miter/>
            </a:ln>
          </p:spPr>
          <p:txBody>
            <a:bodyPr wrap="none" lIns="0" tIns="0" rIns="0" bIns="0" rtlCol="0" anchor="ctr"/>
            <a:lstStyle/>
            <a:p>
              <a:pPr algn="ctr"/>
              <a:r>
                <a:rPr lang="en-US" altLang="zh-CN" sz="1795" b="1" dirty="0">
                  <a:solidFill>
                    <a:srgbClr val="FFFFFF"/>
                  </a:solidFill>
                  <a:latin typeface="微软雅黑" panose="020B0503020204020204" charset="-122"/>
                  <a:ea typeface="微软雅黑" panose="020B0503020204020204" charset="-122"/>
                </a:rPr>
                <a:t>01</a:t>
              </a:r>
              <a:endParaRPr lang="en-US" altLang="zh-CN" sz="1795" b="1" dirty="0">
                <a:solidFill>
                  <a:srgbClr val="FFFFFF"/>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508000" y="1721485"/>
            <a:ext cx="1682750" cy="365760"/>
          </a:xfrm>
          <a:custGeom>
            <a:avLst/>
            <a:gdLst/>
            <a:ahLst/>
            <a:cxnLst/>
            <a:rect l="l" t="t" r="r" b="b"/>
            <a:pathLst>
              <a:path w="633999" h="137797">
                <a:moveTo>
                  <a:pt x="68899" y="0"/>
                </a:moveTo>
                <a:lnTo>
                  <a:pt x="565100" y="0"/>
                </a:lnTo>
                <a:cubicBezTo>
                  <a:pt x="603152" y="0"/>
                  <a:pt x="633999" y="30847"/>
                  <a:pt x="633999" y="68899"/>
                </a:cubicBezTo>
                <a:lnTo>
                  <a:pt x="633999" y="68899"/>
                </a:lnTo>
                <a:cubicBezTo>
                  <a:pt x="633999" y="106950"/>
                  <a:pt x="603152" y="137797"/>
                  <a:pt x="565100" y="137797"/>
                </a:cubicBezTo>
                <a:lnTo>
                  <a:pt x="68899" y="137797"/>
                </a:lnTo>
                <a:cubicBezTo>
                  <a:pt x="30847" y="137797"/>
                  <a:pt x="0" y="106950"/>
                  <a:pt x="0" y="68899"/>
                </a:cubicBezTo>
                <a:lnTo>
                  <a:pt x="0" y="68899"/>
                </a:lnTo>
                <a:cubicBezTo>
                  <a:pt x="0" y="30847"/>
                  <a:pt x="30847" y="0"/>
                  <a:pt x="68899" y="0"/>
                </a:cubicBezTo>
                <a:close/>
              </a:path>
            </a:pathLst>
          </a:custGeom>
          <a:solidFill>
            <a:srgbClr val="027FFD"/>
          </a:solidFill>
        </p:spPr>
        <p:txBody>
          <a:bodyPr/>
          <a:p>
            <a:pPr algn="ctr"/>
            <a:r>
              <a:rPr lang="zh-CN" altLang="en-US" b="1">
                <a:solidFill>
                  <a:schemeClr val="bg1"/>
                </a:solidFill>
              </a:rPr>
              <a:t>第</a:t>
            </a:r>
            <a:r>
              <a:rPr lang="zh-CN" altLang="en-US" b="1">
                <a:solidFill>
                  <a:schemeClr val="bg1"/>
                </a:solidFill>
              </a:rPr>
              <a:t>七章</a:t>
            </a:r>
            <a:endParaRPr lang="zh-CN" altLang="en-US" b="1">
              <a:solidFill>
                <a:schemeClr val="bg1"/>
              </a:solidFill>
            </a:endParaRPr>
          </a:p>
        </p:txBody>
      </p:sp>
      <p:sp>
        <p:nvSpPr>
          <p:cNvPr id="17" name="TextBox 17"/>
          <p:cNvSpPr txBox="1"/>
          <p:nvPr/>
        </p:nvSpPr>
        <p:spPr>
          <a:xfrm>
            <a:off x="406400" y="3382010"/>
            <a:ext cx="7628255" cy="1908175"/>
          </a:xfrm>
          <a:prstGeom prst="rect">
            <a:avLst/>
          </a:prstGeom>
        </p:spPr>
        <p:txBody>
          <a:bodyPr wrap="square" lIns="0" tIns="0" rIns="0" bIns="0" rtlCol="0" anchor="t">
            <a:noAutofit/>
          </a:bodyPr>
          <a:lstStyle/>
          <a:p>
            <a:pPr algn="l">
              <a:lnSpc>
                <a:spcPct val="200000"/>
              </a:lnSpc>
              <a:spcBef>
                <a:spcPct val="0"/>
              </a:spcBef>
            </a:pPr>
            <a:r>
              <a:rPr lang="zh-CN" altLang="en-US" sz="1600" i="1">
                <a:solidFill>
                  <a:schemeClr val="tx1">
                    <a:lumMod val="65000"/>
                    <a:lumOff val="35000"/>
                  </a:schemeClr>
                </a:solidFill>
                <a:latin typeface="微软雅黑" panose="020B0503020204020204" charset="-122"/>
                <a:ea typeface="微软雅黑" panose="020B0503020204020204" charset="-122"/>
                <a:cs typeface="思源黑体" panose="020B0500000000090000" pitchFamily="34" charset="-122"/>
                <a:sym typeface="思源黑体" panose="020B0500000000090000" pitchFamily="34" charset="-122"/>
              </a:rPr>
              <a:t>本章将详细阐述数据新闻文本制作的相关内容，介绍如何选择合适的平台进行数据新闻的传播，以及数据新闻发布程序、评估内容和收集反馈的方式。读者的学习目标是学会在数据分析和可视化的基础上制作数据新闻的文本，掌握选择传播平台的原则，了解数据新闻的发布和评估程序。</a:t>
            </a:r>
            <a:endParaRPr lang="zh-CN" altLang="en-US" sz="1600" i="1">
              <a:solidFill>
                <a:schemeClr val="tx1">
                  <a:lumMod val="65000"/>
                  <a:lumOff val="35000"/>
                </a:schemeClr>
              </a:solidFill>
              <a:latin typeface="微软雅黑" panose="020B0503020204020204" charset="-122"/>
              <a:ea typeface="微软雅黑" panose="020B0503020204020204" charset="-122"/>
              <a:cs typeface="思源黑体" panose="020B0500000000090000" pitchFamily="34" charset="-122"/>
              <a:sym typeface="思源黑体" panose="020B0500000000090000" pitchFamily="34" charset="-122"/>
            </a:endParaRPr>
          </a:p>
        </p:txBody>
      </p:sp>
      <p:sp>
        <p:nvSpPr>
          <p:cNvPr id="31" name="文本框 30"/>
          <p:cNvSpPr txBox="1"/>
          <p:nvPr/>
        </p:nvSpPr>
        <p:spPr>
          <a:xfrm>
            <a:off x="334010" y="2291080"/>
            <a:ext cx="6673215" cy="829945"/>
          </a:xfrm>
          <a:prstGeom prst="rect">
            <a:avLst/>
          </a:prstGeom>
          <a:noFill/>
        </p:spPr>
        <p:txBody>
          <a:bodyPr wrap="square" rtlCol="0">
            <a:spAutoFit/>
          </a:bodyPr>
          <a:p>
            <a:r>
              <a:rPr lang="zh-CN" altLang="en-US" sz="4800" dirty="0">
                <a:solidFill>
                  <a:srgbClr val="027FFD"/>
                </a:solidFill>
                <a:latin typeface="汉仪力量黑简" panose="00020600040101010101" charset="-122"/>
                <a:ea typeface="汉仪力量黑简" panose="00020600040101010101" charset="-122"/>
              </a:rPr>
              <a:t>数据新闻的制作与发布</a:t>
            </a:r>
            <a:endParaRPr lang="zh-CN" altLang="en-US" sz="4800" dirty="0">
              <a:solidFill>
                <a:srgbClr val="027FFD"/>
              </a:solidFill>
              <a:latin typeface="汉仪力量黑简" panose="00020600040101010101" charset="-122"/>
              <a:ea typeface="汉仪力量黑简" panose="00020600040101010101" charset="-122"/>
            </a:endParaRPr>
          </a:p>
        </p:txBody>
      </p:sp>
      <p:grpSp>
        <p:nvGrpSpPr>
          <p:cNvPr id="7" name="组合 6"/>
          <p:cNvGrpSpPr/>
          <p:nvPr/>
        </p:nvGrpSpPr>
        <p:grpSpPr>
          <a:xfrm>
            <a:off x="6931025" y="-635"/>
            <a:ext cx="4996815" cy="6858000"/>
            <a:chOff x="7324" y="0"/>
            <a:chExt cx="8147" cy="10798"/>
          </a:xfrm>
        </p:grpSpPr>
        <p:sp>
          <p:nvSpPr>
            <p:cNvPr id="6" name="任意多边形 5"/>
            <p:cNvSpPr/>
            <p:nvPr/>
          </p:nvSpPr>
          <p:spPr>
            <a:xfrm>
              <a:off x="7729" y="0"/>
              <a:ext cx="7743" cy="10799"/>
            </a:xfrm>
            <a:custGeom>
              <a:avLst/>
              <a:gdLst/>
              <a:ahLst/>
              <a:cxnLst>
                <a:cxn ang="3">
                  <a:pos x="hc" y="t"/>
                </a:cxn>
                <a:cxn ang="cd2">
                  <a:pos x="l" y="vc"/>
                </a:cxn>
                <a:cxn ang="cd4">
                  <a:pos x="hc" y="b"/>
                </a:cxn>
                <a:cxn ang="0">
                  <a:pos x="r" y="vc"/>
                </a:cxn>
              </a:cxnLst>
              <a:rect l="l" t="t" r="r" b="b"/>
              <a:pathLst>
                <a:path w="4319" h="6585">
                  <a:moveTo>
                    <a:pt x="0" y="0"/>
                  </a:moveTo>
                  <a:lnTo>
                    <a:pt x="4319" y="0"/>
                  </a:lnTo>
                  <a:lnTo>
                    <a:pt x="4319" y="637"/>
                  </a:lnTo>
                  <a:cubicBezTo>
                    <a:pt x="3894" y="1089"/>
                    <a:pt x="3473" y="1690"/>
                    <a:pt x="3056" y="2439"/>
                  </a:cubicBezTo>
                  <a:cubicBezTo>
                    <a:pt x="2639" y="3189"/>
                    <a:pt x="2316" y="3959"/>
                    <a:pt x="2089" y="4751"/>
                  </a:cubicBezTo>
                  <a:cubicBezTo>
                    <a:pt x="1925" y="5309"/>
                    <a:pt x="1820" y="5921"/>
                    <a:pt x="1775" y="6585"/>
                  </a:cubicBezTo>
                  <a:lnTo>
                    <a:pt x="933" y="6585"/>
                  </a:lnTo>
                  <a:cubicBezTo>
                    <a:pt x="942" y="6060"/>
                    <a:pt x="1045" y="5426"/>
                    <a:pt x="1242" y="4683"/>
                  </a:cubicBezTo>
                  <a:cubicBezTo>
                    <a:pt x="1440" y="3939"/>
                    <a:pt x="1722" y="3223"/>
                    <a:pt x="2091" y="2533"/>
                  </a:cubicBezTo>
                  <a:cubicBezTo>
                    <a:pt x="2460" y="1842"/>
                    <a:pt x="2852" y="1261"/>
                    <a:pt x="3267" y="787"/>
                  </a:cubicBezTo>
                  <a:lnTo>
                    <a:pt x="0" y="787"/>
                  </a:lnTo>
                  <a:lnTo>
                    <a:pt x="0" y="0"/>
                  </a:lnTo>
                  <a:close/>
                </a:path>
              </a:pathLst>
            </a:custGeom>
            <a:blipFill rotWithShape="1">
              <a:blip r:embed="rId1"/>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5" name="任意多边形 4"/>
            <p:cNvSpPr/>
            <p:nvPr/>
          </p:nvSpPr>
          <p:spPr>
            <a:xfrm>
              <a:off x="7324" y="0"/>
              <a:ext cx="7743" cy="10799"/>
            </a:xfrm>
            <a:custGeom>
              <a:avLst/>
              <a:gdLst/>
              <a:ahLst/>
              <a:cxnLst>
                <a:cxn ang="3cd4">
                  <a:pos x="hc" y="t"/>
                </a:cxn>
                <a:cxn ang="cd2">
                  <a:pos x="l" y="vc"/>
                </a:cxn>
                <a:cxn ang="cd4">
                  <a:pos x="hc" y="b"/>
                </a:cxn>
                <a:cxn ang="0">
                  <a:pos x="r" y="vc"/>
                </a:cxn>
              </a:cxnLst>
              <a:rect l="l" t="t" r="r" b="b"/>
              <a:pathLst>
                <a:path w="4319" h="6585">
                  <a:moveTo>
                    <a:pt x="0" y="0"/>
                  </a:moveTo>
                  <a:lnTo>
                    <a:pt x="4319" y="0"/>
                  </a:lnTo>
                  <a:lnTo>
                    <a:pt x="4319" y="637"/>
                  </a:lnTo>
                  <a:cubicBezTo>
                    <a:pt x="3894" y="1089"/>
                    <a:pt x="3473" y="1690"/>
                    <a:pt x="3056" y="2439"/>
                  </a:cubicBezTo>
                  <a:cubicBezTo>
                    <a:pt x="2639" y="3189"/>
                    <a:pt x="2316" y="3959"/>
                    <a:pt x="2089" y="4751"/>
                  </a:cubicBezTo>
                  <a:cubicBezTo>
                    <a:pt x="1925" y="5309"/>
                    <a:pt x="1820" y="5921"/>
                    <a:pt x="1775" y="6585"/>
                  </a:cubicBezTo>
                  <a:lnTo>
                    <a:pt x="933" y="6585"/>
                  </a:lnTo>
                  <a:cubicBezTo>
                    <a:pt x="942" y="6060"/>
                    <a:pt x="1045" y="5426"/>
                    <a:pt x="1242" y="4683"/>
                  </a:cubicBezTo>
                  <a:cubicBezTo>
                    <a:pt x="1440" y="3939"/>
                    <a:pt x="1722" y="3223"/>
                    <a:pt x="2091" y="2533"/>
                  </a:cubicBezTo>
                  <a:cubicBezTo>
                    <a:pt x="2460" y="1842"/>
                    <a:pt x="2852" y="1261"/>
                    <a:pt x="3267" y="787"/>
                  </a:cubicBezTo>
                  <a:lnTo>
                    <a:pt x="0" y="787"/>
                  </a:lnTo>
                  <a:lnTo>
                    <a:pt x="0" y="0"/>
                  </a:lnTo>
                  <a:close/>
                </a:path>
              </a:pathLst>
            </a:custGeom>
            <a:gradFill>
              <a:gsLst>
                <a:gs pos="0">
                  <a:srgbClr val="0277EE">
                    <a:lumMod val="94000"/>
                  </a:srgbClr>
                </a:gs>
                <a:gs pos="64000">
                  <a:schemeClr val="bg1">
                    <a:alpha val="44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8" name="组合 7"/>
          <p:cNvGrpSpPr/>
          <p:nvPr/>
        </p:nvGrpSpPr>
        <p:grpSpPr>
          <a:xfrm>
            <a:off x="298450" y="240665"/>
            <a:ext cx="7024370" cy="743555"/>
            <a:chOff x="273050" y="421670"/>
            <a:chExt cx="2438400" cy="743555"/>
          </a:xfrm>
        </p:grpSpPr>
        <p:sp>
          <p:nvSpPr>
            <p:cNvPr id="9" name="文本框 8"/>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8" name="直接连接符 17"/>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 name="圆角矩形 2"/>
          <p:cNvSpPr/>
          <p:nvPr/>
        </p:nvSpPr>
        <p:spPr>
          <a:xfrm>
            <a:off x="1178560" y="1691005"/>
            <a:ext cx="577850" cy="4077970"/>
          </a:xfrm>
          <a:prstGeom prst="roundRect">
            <a:avLst>
              <a:gd name="adj" fmla="val 50000"/>
            </a:avLst>
          </a:prstGeom>
          <a:solidFill>
            <a:schemeClr val="accent1">
              <a:lumMod val="20000"/>
              <a:lumOff val="80000"/>
            </a:schemeClr>
          </a:solidFill>
          <a:ln>
            <a:solidFill>
              <a:schemeClr val="accent1">
                <a:lumMod val="20000"/>
                <a:lumOff val="80000"/>
              </a:schemeClr>
            </a:solid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ts val="3000"/>
              </a:lnSpc>
            </a:pPr>
            <a:r>
              <a:rPr lang="zh-CN" altLang="en-US" sz="2400" b="1">
                <a:solidFill>
                  <a:srgbClr val="404040"/>
                </a:solidFill>
                <a:latin typeface="微软雅黑" panose="020B0503020204020204" charset="-122"/>
                <a:ea typeface="微软雅黑" panose="020B0503020204020204" charset="-122"/>
              </a:rPr>
              <a:t>基于数据库的探索</a:t>
            </a:r>
            <a:r>
              <a:rPr lang="zh-CN" altLang="en-US" sz="2400" b="1">
                <a:solidFill>
                  <a:srgbClr val="404040"/>
                </a:solidFill>
                <a:latin typeface="微软雅黑" panose="020B0503020204020204" charset="-122"/>
                <a:ea typeface="微软雅黑" panose="020B0503020204020204" charset="-122"/>
              </a:rPr>
              <a:t>叙事</a:t>
            </a:r>
            <a:endParaRPr lang="zh-CN" altLang="en-US" sz="2400" b="1">
              <a:solidFill>
                <a:srgbClr val="404040"/>
              </a:solidFill>
              <a:latin typeface="微软雅黑" panose="020B0503020204020204" charset="-122"/>
              <a:ea typeface="微软雅黑" panose="020B0503020204020204" charset="-122"/>
            </a:endParaRPr>
          </a:p>
        </p:txBody>
      </p:sp>
      <p:sp>
        <p:nvSpPr>
          <p:cNvPr id="13" name="文本框 12"/>
          <p:cNvSpPr txBox="1"/>
          <p:nvPr/>
        </p:nvSpPr>
        <p:spPr>
          <a:xfrm>
            <a:off x="2352675" y="5556250"/>
            <a:ext cx="7812405" cy="322580"/>
          </a:xfrm>
          <a:prstGeom prst="rect">
            <a:avLst/>
          </a:prstGeom>
        </p:spPr>
        <p:txBody>
          <a:bodyPr wrap="square" lIns="0" tIns="0" rIns="0" bIns="0" rtlCol="0" anchor="t">
            <a:spAutoFit/>
          </a:bodyPr>
          <a:p>
            <a:pPr marL="0" lvl="1" indent="0" algn="ctr" fontAlgn="auto">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数据新闻作品《</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Workers’Compensation Benefits</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How Much Is a Limb Worth?</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2" name="图片 1" descr="图片5"/>
          <p:cNvPicPr>
            <a:picLocks noChangeAspect="1"/>
          </p:cNvPicPr>
          <p:nvPr/>
        </p:nvPicPr>
        <p:blipFill>
          <a:blip r:embed="rId1"/>
          <a:stretch>
            <a:fillRect/>
          </a:stretch>
        </p:blipFill>
        <p:spPr>
          <a:xfrm>
            <a:off x="3464560" y="1616710"/>
            <a:ext cx="5262245" cy="3624580"/>
          </a:xfrm>
          <a:prstGeom prst="rect">
            <a:avLst/>
          </a:prstGeom>
        </p:spPr>
      </p:pic>
      <p:sp>
        <p:nvSpPr>
          <p:cNvPr id="4" name="文本框 3"/>
          <p:cNvSpPr txBox="1"/>
          <p:nvPr/>
        </p:nvSpPr>
        <p:spPr>
          <a:xfrm>
            <a:off x="2352675" y="5556250"/>
            <a:ext cx="7812405" cy="322580"/>
          </a:xfrm>
          <a:prstGeom prst="rect">
            <a:avLst/>
          </a:prstGeom>
        </p:spPr>
        <p:txBody>
          <a:bodyPr wrap="square" lIns="0" tIns="0" rIns="0" bIns="0" rtlCol="0" anchor="t">
            <a:spAutoFit/>
          </a:bodyPr>
          <a:p>
            <a:pPr marL="0" lvl="1" indent="0" algn="ctr" fontAlgn="auto">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数据新闻作品《</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Workers’Compensation Benefits</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How Much Is a Limb Worth?</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5" name="图片 4" descr="图片5"/>
          <p:cNvPicPr>
            <a:picLocks noChangeAspect="1"/>
          </p:cNvPicPr>
          <p:nvPr/>
        </p:nvPicPr>
        <p:blipFill>
          <a:blip r:embed="rId1"/>
          <a:stretch>
            <a:fillRect/>
          </a:stretch>
        </p:blipFill>
        <p:spPr>
          <a:xfrm>
            <a:off x="3464560" y="1616710"/>
            <a:ext cx="5262245" cy="36245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8" name="组合 7"/>
          <p:cNvGrpSpPr/>
          <p:nvPr/>
        </p:nvGrpSpPr>
        <p:grpSpPr>
          <a:xfrm>
            <a:off x="298450" y="240665"/>
            <a:ext cx="7024370" cy="743555"/>
            <a:chOff x="273050" y="421670"/>
            <a:chExt cx="2438400" cy="743555"/>
          </a:xfrm>
        </p:grpSpPr>
        <p:sp>
          <p:nvSpPr>
            <p:cNvPr id="9" name="文本框 8"/>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8" name="直接连接符 17"/>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 name="圆角矩形 2"/>
          <p:cNvSpPr/>
          <p:nvPr/>
        </p:nvSpPr>
        <p:spPr>
          <a:xfrm>
            <a:off x="1178560" y="1838960"/>
            <a:ext cx="577850" cy="3709670"/>
          </a:xfrm>
          <a:prstGeom prst="roundRect">
            <a:avLst>
              <a:gd name="adj" fmla="val 50000"/>
            </a:avLst>
          </a:prstGeom>
          <a:solidFill>
            <a:schemeClr val="accent1">
              <a:lumMod val="20000"/>
              <a:lumOff val="80000"/>
            </a:schemeClr>
          </a:solidFill>
          <a:ln>
            <a:solidFill>
              <a:schemeClr val="accent1">
                <a:lumMod val="20000"/>
                <a:lumOff val="80000"/>
              </a:schemeClr>
            </a:solid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ts val="3000"/>
              </a:lnSpc>
            </a:pPr>
            <a:r>
              <a:rPr lang="zh-CN" altLang="en-US" sz="2400" b="1">
                <a:solidFill>
                  <a:srgbClr val="404040"/>
                </a:solidFill>
                <a:latin typeface="微软雅黑" panose="020B0503020204020204" charset="-122"/>
                <a:ea typeface="微软雅黑" panose="020B0503020204020204" charset="-122"/>
              </a:rPr>
              <a:t>基于游戏的</a:t>
            </a:r>
            <a:r>
              <a:rPr lang="zh-CN" altLang="en-US" sz="2400" b="1">
                <a:solidFill>
                  <a:srgbClr val="404040"/>
                </a:solidFill>
                <a:latin typeface="微软雅黑" panose="020B0503020204020204" charset="-122"/>
                <a:ea typeface="微软雅黑" panose="020B0503020204020204" charset="-122"/>
              </a:rPr>
              <a:t>体验叙事</a:t>
            </a:r>
            <a:endParaRPr lang="zh-CN" altLang="en-US" sz="2400" b="1">
              <a:solidFill>
                <a:srgbClr val="404040"/>
              </a:solidFill>
              <a:latin typeface="微软雅黑" panose="020B0503020204020204" charset="-122"/>
              <a:ea typeface="微软雅黑" panose="020B0503020204020204" charset="-122"/>
            </a:endParaRPr>
          </a:p>
        </p:txBody>
      </p:sp>
      <p:sp>
        <p:nvSpPr>
          <p:cNvPr id="4" name="文本框 3"/>
          <p:cNvSpPr txBox="1"/>
          <p:nvPr/>
        </p:nvSpPr>
        <p:spPr>
          <a:xfrm>
            <a:off x="2352675" y="5556250"/>
            <a:ext cx="7812405" cy="322580"/>
          </a:xfrm>
          <a:prstGeom prst="rect">
            <a:avLst/>
          </a:prstGeom>
        </p:spPr>
        <p:txBody>
          <a:bodyPr wrap="square" lIns="0" tIns="0" rIns="0" bIns="0" rtlCol="0" anchor="t">
            <a:spAutoFit/>
          </a:bodyPr>
          <a:p>
            <a:pPr marL="0" lvl="1" indent="0" algn="ctr" fontAlgn="auto">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英国《金融时报》的一款游戏</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2" name="图片 1" descr="图片6"/>
          <p:cNvPicPr>
            <a:picLocks noChangeAspect="1"/>
          </p:cNvPicPr>
          <p:nvPr/>
        </p:nvPicPr>
        <p:blipFill>
          <a:blip r:embed="rId1"/>
          <a:stretch>
            <a:fillRect/>
          </a:stretch>
        </p:blipFill>
        <p:spPr>
          <a:xfrm>
            <a:off x="3182620" y="2059940"/>
            <a:ext cx="6152515" cy="326834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11"/>
          <p:cNvSpPr/>
          <p:nvPr/>
        </p:nvSpPr>
        <p:spPr>
          <a:xfrm>
            <a:off x="755015" y="2546985"/>
            <a:ext cx="5340985" cy="3562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Clr>
                <a:srgbClr val="027FFD"/>
              </a:buClr>
              <a:buFont typeface="Wingdings" panose="05000000000000000000" charset="0"/>
              <a:buChar char="l"/>
            </a:pPr>
            <a:r>
              <a:rPr lang="zh-CN" altLang="en-US">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数据新闻将可视化图表引入报道，让文字与图表相互配合传递信息，体现出语图交互、共同表意的特征，以文字、图表为两大基础成分，形成对现实世界的数据提炼和视觉表征。在数据新闻的文本中，正是文字和图表这两个核心叙事载体相互配合、相互补充，共同完成新闻叙事，形成完整且富有深度的报道。</a:t>
            </a:r>
            <a:endParaRPr lang="zh-CN" altLang="en-US">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3" name="圆角矩形 2"/>
          <p:cNvSpPr/>
          <p:nvPr/>
        </p:nvSpPr>
        <p:spPr>
          <a:xfrm>
            <a:off x="793115" y="1911985"/>
            <a:ext cx="3104515" cy="451485"/>
          </a:xfrm>
          <a:prstGeom prst="roundRect">
            <a:avLst>
              <a:gd name="adj" fmla="val 5000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确定语图关系</a:t>
            </a:r>
            <a:endParaRPr lang="zh-CN" altLang="en-US" sz="2400" b="1">
              <a:latin typeface="微软雅黑" panose="020B0503020204020204" charset="-122"/>
              <a:ea typeface="微软雅黑" panose="020B0503020204020204" charset="-122"/>
            </a:endParaRPr>
          </a:p>
        </p:txBody>
      </p:sp>
      <p:sp>
        <p:nvSpPr>
          <p:cNvPr id="4" name="Freeform 4"/>
          <p:cNvSpPr/>
          <p:nvPr/>
        </p:nvSpPr>
        <p:spPr>
          <a:xfrm>
            <a:off x="6419850" y="2400300"/>
            <a:ext cx="4893310" cy="3708400"/>
          </a:xfrm>
          <a:custGeom>
            <a:avLst/>
            <a:gdLst/>
            <a:ahLst/>
            <a:cxnLst/>
            <a:rect l="l" t="t" r="r" b="b"/>
            <a:pathLst>
              <a:path w="5551164" h="4114800">
                <a:moveTo>
                  <a:pt x="0" y="0"/>
                </a:moveTo>
                <a:lnTo>
                  <a:pt x="5551163" y="0"/>
                </a:lnTo>
                <a:lnTo>
                  <a:pt x="5551163"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400" advTm="5000">
        <p14:doors dir="vert"/>
      </p:transition>
    </mc:Choice>
    <mc:Fallback>
      <p:transition spd="slow" advTm="5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2" name="组合 1"/>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1" name="圆角矩形 20"/>
          <p:cNvSpPr/>
          <p:nvPr/>
        </p:nvSpPr>
        <p:spPr>
          <a:xfrm>
            <a:off x="793115" y="1349375"/>
            <a:ext cx="2915920" cy="451485"/>
          </a:xfrm>
          <a:prstGeom prst="roundRect">
            <a:avLst>
              <a:gd name="adj" fmla="val 5000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图文各自的功能</a:t>
            </a:r>
            <a:endParaRPr lang="zh-CN" altLang="en-US" sz="2400" b="1">
              <a:latin typeface="微软雅黑" panose="020B0503020204020204" charset="-122"/>
              <a:ea typeface="微软雅黑" panose="020B0503020204020204" charset="-122"/>
            </a:endParaRPr>
          </a:p>
        </p:txBody>
      </p:sp>
      <p:sp>
        <p:nvSpPr>
          <p:cNvPr id="23" name="矩形: 圆角 2"/>
          <p:cNvSpPr/>
          <p:nvPr>
            <p:custDataLst>
              <p:tags r:id="rId1"/>
            </p:custDataLst>
          </p:nvPr>
        </p:nvSpPr>
        <p:spPr>
          <a:xfrm>
            <a:off x="826453" y="2612708"/>
            <a:ext cx="5102225" cy="361251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p>
            <a:endParaRPr lang="zh-CN" altLang="en-US" sz="1440">
              <a:solidFill>
                <a:schemeClr val="bg1"/>
              </a:solidFill>
              <a:latin typeface="+mj-ea"/>
              <a:ea typeface="+mj-ea"/>
            </a:endParaRPr>
          </a:p>
        </p:txBody>
      </p:sp>
      <p:sp>
        <p:nvSpPr>
          <p:cNvPr id="24" name="矩形 23"/>
          <p:cNvSpPr/>
          <p:nvPr>
            <p:custDataLst>
              <p:tags r:id="rId2"/>
            </p:custDataLst>
          </p:nvPr>
        </p:nvSpPr>
        <p:spPr>
          <a:xfrm>
            <a:off x="1131253" y="3845878"/>
            <a:ext cx="4493260" cy="2190750"/>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一是直观展示信息。</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a:p>
            <a:pPr algn="just">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二是增强感知和记忆。</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a:p>
            <a:pPr algn="just">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三是提供审美价值。</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60" name="圆角矩形 59"/>
          <p:cNvSpPr/>
          <p:nvPr>
            <p:custDataLst>
              <p:tags r:id="rId3"/>
            </p:custDataLst>
          </p:nvPr>
        </p:nvSpPr>
        <p:spPr>
          <a:xfrm>
            <a:off x="1091248" y="2078038"/>
            <a:ext cx="793750" cy="777875"/>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2400" b="1" dirty="0">
                <a:solidFill>
                  <a:schemeClr val="lt1"/>
                </a:solidFill>
                <a:latin typeface="+mn-ea"/>
                <a:cs typeface="+mn-ea"/>
                <a:sym typeface="+mn-ea"/>
              </a:rPr>
              <a:t>01</a:t>
            </a:r>
            <a:endParaRPr lang="en-US" altLang="zh-CN" sz="2400" b="1" dirty="0">
              <a:solidFill>
                <a:schemeClr val="lt1"/>
              </a:solidFill>
              <a:latin typeface="+mn-ea"/>
              <a:cs typeface="+mn-ea"/>
              <a:sym typeface="+mn-ea"/>
            </a:endParaRPr>
          </a:p>
        </p:txBody>
      </p:sp>
      <p:cxnSp>
        <p:nvCxnSpPr>
          <p:cNvPr id="80" name="直接连接符 79"/>
          <p:cNvCxnSpPr/>
          <p:nvPr>
            <p:custDataLst>
              <p:tags r:id="rId4"/>
            </p:custDataLst>
          </p:nvPr>
        </p:nvCxnSpPr>
        <p:spPr>
          <a:xfrm flipV="1">
            <a:off x="1046163" y="3647758"/>
            <a:ext cx="4662805"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sp>
        <p:nvSpPr>
          <p:cNvPr id="25" name="矩形 24"/>
          <p:cNvSpPr/>
          <p:nvPr>
            <p:custDataLst>
              <p:tags r:id="rId5"/>
            </p:custDataLst>
          </p:nvPr>
        </p:nvSpPr>
        <p:spPr>
          <a:xfrm>
            <a:off x="1094423" y="3052128"/>
            <a:ext cx="4492625" cy="443230"/>
          </a:xfrm>
          <a:prstGeom prst="rect">
            <a:avLst/>
          </a:prstGeom>
          <a:noFill/>
        </p:spPr>
        <p:txBody>
          <a:bodyPr wrap="square" lIns="0" tIns="0" rIns="0" bIns="0" rtlCol="0" anchor="ctr" anchorCtr="0">
            <a:noAutofit/>
          </a:bodyPr>
          <a:p>
            <a:pPr>
              <a:spcBef>
                <a:spcPct val="0"/>
              </a:spcBef>
              <a:spcAft>
                <a:spcPct val="0"/>
              </a:spcAft>
            </a:pPr>
            <a:r>
              <a:rPr lang="zh-CN" altLang="en-US" sz="2200" b="1" dirty="0">
                <a:solidFill>
                  <a:schemeClr val="accent1"/>
                </a:solidFill>
                <a:latin typeface="微软雅黑" panose="020B0503020204020204" charset="-122"/>
                <a:ea typeface="微软雅黑" panose="020B0503020204020204" charset="-122"/>
                <a:cs typeface="+mn-ea"/>
                <a:sym typeface="+mn-ea"/>
              </a:rPr>
              <a:t>图表的功能</a:t>
            </a:r>
            <a:endParaRPr lang="zh-CN" altLang="en-US" sz="2200" b="1" dirty="0">
              <a:solidFill>
                <a:schemeClr val="accent1"/>
              </a:solidFill>
              <a:latin typeface="+mn-ea"/>
              <a:cs typeface="+mn-ea"/>
            </a:endParaRPr>
          </a:p>
        </p:txBody>
      </p:sp>
      <p:sp>
        <p:nvSpPr>
          <p:cNvPr id="33" name="矩形: 圆角 2"/>
          <p:cNvSpPr/>
          <p:nvPr>
            <p:custDataLst>
              <p:tags r:id="rId6"/>
            </p:custDataLst>
          </p:nvPr>
        </p:nvSpPr>
        <p:spPr>
          <a:xfrm>
            <a:off x="6523673" y="2612708"/>
            <a:ext cx="5102225" cy="361251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p>
            <a:endParaRPr lang="zh-CN" altLang="en-US" sz="1440">
              <a:solidFill>
                <a:schemeClr val="bg1"/>
              </a:solidFill>
              <a:latin typeface="+mj-ea"/>
              <a:ea typeface="+mj-ea"/>
            </a:endParaRPr>
          </a:p>
        </p:txBody>
      </p:sp>
      <p:sp>
        <p:nvSpPr>
          <p:cNvPr id="26" name="矩形 25"/>
          <p:cNvSpPr/>
          <p:nvPr>
            <p:custDataLst>
              <p:tags r:id="rId7"/>
            </p:custDataLst>
          </p:nvPr>
        </p:nvSpPr>
        <p:spPr>
          <a:xfrm>
            <a:off x="6828473" y="3850958"/>
            <a:ext cx="4493260" cy="2180590"/>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一是说明语境。</a:t>
            </a:r>
            <a:endParaRPr lang="zh-CN" altLang="en-US" dirty="0">
              <a:solidFill>
                <a:schemeClr val="tx1">
                  <a:lumMod val="85000"/>
                  <a:lumOff val="15000"/>
                </a:schemeClr>
              </a:solidFill>
              <a:latin typeface="微软雅黑" panose="020B0503020204020204" charset="-122"/>
              <a:ea typeface="微软雅黑" panose="020B0503020204020204" charset="-122"/>
              <a:cs typeface="+mn-ea"/>
            </a:endParaRPr>
          </a:p>
          <a:p>
            <a:pPr>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二是进行分析和阐释。</a:t>
            </a:r>
            <a:endParaRPr lang="zh-CN" altLang="en-US" dirty="0">
              <a:solidFill>
                <a:schemeClr val="tx1">
                  <a:lumMod val="85000"/>
                  <a:lumOff val="15000"/>
                </a:schemeClr>
              </a:solidFill>
              <a:latin typeface="微软雅黑" panose="020B0503020204020204" charset="-122"/>
              <a:ea typeface="微软雅黑" panose="020B0503020204020204" charset="-122"/>
              <a:cs typeface="+mn-ea"/>
            </a:endParaRPr>
          </a:p>
          <a:p>
            <a:pPr>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三是表达观点和态度。</a:t>
            </a:r>
            <a:endParaRPr lang="zh-CN" altLang="en-US">
              <a:solidFill>
                <a:schemeClr val="dk1">
                  <a:lumMod val="85000"/>
                  <a:lumOff val="15000"/>
                </a:schemeClr>
              </a:solidFill>
              <a:latin typeface="微软雅黑" panose="020B0503020204020204" charset="-122"/>
              <a:ea typeface="微软雅黑" panose="020B0503020204020204" charset="-122"/>
              <a:cs typeface="+mn-ea"/>
            </a:endParaRPr>
          </a:p>
          <a:p>
            <a:pPr algn="just">
              <a:lnSpc>
                <a:spcPct val="150000"/>
              </a:lnSpc>
              <a:spcBef>
                <a:spcPct val="0"/>
              </a:spcBef>
              <a:spcAft>
                <a:spcPct val="0"/>
              </a:spcAft>
            </a:pPr>
            <a:endParaRPr lang="zh-CN" altLang="en-US">
              <a:solidFill>
                <a:schemeClr val="dk1">
                  <a:lumMod val="85000"/>
                  <a:lumOff val="15000"/>
                </a:schemeClr>
              </a:solidFill>
              <a:latin typeface="微软雅黑" panose="020B0503020204020204" charset="-122"/>
              <a:ea typeface="微软雅黑" panose="020B0503020204020204" charset="-122"/>
              <a:cs typeface="+mn-ea"/>
            </a:endParaRPr>
          </a:p>
        </p:txBody>
      </p:sp>
      <p:sp>
        <p:nvSpPr>
          <p:cNvPr id="40" name="圆角矩形 39"/>
          <p:cNvSpPr/>
          <p:nvPr>
            <p:custDataLst>
              <p:tags r:id="rId8"/>
            </p:custDataLst>
          </p:nvPr>
        </p:nvSpPr>
        <p:spPr>
          <a:xfrm>
            <a:off x="6788468" y="2078038"/>
            <a:ext cx="793750" cy="777875"/>
          </a:xfrm>
          <a:prstGeom prst="roundRect">
            <a:avLst>
              <a:gd name="adj" fmla="val 0"/>
            </a:avLst>
          </a:prstGeom>
          <a:solidFill>
            <a:schemeClr val="accent2"/>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2400" b="1">
                <a:solidFill>
                  <a:schemeClr val="lt1"/>
                </a:solidFill>
                <a:latin typeface="+mn-ea"/>
                <a:cs typeface="+mn-ea"/>
                <a:sym typeface="+mn-ea"/>
              </a:rPr>
              <a:t>02</a:t>
            </a:r>
            <a:endParaRPr lang="en-US" altLang="zh-CN" sz="2400" b="1" dirty="0">
              <a:solidFill>
                <a:schemeClr val="lt1"/>
              </a:solidFill>
              <a:latin typeface="+mn-ea"/>
              <a:cs typeface="+mn-ea"/>
              <a:sym typeface="+mn-ea"/>
            </a:endParaRPr>
          </a:p>
        </p:txBody>
      </p:sp>
      <p:cxnSp>
        <p:nvCxnSpPr>
          <p:cNvPr id="74" name="直接连接符 73"/>
          <p:cNvCxnSpPr/>
          <p:nvPr>
            <p:custDataLst>
              <p:tags r:id="rId9"/>
            </p:custDataLst>
          </p:nvPr>
        </p:nvCxnSpPr>
        <p:spPr>
          <a:xfrm flipV="1">
            <a:off x="6744018" y="3653473"/>
            <a:ext cx="4662170" cy="0"/>
          </a:xfrm>
          <a:prstGeom prst="line">
            <a:avLst/>
          </a:prstGeom>
          <a:ln w="22225">
            <a:solidFill>
              <a:schemeClr val="accent2">
                <a:alpha val="50000"/>
              </a:schemeClr>
            </a:solidFill>
          </a:ln>
        </p:spPr>
        <p:style>
          <a:lnRef idx="2">
            <a:schemeClr val="accent1"/>
          </a:lnRef>
          <a:fillRef idx="0">
            <a:srgbClr val="FFFFFF"/>
          </a:fillRef>
          <a:effectRef idx="0">
            <a:srgbClr val="FFFFFF"/>
          </a:effectRef>
          <a:fontRef idx="minor">
            <a:schemeClr val="tx1"/>
          </a:fontRef>
        </p:style>
      </p:cxnSp>
      <p:sp>
        <p:nvSpPr>
          <p:cNvPr id="27" name="矩形 26"/>
          <p:cNvSpPr/>
          <p:nvPr>
            <p:custDataLst>
              <p:tags r:id="rId10"/>
            </p:custDataLst>
          </p:nvPr>
        </p:nvSpPr>
        <p:spPr>
          <a:xfrm>
            <a:off x="6794183" y="3052128"/>
            <a:ext cx="4492625" cy="443230"/>
          </a:xfrm>
          <a:prstGeom prst="rect">
            <a:avLst/>
          </a:prstGeom>
          <a:noFill/>
        </p:spPr>
        <p:txBody>
          <a:bodyPr wrap="square" lIns="0" tIns="0" rIns="0" bIns="0" rtlCol="0" anchor="ctr" anchorCtr="0">
            <a:noAutofit/>
          </a:bodyPr>
          <a:p>
            <a:pPr>
              <a:spcBef>
                <a:spcPct val="0"/>
              </a:spcBef>
              <a:spcAft>
                <a:spcPct val="0"/>
              </a:spcAft>
            </a:pPr>
            <a:r>
              <a:rPr lang="zh-CN" altLang="en-US" sz="2200" b="1" dirty="0">
                <a:solidFill>
                  <a:schemeClr val="accent2"/>
                </a:solidFill>
                <a:latin typeface="微软雅黑" panose="020B0503020204020204" charset="-122"/>
                <a:ea typeface="微软雅黑" panose="020B0503020204020204" charset="-122"/>
                <a:cs typeface="+mn-ea"/>
                <a:sym typeface="+mn-ea"/>
              </a:rPr>
              <a:t>文字的功能</a:t>
            </a:r>
            <a:endParaRPr lang="zh-CN" altLang="en-US" sz="2200" b="1">
              <a:solidFill>
                <a:schemeClr val="accent2"/>
              </a:solidFill>
              <a:latin typeface="+mn-ea"/>
              <a:cs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图形 4"/>
          <p:cNvSpPr/>
          <p:nvPr>
            <p:custDataLst>
              <p:tags r:id="rId1"/>
            </p:custDataLst>
          </p:nvPr>
        </p:nvSpPr>
        <p:spPr>
          <a:xfrm>
            <a:off x="9734443" y="1477381"/>
            <a:ext cx="1006036" cy="4531852"/>
          </a:xfrm>
          <a:custGeom>
            <a:avLst/>
            <a:gdLst>
              <a:gd name="connsiteX0" fmla="*/ -259 w 944642"/>
              <a:gd name="connsiteY0" fmla="*/ 4255111 h 4255294"/>
              <a:gd name="connsiteX1" fmla="*/ 203548 w 944642"/>
              <a:gd name="connsiteY1" fmla="*/ 203623 h 4255294"/>
              <a:gd name="connsiteX2" fmla="*/ -259 w 944642"/>
              <a:gd name="connsiteY2" fmla="*/ -183 h 4255294"/>
            </a:gdLst>
            <a:ahLst/>
            <a:cxnLst>
              <a:cxn ang="0">
                <a:pos x="connsiteX0" y="connsiteY0"/>
              </a:cxn>
              <a:cxn ang="0">
                <a:pos x="connsiteX1" y="connsiteY1"/>
              </a:cxn>
              <a:cxn ang="0">
                <a:pos x="connsiteX2" y="connsiteY2"/>
              </a:cxn>
            </a:cxnLst>
            <a:rect l="l" t="t" r="r" b="b"/>
            <a:pathLst>
              <a:path w="944642" h="4255294">
                <a:moveTo>
                  <a:pt x="-259" y="4255111"/>
                </a:moveTo>
                <a:cubicBezTo>
                  <a:pt x="1174812" y="3192606"/>
                  <a:pt x="1266062" y="1378694"/>
                  <a:pt x="203548" y="203623"/>
                </a:cubicBezTo>
                <a:cubicBezTo>
                  <a:pt x="139073" y="132319"/>
                  <a:pt x="71055" y="64291"/>
                  <a:pt x="-259" y="-183"/>
                </a:cubicBezTo>
              </a:path>
            </a:pathLst>
          </a:custGeom>
          <a:noFill/>
          <a:ln w="15875" cap="flat">
            <a:gradFill>
              <a:gsLst>
                <a:gs pos="100000">
                  <a:schemeClr val="accent2">
                    <a:alpha val="0"/>
                  </a:schemeClr>
                </a:gs>
                <a:gs pos="0">
                  <a:schemeClr val="accent2">
                    <a:alpha val="0"/>
                  </a:schemeClr>
                </a:gs>
                <a:gs pos="70000">
                  <a:schemeClr val="accent2">
                    <a:lumMod val="60000"/>
                    <a:lumOff val="40000"/>
                    <a:alpha val="100000"/>
                  </a:schemeClr>
                </a:gs>
                <a:gs pos="30000">
                  <a:schemeClr val="accent2">
                    <a:lumMod val="60000"/>
                    <a:lumOff val="40000"/>
                    <a:alpha val="100000"/>
                  </a:schemeClr>
                </a:gs>
              </a:gsLst>
              <a:lin ang="16200000" scaled="1"/>
            </a:gra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sym typeface="+mn-ea"/>
            </a:endParaRPr>
          </a:p>
        </p:txBody>
      </p:sp>
      <p:sp>
        <p:nvSpPr>
          <p:cNvPr id="3" name="图形 4"/>
          <p:cNvSpPr/>
          <p:nvPr>
            <p:custDataLst>
              <p:tags r:id="rId2"/>
            </p:custDataLst>
          </p:nvPr>
        </p:nvSpPr>
        <p:spPr>
          <a:xfrm flipH="1">
            <a:off x="1263489" y="1478058"/>
            <a:ext cx="1006036" cy="4531852"/>
          </a:xfrm>
          <a:custGeom>
            <a:avLst/>
            <a:gdLst>
              <a:gd name="connsiteX0" fmla="*/ -259 w 944642"/>
              <a:gd name="connsiteY0" fmla="*/ 4255111 h 4255294"/>
              <a:gd name="connsiteX1" fmla="*/ 203548 w 944642"/>
              <a:gd name="connsiteY1" fmla="*/ 203623 h 4255294"/>
              <a:gd name="connsiteX2" fmla="*/ -259 w 944642"/>
              <a:gd name="connsiteY2" fmla="*/ -183 h 4255294"/>
            </a:gdLst>
            <a:ahLst/>
            <a:cxnLst>
              <a:cxn ang="0">
                <a:pos x="connsiteX0" y="connsiteY0"/>
              </a:cxn>
              <a:cxn ang="0">
                <a:pos x="connsiteX1" y="connsiteY1"/>
              </a:cxn>
              <a:cxn ang="0">
                <a:pos x="connsiteX2" y="connsiteY2"/>
              </a:cxn>
            </a:cxnLst>
            <a:rect l="l" t="t" r="r" b="b"/>
            <a:pathLst>
              <a:path w="944642" h="4255294">
                <a:moveTo>
                  <a:pt x="-259" y="4255111"/>
                </a:moveTo>
                <a:cubicBezTo>
                  <a:pt x="1174812" y="3192606"/>
                  <a:pt x="1266062" y="1378694"/>
                  <a:pt x="203548" y="203623"/>
                </a:cubicBezTo>
                <a:cubicBezTo>
                  <a:pt x="139073" y="132319"/>
                  <a:pt x="71055" y="64291"/>
                  <a:pt x="-259" y="-183"/>
                </a:cubicBezTo>
              </a:path>
            </a:pathLst>
          </a:custGeom>
          <a:noFill/>
          <a:ln w="15875" cap="flat">
            <a:gradFill>
              <a:gsLst>
                <a:gs pos="100000">
                  <a:schemeClr val="accent2">
                    <a:alpha val="0"/>
                  </a:schemeClr>
                </a:gs>
                <a:gs pos="0">
                  <a:schemeClr val="accent2">
                    <a:alpha val="0"/>
                  </a:schemeClr>
                </a:gs>
                <a:gs pos="70000">
                  <a:schemeClr val="accent2">
                    <a:lumMod val="60000"/>
                    <a:lumOff val="40000"/>
                    <a:alpha val="100000"/>
                  </a:schemeClr>
                </a:gs>
                <a:gs pos="30000">
                  <a:schemeClr val="accent2">
                    <a:lumMod val="60000"/>
                    <a:lumOff val="40000"/>
                    <a:alpha val="100000"/>
                  </a:schemeClr>
                </a:gs>
              </a:gsLst>
              <a:lin ang="16200000" scaled="1"/>
            </a:gra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sym typeface="+mn-ea"/>
            </a:endParaRPr>
          </a:p>
        </p:txBody>
      </p:sp>
      <p:sp>
        <p:nvSpPr>
          <p:cNvPr id="4" name="椭圆 3"/>
          <p:cNvSpPr/>
          <p:nvPr>
            <p:custDataLst>
              <p:tags r:id="rId3"/>
            </p:custDataLst>
          </p:nvPr>
        </p:nvSpPr>
        <p:spPr>
          <a:xfrm>
            <a:off x="959168" y="3417599"/>
            <a:ext cx="649219" cy="649219"/>
          </a:xfrm>
          <a:prstGeom prst="ellipse">
            <a:avLst/>
          </a:prstGeom>
          <a:gradFill>
            <a:gsLst>
              <a:gs pos="0">
                <a:schemeClr val="accent1">
                  <a:alpha val="100000"/>
                </a:schemeClr>
              </a:gs>
              <a:gs pos="100000">
                <a:schemeClr val="accent1">
                  <a:lumMod val="80000"/>
                  <a:lumOff val="20000"/>
                  <a:alpha val="100000"/>
                </a:schemeClr>
              </a:gs>
            </a:gsLst>
            <a:lin ang="13500000"/>
          </a:gradFill>
          <a:ln w="12700">
            <a:gradFill>
              <a:gsLst>
                <a:gs pos="100000">
                  <a:schemeClr val="bg1">
                    <a:alpha val="0"/>
                  </a:schemeClr>
                </a:gs>
                <a:gs pos="0">
                  <a:schemeClr val="bg1"/>
                </a:gs>
              </a:gsLst>
              <a:lin ang="15960000" scaled="0"/>
            </a:gradFill>
          </a:ln>
          <a:effectLst>
            <a:outerShdw blurRad="215900" dist="1143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240" rIns="71755" bIns="45720" numCol="1" spcCol="0" rtlCol="0" fromWordArt="0" anchor="ctr" anchorCtr="0" forceAA="0" compatLnSpc="1">
            <a:normAutofit fontScale="25000" lnSpcReduction="20000"/>
          </a:bodyPr>
          <a:lstStyle/>
          <a:p>
            <a:pPr lvl="0" algn="ctr">
              <a:buClrTx/>
              <a:buSzTx/>
              <a:buFontTx/>
            </a:pPr>
            <a:endParaRPr lang="zh-CN" altLang="en-US" b="1" spc="130" dirty="0">
              <a:solidFill>
                <a:schemeClr val="bg1"/>
              </a:solidFill>
              <a:uFillTx/>
              <a:latin typeface="+中文标题" charset="0"/>
              <a:ea typeface="+mj-ea"/>
              <a:cs typeface="+mj-ea"/>
              <a:sym typeface="+mn-ea"/>
            </a:endParaRPr>
          </a:p>
        </p:txBody>
      </p:sp>
      <p:pic>
        <p:nvPicPr>
          <p:cNvPr id="36" name="图片 19" descr="343435383038363b343532323339393bd6b4d0d0d5aad2aa"/>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1139732" y="3598163"/>
            <a:ext cx="306718" cy="306718"/>
          </a:xfrm>
          <a:prstGeom prst="rect">
            <a:avLst/>
          </a:prstGeom>
          <a:effectLst/>
        </p:spPr>
      </p:pic>
      <p:sp>
        <p:nvSpPr>
          <p:cNvPr id="2" name="矩形 1"/>
          <p:cNvSpPr/>
          <p:nvPr>
            <p:custDataLst>
              <p:tags r:id="rId7"/>
            </p:custDataLst>
          </p:nvPr>
        </p:nvSpPr>
        <p:spPr>
          <a:xfrm>
            <a:off x="1847786" y="2974642"/>
            <a:ext cx="2408872" cy="744573"/>
          </a:xfrm>
          <a:prstGeom prst="rect">
            <a:avLst/>
          </a:prstGeom>
          <a:noFill/>
        </p:spPr>
        <p:txBody>
          <a:bodyPr wrap="square" lIns="0" tIns="0" rIns="0" bIns="0" rtlCol="0" anchor="b">
            <a:noAutofit/>
          </a:bodyPr>
          <a:lstStyle/>
          <a:p>
            <a:pPr>
              <a:spcBef>
                <a:spcPct val="0"/>
              </a:spcBef>
              <a:spcAft>
                <a:spcPct val="0"/>
              </a:spcAft>
            </a:pPr>
            <a:r>
              <a:rPr lang="zh-CN" altLang="en-US" b="1">
                <a:solidFill>
                  <a:schemeClr val="accent1"/>
                </a:solidFill>
                <a:latin typeface="微软雅黑" panose="020B0503020204020204" charset="-122"/>
                <a:ea typeface="微软雅黑" panose="020B0503020204020204" charset="-122"/>
                <a:cs typeface="+mn-ea"/>
                <a:sym typeface="+mn-ea"/>
              </a:rPr>
              <a:t>文字统摄模式</a:t>
            </a:r>
            <a:endParaRPr lang="zh-CN" altLang="en-US" b="1">
              <a:solidFill>
                <a:schemeClr val="accent1"/>
              </a:solidFill>
              <a:latin typeface="微软雅黑" panose="020B0503020204020204" charset="-122"/>
              <a:ea typeface="微软雅黑" panose="020B0503020204020204" charset="-122"/>
              <a:cs typeface="+mn-ea"/>
              <a:sym typeface="+mn-ea"/>
            </a:endParaRPr>
          </a:p>
        </p:txBody>
      </p:sp>
      <p:sp>
        <p:nvSpPr>
          <p:cNvPr id="10" name="矩形 9"/>
          <p:cNvSpPr/>
          <p:nvPr>
            <p:custDataLst>
              <p:tags r:id="rId8"/>
            </p:custDataLst>
          </p:nvPr>
        </p:nvSpPr>
        <p:spPr>
          <a:xfrm>
            <a:off x="1847786" y="3762496"/>
            <a:ext cx="2408872" cy="618110"/>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文字是主角，图表则作为文字的辅助。</a:t>
            </a:r>
            <a:endPar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5" name="椭圆 4"/>
          <p:cNvSpPr/>
          <p:nvPr>
            <p:custDataLst>
              <p:tags r:id="rId9"/>
            </p:custDataLst>
          </p:nvPr>
        </p:nvSpPr>
        <p:spPr>
          <a:xfrm>
            <a:off x="1306771" y="1989317"/>
            <a:ext cx="649219" cy="649219"/>
          </a:xfrm>
          <a:prstGeom prst="ellipse">
            <a:avLst/>
          </a:prstGeom>
          <a:gradFill>
            <a:gsLst>
              <a:gs pos="0">
                <a:schemeClr val="accent1">
                  <a:alpha val="100000"/>
                </a:schemeClr>
              </a:gs>
              <a:gs pos="100000">
                <a:schemeClr val="accent1">
                  <a:lumMod val="80000"/>
                  <a:lumOff val="20000"/>
                  <a:alpha val="100000"/>
                </a:schemeClr>
              </a:gs>
            </a:gsLst>
            <a:lin ang="13500000"/>
          </a:gradFill>
          <a:ln w="12700">
            <a:gradFill>
              <a:gsLst>
                <a:gs pos="100000">
                  <a:schemeClr val="bg1">
                    <a:alpha val="0"/>
                  </a:schemeClr>
                </a:gs>
                <a:gs pos="0">
                  <a:schemeClr val="bg1"/>
                </a:gs>
              </a:gsLst>
              <a:lin ang="15960000" scaled="0"/>
            </a:gradFill>
          </a:ln>
          <a:effectLst>
            <a:outerShdw blurRad="215900" dist="1143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240" rIns="71755" bIns="45720" numCol="1" spcCol="0" rtlCol="0" fromWordArt="0" anchor="ctr" anchorCtr="0" forceAA="0" compatLnSpc="1">
            <a:normAutofit fontScale="25000" lnSpcReduction="20000"/>
          </a:bodyPr>
          <a:lstStyle/>
          <a:p>
            <a:pPr lvl="0" algn="ctr">
              <a:buClrTx/>
              <a:buSzTx/>
              <a:buFontTx/>
            </a:pPr>
            <a:endParaRPr lang="zh-CN" altLang="en-US" b="1" spc="130" dirty="0">
              <a:solidFill>
                <a:schemeClr val="bg1"/>
              </a:solidFill>
              <a:uFillTx/>
              <a:latin typeface="+中文标题" charset="0"/>
              <a:ea typeface="+mj-ea"/>
              <a:cs typeface="+mj-ea"/>
              <a:sym typeface="+mn-ea"/>
            </a:endParaRPr>
          </a:p>
        </p:txBody>
      </p:sp>
      <p:sp>
        <p:nvSpPr>
          <p:cNvPr id="12" name="矩形 11"/>
          <p:cNvSpPr/>
          <p:nvPr>
            <p:custDataLst>
              <p:tags r:id="rId10"/>
            </p:custDataLst>
          </p:nvPr>
        </p:nvSpPr>
        <p:spPr>
          <a:xfrm>
            <a:off x="2210267" y="1546361"/>
            <a:ext cx="2298640" cy="744573"/>
          </a:xfrm>
          <a:prstGeom prst="rect">
            <a:avLst/>
          </a:prstGeom>
          <a:noFill/>
        </p:spPr>
        <p:txBody>
          <a:bodyPr wrap="square" lIns="0" tIns="0" rIns="0" bIns="0" rtlCol="0" anchor="b">
            <a:noAutofit/>
          </a:bodyPr>
          <a:lstStyle/>
          <a:p>
            <a:pPr>
              <a:spcBef>
                <a:spcPct val="0"/>
              </a:spcBef>
              <a:spcAft>
                <a:spcPct val="0"/>
              </a:spcAft>
            </a:pPr>
            <a:r>
              <a:rPr lang="zh-CN" altLang="en-US" b="1" dirty="0">
                <a:solidFill>
                  <a:schemeClr val="accent1"/>
                </a:solidFill>
                <a:latin typeface="微软雅黑" panose="020B0503020204020204" charset="-122"/>
                <a:ea typeface="微软雅黑" panose="020B0503020204020204" charset="-122"/>
                <a:cs typeface="+mn-ea"/>
                <a:sym typeface="+mn-ea"/>
              </a:rPr>
              <a:t>图表统摄模式</a:t>
            </a:r>
            <a:endParaRPr lang="zh-CN" altLang="en-US" b="1" dirty="0">
              <a:solidFill>
                <a:schemeClr val="accent1"/>
              </a:solidFill>
              <a:latin typeface="微软雅黑" panose="020B0503020204020204" charset="-122"/>
              <a:ea typeface="微软雅黑" panose="020B0503020204020204" charset="-122"/>
              <a:cs typeface="+mn-ea"/>
              <a:sym typeface="+mn-ea"/>
            </a:endParaRPr>
          </a:p>
        </p:txBody>
      </p:sp>
      <p:sp>
        <p:nvSpPr>
          <p:cNvPr id="16" name="矩形 15"/>
          <p:cNvSpPr/>
          <p:nvPr>
            <p:custDataLst>
              <p:tags r:id="rId11"/>
            </p:custDataLst>
          </p:nvPr>
        </p:nvSpPr>
        <p:spPr>
          <a:xfrm>
            <a:off x="2208914" y="2334215"/>
            <a:ext cx="2299993" cy="618110"/>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图表占据主导地位，文字则起辅助说明的作用。</a:t>
            </a:r>
            <a:endPar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3" name="椭圆 12"/>
          <p:cNvSpPr/>
          <p:nvPr>
            <p:custDataLst>
              <p:tags r:id="rId12"/>
            </p:custDataLst>
          </p:nvPr>
        </p:nvSpPr>
        <p:spPr>
          <a:xfrm>
            <a:off x="1306771" y="4845880"/>
            <a:ext cx="649219" cy="649219"/>
          </a:xfrm>
          <a:prstGeom prst="ellipse">
            <a:avLst/>
          </a:prstGeom>
          <a:gradFill>
            <a:gsLst>
              <a:gs pos="0">
                <a:schemeClr val="accent1">
                  <a:alpha val="100000"/>
                </a:schemeClr>
              </a:gs>
              <a:gs pos="100000">
                <a:schemeClr val="accent1">
                  <a:lumMod val="80000"/>
                  <a:lumOff val="20000"/>
                  <a:alpha val="100000"/>
                </a:schemeClr>
              </a:gs>
            </a:gsLst>
            <a:lin ang="13500000"/>
          </a:gradFill>
          <a:ln w="12700">
            <a:gradFill>
              <a:gsLst>
                <a:gs pos="100000">
                  <a:schemeClr val="bg1">
                    <a:alpha val="0"/>
                  </a:schemeClr>
                </a:gs>
                <a:gs pos="0">
                  <a:schemeClr val="bg1"/>
                </a:gs>
              </a:gsLst>
              <a:lin ang="15960000" scaled="0"/>
            </a:gradFill>
          </a:ln>
          <a:effectLst>
            <a:outerShdw blurRad="215900" dist="1143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240" rIns="71755" bIns="45720" numCol="1" spcCol="0" rtlCol="0" fromWordArt="0" anchor="ctr" anchorCtr="0" forceAA="0" compatLnSpc="1">
            <a:normAutofit fontScale="25000" lnSpcReduction="20000"/>
          </a:bodyPr>
          <a:lstStyle/>
          <a:p>
            <a:pPr lvl="0" algn="ctr">
              <a:buClrTx/>
              <a:buSzTx/>
              <a:buFontTx/>
            </a:pPr>
            <a:endParaRPr lang="zh-CN" altLang="en-US" b="1" spc="130" dirty="0">
              <a:solidFill>
                <a:schemeClr val="bg1"/>
              </a:solidFill>
              <a:uFillTx/>
              <a:latin typeface="+中文标题" charset="0"/>
              <a:ea typeface="+mj-ea"/>
              <a:cs typeface="+mj-ea"/>
              <a:sym typeface="+mn-ea"/>
            </a:endParaRPr>
          </a:p>
        </p:txBody>
      </p:sp>
      <p:sp>
        <p:nvSpPr>
          <p:cNvPr id="17" name="矩形 16"/>
          <p:cNvSpPr/>
          <p:nvPr>
            <p:custDataLst>
              <p:tags r:id="rId13"/>
            </p:custDataLst>
          </p:nvPr>
        </p:nvSpPr>
        <p:spPr>
          <a:xfrm>
            <a:off x="2210267" y="4402924"/>
            <a:ext cx="2492054" cy="744573"/>
          </a:xfrm>
          <a:prstGeom prst="rect">
            <a:avLst/>
          </a:prstGeom>
          <a:noFill/>
        </p:spPr>
        <p:txBody>
          <a:bodyPr wrap="square" lIns="0" tIns="0" rIns="0" bIns="0" rtlCol="0" anchor="b">
            <a:noAutofit/>
          </a:bodyPr>
          <a:lstStyle/>
          <a:p>
            <a:pPr>
              <a:spcBef>
                <a:spcPct val="0"/>
              </a:spcBef>
              <a:spcAft>
                <a:spcPct val="0"/>
              </a:spcAft>
            </a:pPr>
            <a:r>
              <a:rPr lang="zh-CN" altLang="en-US" b="1" dirty="0">
                <a:solidFill>
                  <a:schemeClr val="accent1"/>
                </a:solidFill>
                <a:latin typeface="微软雅黑" panose="020B0503020204020204" charset="-122"/>
                <a:ea typeface="微软雅黑" panose="020B0503020204020204" charset="-122"/>
                <a:cs typeface="+mn-ea"/>
                <a:sym typeface="+mn-ea"/>
              </a:rPr>
              <a:t>语图重合模式</a:t>
            </a:r>
            <a:endParaRPr lang="zh-CN" altLang="en-US" b="1" dirty="0">
              <a:solidFill>
                <a:schemeClr val="accent1"/>
              </a:solidFill>
              <a:latin typeface="微软雅黑" panose="020B0503020204020204" charset="-122"/>
              <a:ea typeface="微软雅黑" panose="020B0503020204020204" charset="-122"/>
              <a:cs typeface="+mn-ea"/>
              <a:sym typeface="+mn-ea"/>
            </a:endParaRPr>
          </a:p>
        </p:txBody>
      </p:sp>
      <p:sp>
        <p:nvSpPr>
          <p:cNvPr id="20" name="矩形 19"/>
          <p:cNvSpPr/>
          <p:nvPr>
            <p:custDataLst>
              <p:tags r:id="rId14"/>
            </p:custDataLst>
          </p:nvPr>
        </p:nvSpPr>
        <p:spPr>
          <a:xfrm>
            <a:off x="2210267" y="5190778"/>
            <a:ext cx="2492054" cy="618110"/>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文字和图表在内容上有较大的重叠。</a:t>
            </a:r>
            <a:endPar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8" name="椭圆 17"/>
          <p:cNvSpPr/>
          <p:nvPr>
            <p:custDataLst>
              <p:tags r:id="rId15"/>
            </p:custDataLst>
          </p:nvPr>
        </p:nvSpPr>
        <p:spPr>
          <a:xfrm>
            <a:off x="10335646" y="4131740"/>
            <a:ext cx="649219" cy="649219"/>
          </a:xfrm>
          <a:prstGeom prst="ellipse">
            <a:avLst/>
          </a:prstGeom>
          <a:gradFill>
            <a:gsLst>
              <a:gs pos="0">
                <a:schemeClr val="accent2">
                  <a:alpha val="100000"/>
                </a:schemeClr>
              </a:gs>
              <a:gs pos="100000">
                <a:schemeClr val="accent2">
                  <a:lumMod val="80000"/>
                  <a:lumOff val="20000"/>
                  <a:alpha val="100000"/>
                </a:schemeClr>
              </a:gs>
            </a:gsLst>
            <a:lin ang="13500000"/>
          </a:gradFill>
          <a:ln w="12700">
            <a:gradFill>
              <a:gsLst>
                <a:gs pos="100000">
                  <a:schemeClr val="bg1">
                    <a:alpha val="0"/>
                  </a:schemeClr>
                </a:gs>
                <a:gs pos="0">
                  <a:schemeClr val="bg1"/>
                </a:gs>
              </a:gsLst>
              <a:lin ang="15960000" scaled="0"/>
            </a:gradFill>
          </a:ln>
          <a:effectLst>
            <a:outerShdw blurRad="215900" dist="114300" dir="5400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240" rIns="71755" bIns="45720" numCol="1" spcCol="0" rtlCol="0" fromWordArt="0" anchor="ctr" anchorCtr="0" forceAA="0" compatLnSpc="1">
            <a:normAutofit fontScale="25000" lnSpcReduction="20000"/>
          </a:bodyPr>
          <a:lstStyle/>
          <a:p>
            <a:pPr lvl="0" algn="ctr">
              <a:buClrTx/>
              <a:buSzTx/>
              <a:buFontTx/>
            </a:pPr>
            <a:endParaRPr lang="zh-CN" altLang="en-US" b="1" spc="130" dirty="0">
              <a:solidFill>
                <a:schemeClr val="bg1"/>
              </a:solidFill>
              <a:uFillTx/>
              <a:latin typeface="+中文标题" charset="0"/>
              <a:ea typeface="+mj-ea"/>
              <a:cs typeface="+mj-ea"/>
              <a:sym typeface="+mn-ea"/>
            </a:endParaRPr>
          </a:p>
        </p:txBody>
      </p:sp>
      <p:sp>
        <p:nvSpPr>
          <p:cNvPr id="19" name="椭圆 18"/>
          <p:cNvSpPr/>
          <p:nvPr>
            <p:custDataLst>
              <p:tags r:id="rId16"/>
            </p:custDataLst>
          </p:nvPr>
        </p:nvSpPr>
        <p:spPr>
          <a:xfrm>
            <a:off x="10335646" y="2703458"/>
            <a:ext cx="649219" cy="649219"/>
          </a:xfrm>
          <a:prstGeom prst="ellipse">
            <a:avLst/>
          </a:prstGeom>
          <a:gradFill>
            <a:gsLst>
              <a:gs pos="0">
                <a:schemeClr val="accent2">
                  <a:alpha val="100000"/>
                </a:schemeClr>
              </a:gs>
              <a:gs pos="100000">
                <a:schemeClr val="accent2">
                  <a:lumMod val="80000"/>
                  <a:lumOff val="20000"/>
                  <a:alpha val="100000"/>
                </a:schemeClr>
              </a:gs>
            </a:gsLst>
            <a:lin ang="13500000"/>
          </a:gradFill>
          <a:ln w="12700">
            <a:gradFill>
              <a:gsLst>
                <a:gs pos="100000">
                  <a:schemeClr val="bg1">
                    <a:alpha val="0"/>
                  </a:schemeClr>
                </a:gs>
                <a:gs pos="0">
                  <a:schemeClr val="bg1"/>
                </a:gs>
              </a:gsLst>
              <a:lin ang="15960000" scaled="0"/>
            </a:gradFill>
          </a:ln>
          <a:effectLst>
            <a:outerShdw blurRad="215900" dist="114300" dir="5400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240" rIns="71755" bIns="45720" numCol="1" spcCol="0" rtlCol="0" fromWordArt="0" anchor="ctr" anchorCtr="0" forceAA="0" compatLnSpc="1">
            <a:normAutofit fontScale="25000" lnSpcReduction="20000"/>
          </a:bodyPr>
          <a:lstStyle/>
          <a:p>
            <a:pPr lvl="0" algn="ctr">
              <a:buClrTx/>
              <a:buSzTx/>
              <a:buFontTx/>
            </a:pPr>
            <a:endParaRPr lang="zh-CN" altLang="en-US" b="1" spc="130" dirty="0">
              <a:solidFill>
                <a:schemeClr val="bg1"/>
              </a:solidFill>
              <a:uFillTx/>
              <a:latin typeface="+中文标题" charset="0"/>
              <a:ea typeface="+mj-ea"/>
              <a:cs typeface="+mj-ea"/>
              <a:sym typeface="+mn-ea"/>
            </a:endParaRPr>
          </a:p>
        </p:txBody>
      </p:sp>
      <p:pic>
        <p:nvPicPr>
          <p:cNvPr id="32" name="图片 12" descr="343439383331313b343532303032383bbfcdbba7b9dcc0ed"/>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1477867" y="2160414"/>
            <a:ext cx="306718" cy="306718"/>
          </a:xfrm>
          <a:prstGeom prst="rect">
            <a:avLst/>
          </a:prstGeom>
        </p:spPr>
      </p:pic>
      <p:sp>
        <p:nvSpPr>
          <p:cNvPr id="21" name="矩形 20"/>
          <p:cNvSpPr/>
          <p:nvPr>
            <p:custDataLst>
              <p:tags r:id="rId20"/>
            </p:custDataLst>
          </p:nvPr>
        </p:nvSpPr>
        <p:spPr>
          <a:xfrm>
            <a:off x="7746210" y="2257120"/>
            <a:ext cx="2336512" cy="744573"/>
          </a:xfrm>
          <a:prstGeom prst="rect">
            <a:avLst/>
          </a:prstGeom>
          <a:noFill/>
        </p:spPr>
        <p:txBody>
          <a:bodyPr wrap="square" lIns="0" tIns="0" rIns="0" bIns="0" rtlCol="0" anchor="b">
            <a:noAutofit/>
          </a:bodyPr>
          <a:lstStyle/>
          <a:p>
            <a:pPr algn="r">
              <a:spcBef>
                <a:spcPct val="0"/>
              </a:spcBef>
              <a:spcAft>
                <a:spcPct val="0"/>
              </a:spcAft>
            </a:pPr>
            <a:r>
              <a:rPr lang="zh-CN" altLang="en-US" b="1" dirty="0">
                <a:solidFill>
                  <a:schemeClr val="accent2"/>
                </a:solidFill>
                <a:latin typeface="微软雅黑" panose="020B0503020204020204" charset="-122"/>
                <a:ea typeface="微软雅黑" panose="020B0503020204020204" charset="-122"/>
                <a:cs typeface="+mn-ea"/>
                <a:sym typeface="+mn-ea"/>
              </a:rPr>
              <a:t>语图对话模式</a:t>
            </a:r>
            <a:endParaRPr lang="zh-CN" altLang="en-US" b="1" dirty="0">
              <a:solidFill>
                <a:schemeClr val="accent2"/>
              </a:solidFill>
              <a:latin typeface="微软雅黑" panose="020B0503020204020204" charset="-122"/>
              <a:ea typeface="微软雅黑" panose="020B0503020204020204" charset="-122"/>
              <a:cs typeface="+mn-ea"/>
              <a:sym typeface="+mn-ea"/>
            </a:endParaRPr>
          </a:p>
        </p:txBody>
      </p:sp>
      <p:sp>
        <p:nvSpPr>
          <p:cNvPr id="22" name="矩形 21"/>
          <p:cNvSpPr/>
          <p:nvPr>
            <p:custDataLst>
              <p:tags r:id="rId21"/>
            </p:custDataLst>
          </p:nvPr>
        </p:nvSpPr>
        <p:spPr>
          <a:xfrm>
            <a:off x="7746337" y="3045039"/>
            <a:ext cx="2336381" cy="860669"/>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文字和图表各自承担不同的叙述任务，但又相互关联，互为补充。</a:t>
            </a:r>
            <a:endPar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3" name="矩形 22"/>
          <p:cNvSpPr/>
          <p:nvPr>
            <p:custDataLst>
              <p:tags r:id="rId22"/>
            </p:custDataLst>
          </p:nvPr>
        </p:nvSpPr>
        <p:spPr>
          <a:xfrm>
            <a:off x="7747562" y="3700280"/>
            <a:ext cx="2335159" cy="744573"/>
          </a:xfrm>
          <a:prstGeom prst="rect">
            <a:avLst/>
          </a:prstGeom>
          <a:noFill/>
        </p:spPr>
        <p:txBody>
          <a:bodyPr wrap="square" lIns="0" tIns="0" rIns="0" bIns="0" rtlCol="0" anchor="b">
            <a:noAutofit/>
          </a:bodyPr>
          <a:lstStyle/>
          <a:p>
            <a:pPr algn="r">
              <a:spcBef>
                <a:spcPct val="0"/>
              </a:spcBef>
              <a:spcAft>
                <a:spcPct val="0"/>
              </a:spcAft>
            </a:pPr>
            <a:r>
              <a:rPr lang="zh-CN" altLang="en-US" b="1" dirty="0">
                <a:solidFill>
                  <a:schemeClr val="accent2"/>
                </a:solidFill>
                <a:latin typeface="微软雅黑" panose="020B0503020204020204" charset="-122"/>
                <a:ea typeface="微软雅黑" panose="020B0503020204020204" charset="-122"/>
                <a:cs typeface="+mn-ea"/>
                <a:sym typeface="+mn-ea"/>
              </a:rPr>
              <a:t>语图协商模式</a:t>
            </a:r>
            <a:endParaRPr lang="zh-CN" altLang="en-US" b="1" dirty="0">
              <a:solidFill>
                <a:schemeClr val="accent2"/>
              </a:solidFill>
              <a:latin typeface="微软雅黑" panose="020B0503020204020204" charset="-122"/>
              <a:ea typeface="微软雅黑" panose="020B0503020204020204" charset="-122"/>
              <a:cs typeface="+mn-ea"/>
              <a:sym typeface="+mn-ea"/>
            </a:endParaRPr>
          </a:p>
        </p:txBody>
      </p:sp>
      <p:sp>
        <p:nvSpPr>
          <p:cNvPr id="28" name="矩形 27"/>
          <p:cNvSpPr/>
          <p:nvPr>
            <p:custDataLst>
              <p:tags r:id="rId23"/>
            </p:custDataLst>
          </p:nvPr>
        </p:nvSpPr>
        <p:spPr>
          <a:xfrm>
            <a:off x="7747633" y="4488345"/>
            <a:ext cx="2335084" cy="1193142"/>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文字和图表之间既不是简单的重合，也不是完全的独立，而是处于一种动态的协商关系。</a:t>
            </a:r>
            <a:endPar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pic>
        <p:nvPicPr>
          <p:cNvPr id="35" name="图片 14" descr="343439383331313b343532303033303bd2d1b9bad3a6d3c3"/>
          <p:cNvPicPr>
            <a:picLocks noChangeAspect="1"/>
          </p:cNvPicPr>
          <p:nvPr>
            <p:custDataLst>
              <p:tags r:id="rId24"/>
            </p:custDataLst>
          </p:nvPr>
        </p:nvPicPr>
        <p:blipFill>
          <a:blip r:embed="rId25">
            <a:extLst>
              <a:ext uri="{96DAC541-7B7A-43D3-8B79-37D633B846F1}">
                <asvg:svgBlip xmlns:asvg="http://schemas.microsoft.com/office/drawing/2016/SVG/main" r:embed="rId26"/>
              </a:ext>
            </a:extLst>
          </a:blip>
          <a:stretch>
            <a:fillRect/>
          </a:stretch>
        </p:blipFill>
        <p:spPr>
          <a:xfrm>
            <a:off x="10510800" y="2878612"/>
            <a:ext cx="306718" cy="306718"/>
          </a:xfrm>
          <a:prstGeom prst="rect">
            <a:avLst/>
          </a:prstGeom>
        </p:spPr>
      </p:pic>
      <p:pic>
        <p:nvPicPr>
          <p:cNvPr id="39" name="图片 5" descr="343435383036303b343532343134393bcdb7c4d4b7e7b1a9"/>
          <p:cNvPicPr>
            <a:picLocks noChangeAspect="1"/>
          </p:cNvPicPr>
          <p:nvPr>
            <p:custDataLst>
              <p:tags r:id="rId27"/>
            </p:custDataLst>
          </p:nvPr>
        </p:nvPicPr>
        <p:blipFill>
          <a:blip r:embed="rId28">
            <a:extLst>
              <a:ext uri="{96DAC541-7B7A-43D3-8B79-37D633B846F1}">
                <asvg:svgBlip xmlns:asvg="http://schemas.microsoft.com/office/drawing/2016/SVG/main" r:embed="rId29"/>
              </a:ext>
            </a:extLst>
          </a:blip>
          <a:stretch>
            <a:fillRect/>
          </a:stretch>
        </p:blipFill>
        <p:spPr>
          <a:xfrm>
            <a:off x="1477867" y="5016976"/>
            <a:ext cx="306718" cy="306718"/>
          </a:xfrm>
          <a:prstGeom prst="rect">
            <a:avLst/>
          </a:prstGeom>
        </p:spPr>
      </p:pic>
      <p:pic>
        <p:nvPicPr>
          <p:cNvPr id="38" name="图片 5" descr="343439383331313b343532303032323bb2fac6b7d5b9cabe"/>
          <p:cNvPicPr>
            <a:picLocks noChangeAspect="1"/>
          </p:cNvPicPr>
          <p:nvPr>
            <p:custDataLst>
              <p:tags r:id="rId30"/>
            </p:custDataLst>
          </p:nvPr>
        </p:nvPicPr>
        <p:blipFill>
          <a:blip r:embed="rId31">
            <a:extLst>
              <a:ext uri="{96DAC541-7B7A-43D3-8B79-37D633B846F1}">
                <asvg:svgBlip xmlns:asvg="http://schemas.microsoft.com/office/drawing/2016/SVG/main" r:embed="rId32"/>
              </a:ext>
            </a:extLst>
          </a:blip>
          <a:stretch>
            <a:fillRect/>
          </a:stretch>
        </p:blipFill>
        <p:spPr>
          <a:xfrm>
            <a:off x="10497275" y="4293368"/>
            <a:ext cx="306718" cy="306718"/>
          </a:xfrm>
          <a:prstGeom prst="rect">
            <a:avLst/>
          </a:prstGeom>
        </p:spPr>
      </p:pic>
      <p:sp>
        <p:nvSpPr>
          <p:cNvPr id="7" name="椭圆 6"/>
          <p:cNvSpPr/>
          <p:nvPr>
            <p:custDataLst>
              <p:tags r:id="rId33"/>
            </p:custDataLst>
          </p:nvPr>
        </p:nvSpPr>
        <p:spPr>
          <a:xfrm>
            <a:off x="4940367" y="2681817"/>
            <a:ext cx="2122134" cy="2122134"/>
          </a:xfrm>
          <a:prstGeom prst="ellipse">
            <a:avLst/>
          </a:prstGeom>
          <a:gradFill>
            <a:gsLst>
              <a:gs pos="0">
                <a:schemeClr val="accent1">
                  <a:alpha val="100000"/>
                </a:schemeClr>
              </a:gs>
              <a:gs pos="100000">
                <a:schemeClr val="accent1">
                  <a:lumMod val="80000"/>
                  <a:lumOff val="20000"/>
                  <a:alpha val="100000"/>
                </a:schemeClr>
              </a:gs>
            </a:gsLst>
            <a:lin ang="13500000"/>
          </a:gradFill>
          <a:ln w="19050">
            <a:gradFill>
              <a:gsLst>
                <a:gs pos="100000">
                  <a:srgbClr val="FFFFFF">
                    <a:alpha val="0"/>
                  </a:srgbClr>
                </a:gs>
                <a:gs pos="0">
                  <a:srgbClr val="FFFFFF"/>
                </a:gs>
              </a:gsLst>
              <a:lin ang="16200000" scaled="1"/>
            </a:gradFill>
          </a:ln>
          <a:effectLst>
            <a:outerShdw blurRad="215900" dist="1143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algn="ctr">
              <a:spcBef>
                <a:spcPct val="0"/>
              </a:spcBef>
              <a:spcAft>
                <a:spcPct val="0"/>
              </a:spcAft>
            </a:pPr>
            <a:r>
              <a:rPr lang="zh-CN" altLang="en-US" sz="2400" b="1" dirty="0">
                <a:solidFill>
                  <a:schemeClr val="lt1">
                    <a:lumMod val="100000"/>
                  </a:schemeClr>
                </a:solidFill>
                <a:latin typeface="微软雅黑" panose="020B0503020204020204" charset="-122"/>
                <a:ea typeface="微软雅黑" panose="020B0503020204020204" charset="-122"/>
                <a:cs typeface="+mn-ea"/>
                <a:sym typeface="+mn-ea"/>
              </a:rPr>
              <a:t>语图关系模式</a:t>
            </a:r>
            <a:endParaRPr lang="zh-CN" altLang="en-US" sz="2400" b="1" dirty="0">
              <a:solidFill>
                <a:schemeClr val="lt1">
                  <a:lumMod val="100000"/>
                </a:schemeClr>
              </a:solidFill>
              <a:latin typeface="微软雅黑" panose="020B0503020204020204" charset="-122"/>
              <a:ea typeface="微软雅黑" panose="020B0503020204020204" charset="-122"/>
              <a:cs typeface="+mn-ea"/>
              <a:sym typeface="+mn-ea"/>
            </a:endParaRPr>
          </a:p>
        </p:txBody>
      </p:sp>
      <p:sp>
        <p:nvSpPr>
          <p:cNvPr id="8" name="弧形 7"/>
          <p:cNvSpPr/>
          <p:nvPr>
            <p:custDataLst>
              <p:tags r:id="rId34"/>
            </p:custDataLst>
          </p:nvPr>
        </p:nvSpPr>
        <p:spPr>
          <a:xfrm rot="20460000">
            <a:off x="4771300" y="2542506"/>
            <a:ext cx="2461621" cy="2461621"/>
          </a:xfrm>
          <a:prstGeom prst="arc">
            <a:avLst>
              <a:gd name="adj1" fmla="val 13075779"/>
              <a:gd name="adj2" fmla="val 0"/>
            </a:avLst>
          </a:prstGeom>
          <a:ln>
            <a:gradFill>
              <a:gsLst>
                <a:gs pos="100000">
                  <a:schemeClr val="accent1">
                    <a:alpha val="5000"/>
                  </a:schemeClr>
                </a:gs>
                <a:gs pos="0">
                  <a:schemeClr val="accent1">
                    <a:alpha val="100000"/>
                  </a:schemeClr>
                </a:gs>
              </a:gsLst>
              <a:lin ang="0" scaled="1"/>
            </a:gradFill>
            <a:headEnd type="ova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solidFill>
                <a:schemeClr val="tx1"/>
              </a:solidFill>
            </a:endParaRPr>
          </a:p>
        </p:txBody>
      </p:sp>
      <p:sp>
        <p:nvSpPr>
          <p:cNvPr id="14" name="弧形 13"/>
          <p:cNvSpPr/>
          <p:nvPr>
            <p:custDataLst>
              <p:tags r:id="rId35"/>
            </p:custDataLst>
          </p:nvPr>
        </p:nvSpPr>
        <p:spPr>
          <a:xfrm rot="9660000">
            <a:off x="4771300" y="2512074"/>
            <a:ext cx="2461621" cy="2461621"/>
          </a:xfrm>
          <a:prstGeom prst="arc">
            <a:avLst>
              <a:gd name="adj1" fmla="val 13075779"/>
              <a:gd name="adj2" fmla="val 0"/>
            </a:avLst>
          </a:prstGeom>
          <a:ln>
            <a:gradFill>
              <a:gsLst>
                <a:gs pos="100000">
                  <a:schemeClr val="accent1">
                    <a:alpha val="5000"/>
                  </a:schemeClr>
                </a:gs>
                <a:gs pos="0">
                  <a:schemeClr val="accent1">
                    <a:alpha val="100000"/>
                  </a:schemeClr>
                </a:gs>
              </a:gsLst>
              <a:lin ang="0" scaled="1"/>
            </a:gradFill>
            <a:headEnd type="oval"/>
          </a:ln>
        </p:spPr>
        <p:style>
          <a:lnRef idx="2">
            <a:schemeClr val="accent1"/>
          </a:lnRef>
          <a:fillRef idx="0">
            <a:srgbClr val="FFFFFF"/>
          </a:fillRef>
          <a:effectRef idx="0">
            <a:srgbClr val="FFFFFF"/>
          </a:effectRef>
          <a:fontRef idx="minor">
            <a:schemeClr val="tx1"/>
          </a:fontRef>
        </p:style>
        <p:txBody>
          <a:bodyPr vertOverflow="overflow" horzOverflow="overflow" vert="horz" wrap="square" tIns="0" numCol="1" spcCol="0" rtlCol="0" fromWordArt="0" anchor="ctr" anchorCtr="0" forceAA="0" compatLnSpc="1">
            <a:noAutofit/>
          </a:bodyPr>
          <a:lstStyle/>
          <a:p>
            <a:pPr lvl="0" algn="ctr">
              <a:buClrTx/>
              <a:buSzTx/>
              <a:buFontTx/>
            </a:pPr>
            <a:endParaRPr lang="zh-CN" altLang="en-US">
              <a:solidFill>
                <a:schemeClr val="tx1"/>
              </a:solidFill>
              <a:sym typeface="+mn-ea"/>
            </a:endParaRPr>
          </a:p>
        </p:txBody>
      </p:sp>
      <p:sp>
        <p:nvSpPr>
          <p:cNvPr id="15" name="椭圆 14"/>
          <p:cNvSpPr/>
          <p:nvPr>
            <p:custDataLst>
              <p:tags r:id="rId36"/>
            </p:custDataLst>
          </p:nvPr>
        </p:nvSpPr>
        <p:spPr>
          <a:xfrm>
            <a:off x="4634693" y="2375467"/>
            <a:ext cx="2734834" cy="2734834"/>
          </a:xfrm>
          <a:prstGeom prst="ellipse">
            <a:avLst/>
          </a:prstGeom>
          <a:noFill/>
          <a:ln w="44450">
            <a:gradFill>
              <a:gsLst>
                <a:gs pos="99000">
                  <a:schemeClr val="accent1">
                    <a:alpha val="21000"/>
                  </a:schemeClr>
                </a:gs>
                <a:gs pos="0">
                  <a:schemeClr val="accent1">
                    <a:alpha val="10000"/>
                  </a:schemeClr>
                </a:gs>
              </a:gsLst>
              <a:lin ang="16200000" scaled="1"/>
            </a:gra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539750" numCol="1" spcCol="0" rtlCol="0" fromWordArt="0" anchor="ctr" anchorCtr="0" forceAA="0" compatLnSpc="1">
            <a:noAutofit/>
          </a:bodyPr>
          <a:lstStyle/>
          <a:p>
            <a:pPr lvl="0" algn="ctr">
              <a:buClrTx/>
              <a:buSzTx/>
              <a:buFontTx/>
            </a:pPr>
            <a:endParaRPr lang="zh-CN" altLang="en-US" sz="2000" b="1" spc="130" dirty="0">
              <a:solidFill>
                <a:schemeClr val="bg1"/>
              </a:solidFill>
              <a:uFillTx/>
              <a:latin typeface="+中文标题" charset="0"/>
              <a:ea typeface="+mj-ea"/>
              <a:cs typeface="+mj-ea"/>
              <a:sym typeface="+mn-ea"/>
            </a:endParaRPr>
          </a:p>
        </p:txBody>
      </p:sp>
      <p:sp>
        <p:nvSpPr>
          <p:cNvPr id="24" name="椭圆 23"/>
          <p:cNvSpPr/>
          <p:nvPr>
            <p:custDataLst>
              <p:tags r:id="rId37"/>
            </p:custDataLst>
          </p:nvPr>
        </p:nvSpPr>
        <p:spPr>
          <a:xfrm>
            <a:off x="4467655" y="2238861"/>
            <a:ext cx="3068912" cy="3068912"/>
          </a:xfrm>
          <a:prstGeom prst="ellipse">
            <a:avLst/>
          </a:prstGeom>
          <a:noFill/>
          <a:ln w="44450">
            <a:gradFill>
              <a:gsLst>
                <a:gs pos="100000">
                  <a:schemeClr val="accent1">
                    <a:alpha val="4000"/>
                  </a:schemeClr>
                </a:gs>
                <a:gs pos="0">
                  <a:schemeClr val="accent1">
                    <a:alpha val="7000"/>
                  </a:schemeClr>
                </a:gs>
              </a:gsLst>
              <a:lin ang="16200000" scaled="1"/>
            </a:gra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575945" numCol="1" spcCol="0" rtlCol="0" fromWordArt="0" anchor="ctr" anchorCtr="0" forceAA="0" compatLnSpc="1">
            <a:noAutofit/>
          </a:bodyPr>
          <a:lstStyle/>
          <a:p>
            <a:pPr lvl="0" algn="ctr">
              <a:buClrTx/>
              <a:buSzTx/>
              <a:buFontTx/>
            </a:pPr>
            <a:endParaRPr lang="zh-CN" altLang="en-US" sz="2000" b="1" spc="130" dirty="0">
              <a:solidFill>
                <a:schemeClr val="bg1"/>
              </a:solidFill>
              <a:uFillTx/>
              <a:latin typeface="+中文标题" charset="0"/>
              <a:ea typeface="+mj-ea"/>
              <a:cs typeface="+mj-ea"/>
              <a:sym typeface="+mn-ea"/>
            </a:endParaRPr>
          </a:p>
        </p:txBody>
      </p:sp>
      <p:sp>
        <p:nvSpPr>
          <p:cNvPr id="9" name="矩形 8"/>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1" name="组合 10"/>
          <p:cNvGrpSpPr/>
          <p:nvPr/>
        </p:nvGrpSpPr>
        <p:grpSpPr>
          <a:xfrm>
            <a:off x="298450" y="240665"/>
            <a:ext cx="7024370" cy="743555"/>
            <a:chOff x="273050" y="421670"/>
            <a:chExt cx="2438400" cy="743555"/>
          </a:xfrm>
        </p:grpSpPr>
        <p:sp>
          <p:nvSpPr>
            <p:cNvPr id="25" name="文本框 24"/>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6" name="直接连接符 25"/>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pic>
        <p:nvPicPr>
          <p:cNvPr id="2" name="图片 1" descr="图片1"/>
          <p:cNvPicPr>
            <a:picLocks noChangeAspect="1"/>
          </p:cNvPicPr>
          <p:nvPr>
            <p:custDataLst>
              <p:tags r:id="rId1"/>
            </p:custDataLst>
          </p:nvPr>
        </p:nvPicPr>
        <p:blipFill>
          <a:blip r:embed="rId2"/>
          <a:stretch>
            <a:fillRect/>
          </a:stretch>
        </p:blipFill>
        <p:spPr>
          <a:xfrm>
            <a:off x="1280795" y="1283653"/>
            <a:ext cx="2421255" cy="5118100"/>
          </a:xfrm>
          <a:prstGeom prst="rect">
            <a:avLst/>
          </a:prstGeom>
        </p:spPr>
      </p:pic>
      <p:sp>
        <p:nvSpPr>
          <p:cNvPr id="75" name="圆角矩形 74"/>
          <p:cNvSpPr/>
          <p:nvPr>
            <p:custDataLst>
              <p:tags r:id="rId3"/>
            </p:custDataLst>
          </p:nvPr>
        </p:nvSpPr>
        <p:spPr>
          <a:xfrm>
            <a:off x="4450080" y="3607435"/>
            <a:ext cx="1801495" cy="502920"/>
          </a:xfrm>
          <a:prstGeom prst="roundRect">
            <a:avLst>
              <a:gd name="adj" fmla="val 50000"/>
            </a:avLst>
          </a:prstGeom>
          <a:solidFill>
            <a:schemeClr val="accent2"/>
          </a:solidFill>
          <a:ln>
            <a:noFill/>
          </a:ln>
          <a:effectLst>
            <a:outerShdw blurRad="50800" dist="38100" dir="18900000" algn="bl"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a:solidFill>
                  <a:schemeClr val="lt1"/>
                </a:solidFill>
                <a:latin typeface="微软雅黑" panose="020B0503020204020204" charset="-122"/>
                <a:ea typeface="微软雅黑" panose="020B0503020204020204" charset="-122"/>
                <a:cs typeface="+mn-ea"/>
                <a:sym typeface="+mn-ea"/>
              </a:rPr>
              <a:t>避免冗余</a:t>
            </a:r>
            <a:endParaRPr lang="zh-CN" altLang="en-US" sz="2000" b="1">
              <a:solidFill>
                <a:schemeClr val="lt1"/>
              </a:solidFill>
              <a:latin typeface="微软雅黑" panose="020B0503020204020204" charset="-122"/>
              <a:ea typeface="微软雅黑" panose="020B0503020204020204" charset="-122"/>
              <a:cs typeface="+mn-ea"/>
              <a:sym typeface="+mn-ea"/>
            </a:endParaRPr>
          </a:p>
        </p:txBody>
      </p:sp>
      <p:sp>
        <p:nvSpPr>
          <p:cNvPr id="79" name="圆角矩形 78"/>
          <p:cNvSpPr/>
          <p:nvPr>
            <p:custDataLst>
              <p:tags r:id="rId4"/>
            </p:custDataLst>
          </p:nvPr>
        </p:nvSpPr>
        <p:spPr>
          <a:xfrm>
            <a:off x="4003040" y="5276215"/>
            <a:ext cx="2106295" cy="502920"/>
          </a:xfrm>
          <a:prstGeom prst="roundRect">
            <a:avLst>
              <a:gd name="adj" fmla="val 50000"/>
            </a:avLst>
          </a:prstGeom>
          <a:solidFill>
            <a:schemeClr val="accent1"/>
          </a:solidFill>
          <a:ln>
            <a:noFill/>
          </a:ln>
          <a:effectLst>
            <a:outerShdw blurRad="50800" dist="38100" dir="18900000" algn="bl"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a:solidFill>
                  <a:schemeClr val="lt1"/>
                </a:solidFill>
                <a:latin typeface="微软雅黑" panose="020B0503020204020204" charset="-122"/>
                <a:ea typeface="微软雅黑" panose="020B0503020204020204" charset="-122"/>
                <a:cs typeface="+mn-ea"/>
                <a:sym typeface="+mn-ea"/>
              </a:rPr>
              <a:t>注重节奏</a:t>
            </a:r>
            <a:endParaRPr lang="zh-CN" altLang="en-US" sz="2000" b="1">
              <a:solidFill>
                <a:schemeClr val="lt1"/>
              </a:solidFill>
              <a:latin typeface="微软雅黑" panose="020B0503020204020204" charset="-122"/>
              <a:ea typeface="微软雅黑" panose="020B0503020204020204" charset="-122"/>
              <a:cs typeface="+mn-ea"/>
              <a:sym typeface="+mn-ea"/>
            </a:endParaRPr>
          </a:p>
        </p:txBody>
      </p:sp>
      <p:sp>
        <p:nvSpPr>
          <p:cNvPr id="74" name="圆角矩形 73"/>
          <p:cNvSpPr/>
          <p:nvPr>
            <p:custDataLst>
              <p:tags r:id="rId5"/>
            </p:custDataLst>
          </p:nvPr>
        </p:nvSpPr>
        <p:spPr>
          <a:xfrm>
            <a:off x="4003040" y="1938655"/>
            <a:ext cx="1819275" cy="502920"/>
          </a:xfrm>
          <a:prstGeom prst="roundRect">
            <a:avLst>
              <a:gd name="adj" fmla="val 50000"/>
            </a:avLst>
          </a:prstGeom>
          <a:solidFill>
            <a:schemeClr val="accent1"/>
          </a:solidFill>
          <a:ln>
            <a:noFill/>
          </a:ln>
          <a:effectLst>
            <a:outerShdw blurRad="50800" dist="38100" dir="18900000" algn="bl"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solidFill>
                <a:latin typeface="微软雅黑" panose="020B0503020204020204" charset="-122"/>
                <a:ea typeface="微软雅黑" panose="020B0503020204020204" charset="-122"/>
                <a:cs typeface="+mn-ea"/>
                <a:sym typeface="+mn-ea"/>
              </a:rPr>
              <a:t>保持一致</a:t>
            </a:r>
            <a:endParaRPr lang="zh-CN" altLang="en-US" sz="2000" b="1" dirty="0">
              <a:solidFill>
                <a:schemeClr val="lt1"/>
              </a:solidFill>
              <a:latin typeface="微软雅黑" panose="020B0503020204020204" charset="-122"/>
              <a:ea typeface="微软雅黑" panose="020B0503020204020204" charset="-122"/>
              <a:cs typeface="+mn-ea"/>
              <a:sym typeface="+mn-ea"/>
            </a:endParaRPr>
          </a:p>
        </p:txBody>
      </p:sp>
      <p:sp>
        <p:nvSpPr>
          <p:cNvPr id="5" name="椭圆 4"/>
          <p:cNvSpPr/>
          <p:nvPr>
            <p:custDataLst>
              <p:tags r:id="rId6"/>
            </p:custDataLst>
          </p:nvPr>
        </p:nvSpPr>
        <p:spPr>
          <a:xfrm>
            <a:off x="3282950" y="3487103"/>
            <a:ext cx="720090" cy="720090"/>
          </a:xfrm>
          <a:prstGeom prst="ellipse">
            <a:avLst/>
          </a:prstGeom>
          <a:solidFill>
            <a:schemeClr val="accent2">
              <a:lumMod val="20000"/>
              <a:lumOff val="80000"/>
            </a:schemeClr>
          </a:solidFill>
          <a:ln>
            <a:noFill/>
          </a:ln>
          <a:effectLst>
            <a:outerShdw blurRad="63500" sx="102000" sy="102000" algn="ctr"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p>
            <a:pPr algn="ctr">
              <a:spcBef>
                <a:spcPct val="0"/>
              </a:spcBef>
              <a:spcAft>
                <a:spcPct val="0"/>
              </a:spcAft>
            </a:pPr>
            <a:r>
              <a:rPr lang="en-US" altLang="zh-CN" sz="2400" b="1">
                <a:solidFill>
                  <a:srgbClr val="404040"/>
                </a:solidFill>
                <a:latin typeface="微软雅黑" panose="020B0503020204020204" charset="-122"/>
                <a:ea typeface="微软雅黑" panose="020B0503020204020204" charset="-122"/>
                <a:cs typeface="+mn-ea"/>
                <a:sym typeface="+mn-ea"/>
              </a:rPr>
              <a:t>02</a:t>
            </a:r>
            <a:endParaRPr lang="en-US" altLang="zh-CN" sz="2400" b="1">
              <a:solidFill>
                <a:srgbClr val="404040"/>
              </a:solidFill>
              <a:latin typeface="微软雅黑" panose="020B0503020204020204" charset="-122"/>
              <a:ea typeface="微软雅黑" panose="020B0503020204020204" charset="-122"/>
              <a:cs typeface="+mn-ea"/>
              <a:sym typeface="+mn-ea"/>
            </a:endParaRPr>
          </a:p>
        </p:txBody>
      </p:sp>
      <p:sp>
        <p:nvSpPr>
          <p:cNvPr id="3" name="椭圆 2"/>
          <p:cNvSpPr/>
          <p:nvPr>
            <p:custDataLst>
              <p:tags r:id="rId7"/>
            </p:custDataLst>
          </p:nvPr>
        </p:nvSpPr>
        <p:spPr>
          <a:xfrm>
            <a:off x="2838450" y="5156518"/>
            <a:ext cx="720090" cy="720090"/>
          </a:xfrm>
          <a:prstGeom prst="ellipse">
            <a:avLst/>
          </a:prstGeom>
          <a:solidFill>
            <a:schemeClr val="accent1">
              <a:lumMod val="20000"/>
              <a:lumOff val="80000"/>
            </a:schemeClr>
          </a:solidFill>
          <a:ln>
            <a:noFill/>
          </a:ln>
          <a:effectLst>
            <a:outerShdw blurRad="63500" sx="102000" sy="102000" algn="ctr"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p>
            <a:pPr algn="ctr">
              <a:spcBef>
                <a:spcPct val="0"/>
              </a:spcBef>
              <a:spcAft>
                <a:spcPct val="0"/>
              </a:spcAft>
            </a:pPr>
            <a:r>
              <a:rPr lang="en-US" altLang="zh-CN" sz="2400" b="1">
                <a:solidFill>
                  <a:srgbClr val="404040"/>
                </a:solidFill>
                <a:latin typeface="微软雅黑" panose="020B0503020204020204" charset="-122"/>
                <a:ea typeface="微软雅黑" panose="020B0503020204020204" charset="-122"/>
                <a:cs typeface="+mn-ea"/>
                <a:sym typeface="+mn-ea"/>
              </a:rPr>
              <a:t>03</a:t>
            </a:r>
            <a:endParaRPr lang="en-US" altLang="zh-CN" sz="2400" b="1">
              <a:solidFill>
                <a:srgbClr val="404040"/>
              </a:solidFill>
              <a:latin typeface="微软雅黑" panose="020B0503020204020204" charset="-122"/>
              <a:ea typeface="微软雅黑" panose="020B0503020204020204" charset="-122"/>
              <a:cs typeface="+mn-ea"/>
              <a:sym typeface="+mn-ea"/>
            </a:endParaRPr>
          </a:p>
        </p:txBody>
      </p:sp>
      <p:sp>
        <p:nvSpPr>
          <p:cNvPr id="4" name="椭圆 3"/>
          <p:cNvSpPr/>
          <p:nvPr>
            <p:custDataLst>
              <p:tags r:id="rId8"/>
            </p:custDataLst>
          </p:nvPr>
        </p:nvSpPr>
        <p:spPr>
          <a:xfrm>
            <a:off x="2838450" y="1817688"/>
            <a:ext cx="720090" cy="720090"/>
          </a:xfrm>
          <a:prstGeom prst="ellipse">
            <a:avLst/>
          </a:prstGeom>
          <a:solidFill>
            <a:schemeClr val="accent1">
              <a:lumMod val="20000"/>
              <a:lumOff val="80000"/>
            </a:schemeClr>
          </a:solidFill>
          <a:ln>
            <a:noFill/>
          </a:ln>
          <a:effectLst>
            <a:outerShdw blurRad="63500" sx="102000" sy="102000" algn="ctr"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p>
            <a:pPr algn="ctr">
              <a:spcBef>
                <a:spcPct val="0"/>
              </a:spcBef>
              <a:spcAft>
                <a:spcPct val="0"/>
              </a:spcAft>
            </a:pPr>
            <a:r>
              <a:rPr lang="en-US" altLang="zh-CN" sz="2400" b="1" dirty="0">
                <a:solidFill>
                  <a:srgbClr val="404040"/>
                </a:solidFill>
                <a:latin typeface="微软雅黑" panose="020B0503020204020204" charset="-122"/>
                <a:ea typeface="微软雅黑" panose="020B0503020204020204" charset="-122"/>
                <a:cs typeface="+mn-ea"/>
                <a:sym typeface="+mn-ea"/>
              </a:rPr>
              <a:t>01</a:t>
            </a:r>
            <a:endParaRPr lang="en-US" altLang="zh-CN" sz="2400" b="1" dirty="0">
              <a:solidFill>
                <a:srgbClr val="404040"/>
              </a:solidFill>
              <a:latin typeface="微软雅黑" panose="020B0503020204020204" charset="-122"/>
              <a:ea typeface="微软雅黑" panose="020B0503020204020204" charset="-122"/>
              <a:cs typeface="+mn-ea"/>
              <a:sym typeface="+mn-ea"/>
            </a:endParaRPr>
          </a:p>
        </p:txBody>
      </p:sp>
      <p:sp>
        <p:nvSpPr>
          <p:cNvPr id="6" name="任意多边形 5"/>
          <p:cNvSpPr/>
          <p:nvPr>
            <p:custDataLst>
              <p:tags r:id="rId9"/>
            </p:custDataLst>
          </p:nvPr>
        </p:nvSpPr>
        <p:spPr>
          <a:xfrm>
            <a:off x="27940" y="3032443"/>
            <a:ext cx="2621915" cy="16198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29" h="2551">
                <a:moveTo>
                  <a:pt x="0" y="0"/>
                </a:moveTo>
                <a:lnTo>
                  <a:pt x="2854" y="0"/>
                </a:lnTo>
                <a:lnTo>
                  <a:pt x="2888" y="0"/>
                </a:lnTo>
                <a:lnTo>
                  <a:pt x="2888" y="0"/>
                </a:lnTo>
                <a:lnTo>
                  <a:pt x="2919" y="2"/>
                </a:lnTo>
                <a:cubicBezTo>
                  <a:pt x="3593" y="36"/>
                  <a:pt x="4129" y="593"/>
                  <a:pt x="4129" y="1276"/>
                </a:cubicBezTo>
                <a:cubicBezTo>
                  <a:pt x="4129" y="1958"/>
                  <a:pt x="3593" y="2515"/>
                  <a:pt x="2919" y="2549"/>
                </a:cubicBezTo>
                <a:lnTo>
                  <a:pt x="2888" y="2551"/>
                </a:lnTo>
                <a:lnTo>
                  <a:pt x="2888" y="2551"/>
                </a:lnTo>
                <a:lnTo>
                  <a:pt x="2854" y="2551"/>
                </a:lnTo>
                <a:lnTo>
                  <a:pt x="0" y="2551"/>
                </a:lnTo>
                <a:lnTo>
                  <a:pt x="0"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400" b="1" dirty="0">
                <a:solidFill>
                  <a:schemeClr val="lt1"/>
                </a:solidFill>
                <a:latin typeface="微软雅黑" panose="020B0503020204020204" charset="-122"/>
                <a:ea typeface="微软雅黑" panose="020B0503020204020204" charset="-122"/>
                <a:cs typeface="+mn-ea"/>
                <a:sym typeface="+mn-ea"/>
              </a:rPr>
              <a:t>语图配合原则</a:t>
            </a:r>
            <a:endParaRPr lang="zh-CN" altLang="en-US" sz="2400" b="1" dirty="0">
              <a:solidFill>
                <a:schemeClr val="lt1"/>
              </a:solidFill>
              <a:latin typeface="微软雅黑" panose="020B0503020204020204" charset="-122"/>
              <a:ea typeface="微软雅黑" panose="020B0503020204020204" charset="-122"/>
              <a:cs typeface="+mn-ea"/>
              <a:sym typeface="+mn-ea"/>
            </a:endParaRPr>
          </a:p>
        </p:txBody>
      </p:sp>
      <p:sp>
        <p:nvSpPr>
          <p:cNvPr id="7" name="任意多边形 6"/>
          <p:cNvSpPr/>
          <p:nvPr>
            <p:custDataLst>
              <p:tags r:id="rId10"/>
            </p:custDataLst>
          </p:nvPr>
        </p:nvSpPr>
        <p:spPr>
          <a:xfrm>
            <a:off x="27940" y="2984818"/>
            <a:ext cx="2719070" cy="171577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29" h="2551">
                <a:moveTo>
                  <a:pt x="0" y="0"/>
                </a:moveTo>
                <a:lnTo>
                  <a:pt x="2854" y="0"/>
                </a:lnTo>
                <a:lnTo>
                  <a:pt x="2888" y="0"/>
                </a:lnTo>
                <a:lnTo>
                  <a:pt x="2888" y="0"/>
                </a:lnTo>
                <a:lnTo>
                  <a:pt x="2919" y="2"/>
                </a:lnTo>
                <a:cubicBezTo>
                  <a:pt x="3593" y="36"/>
                  <a:pt x="4129" y="593"/>
                  <a:pt x="4129" y="1276"/>
                </a:cubicBezTo>
                <a:cubicBezTo>
                  <a:pt x="4129" y="1958"/>
                  <a:pt x="3593" y="2515"/>
                  <a:pt x="2919" y="2549"/>
                </a:cubicBezTo>
                <a:lnTo>
                  <a:pt x="2888" y="2551"/>
                </a:lnTo>
                <a:lnTo>
                  <a:pt x="2888" y="2551"/>
                </a:lnTo>
                <a:lnTo>
                  <a:pt x="2854" y="2551"/>
                </a:lnTo>
                <a:lnTo>
                  <a:pt x="0" y="2551"/>
                </a:lnTo>
                <a:lnTo>
                  <a:pt x="0" y="0"/>
                </a:lnTo>
                <a:close/>
              </a:path>
            </a:pathLst>
          </a:custGeom>
          <a:noFill/>
          <a:ln w="25400">
            <a:solidFill>
              <a:schemeClr val="accent1"/>
            </a:solidFill>
            <a:prstDash val="lgDash"/>
          </a:ln>
          <a:effectLst>
            <a:outerShdw blurRad="63500" sx="102000" sy="102000" algn="ctr" rotWithShape="0">
              <a:schemeClr val="lt1">
                <a:lumMod val="65000"/>
                <a:alpha val="40000"/>
              </a:scheme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2400">
              <a:solidFill>
                <a:schemeClr val="lt1"/>
              </a:solidFill>
              <a:latin typeface="微软雅黑" panose="020B0503020204020204" charset="-122"/>
              <a:ea typeface="微软雅黑" panose="020B0503020204020204" charset="-122"/>
            </a:endParaRPr>
          </a:p>
        </p:txBody>
      </p:sp>
      <p:sp>
        <p:nvSpPr>
          <p:cNvPr id="8" name="矩形 7"/>
          <p:cNvSpPr/>
          <p:nvPr>
            <p:custDataLst>
              <p:tags r:id="rId11"/>
            </p:custDataLst>
          </p:nvPr>
        </p:nvSpPr>
        <p:spPr>
          <a:xfrm>
            <a:off x="6687820" y="5165725"/>
            <a:ext cx="5041265" cy="688975"/>
          </a:xfrm>
          <a:prstGeom prst="rect">
            <a:avLst/>
          </a:prstGeom>
          <a:noFill/>
        </p:spPr>
        <p:txBody>
          <a:bodyPr wrap="square" tIns="0" rIns="0" rtlCol="0" anchor="ctr">
            <a:noAutofit/>
            <a:scene3d>
              <a:camera prst="orthographicFront"/>
              <a:lightRig rig="threePt" dir="t"/>
            </a:scene3d>
          </a:bodyPr>
          <a:p>
            <a:pPr>
              <a:lnSpc>
                <a:spcPct val="13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图表与文字在排版布局上也应相互呼应，形成和谐的视觉节奏。</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9" name="矩形 8"/>
          <p:cNvSpPr/>
          <p:nvPr>
            <p:custDataLst>
              <p:tags r:id="rId12"/>
            </p:custDataLst>
          </p:nvPr>
        </p:nvSpPr>
        <p:spPr>
          <a:xfrm>
            <a:off x="6285230" y="1818005"/>
            <a:ext cx="5401310" cy="688975"/>
          </a:xfrm>
          <a:prstGeom prst="rect">
            <a:avLst/>
          </a:prstGeom>
          <a:noFill/>
        </p:spPr>
        <p:txBody>
          <a:bodyPr wrap="square" tIns="0" rIns="0" rtlCol="0" anchor="ctr">
            <a:noAutofit/>
            <a:scene3d>
              <a:camera prst="orthographicFront"/>
              <a:lightRig rig="threePt" dir="t"/>
            </a:scene3d>
          </a:bodyPr>
          <a:p>
            <a:pPr>
              <a:lnSpc>
                <a:spcPct val="13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这要求两者在内容、风格和主题上相互协调，避免出现信息不一致或相互矛盾的情况。</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1" name="矩形 10"/>
          <p:cNvSpPr/>
          <p:nvPr>
            <p:custDataLst>
              <p:tags r:id="rId13"/>
            </p:custDataLst>
          </p:nvPr>
        </p:nvSpPr>
        <p:spPr>
          <a:xfrm>
            <a:off x="6698615" y="3512185"/>
            <a:ext cx="5030470" cy="688975"/>
          </a:xfrm>
          <a:prstGeom prst="rect">
            <a:avLst/>
          </a:prstGeom>
          <a:noFill/>
        </p:spPr>
        <p:txBody>
          <a:bodyPr wrap="square" tIns="0" rIns="0" rtlCol="0" anchor="ctr">
            <a:noAutofit/>
            <a:scene3d>
              <a:camera prst="orthographicFront"/>
              <a:lightRig rig="threePt" dir="t"/>
            </a:scene3d>
          </a:bodyPr>
          <a:p>
            <a:pPr algn="just">
              <a:lnSpc>
                <a:spcPct val="13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避免用文字直译图表。在文字描述中，避免完全重复图表中的信息，即便要使图表和文字相互印证，也要通过不同角度来表达信息。</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nvGrpSpPr>
          <p:cNvPr id="10" name="组合 9"/>
          <p:cNvGrpSpPr/>
          <p:nvPr/>
        </p:nvGrpSpPr>
        <p:grpSpPr>
          <a:xfrm>
            <a:off x="298450" y="240665"/>
            <a:ext cx="7024370" cy="743555"/>
            <a:chOff x="273050" y="421670"/>
            <a:chExt cx="2438400" cy="743555"/>
          </a:xfrm>
        </p:grpSpPr>
        <p:sp>
          <p:nvSpPr>
            <p:cNvPr id="25" name="文本框 24"/>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6" name="直接连接符 25"/>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1"/>
          <p:cNvSpPr/>
          <p:nvPr/>
        </p:nvSpPr>
        <p:spPr>
          <a:xfrm>
            <a:off x="1349375" y="2860040"/>
            <a:ext cx="3977640" cy="270764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342900" indent="-342900" algn="l" fontAlgn="auto">
              <a:lnSpc>
                <a:spcPts val="55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目标受众匹配度</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fontAlgn="auto">
              <a:lnSpc>
                <a:spcPts val="55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社会影响力</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fontAlgn="auto">
              <a:lnSpc>
                <a:spcPts val="55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社会责任履行水平</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 name="圆角矩形 7"/>
          <p:cNvSpPr/>
          <p:nvPr/>
        </p:nvSpPr>
        <p:spPr>
          <a:xfrm>
            <a:off x="1181100" y="1929130"/>
            <a:ext cx="4145915" cy="451485"/>
          </a:xfrm>
          <a:prstGeom prst="roundRect">
            <a:avLst>
              <a:gd name="adj" fmla="val 5000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平台选择的传播效果原则</a:t>
            </a:r>
            <a:endParaRPr lang="zh-CN" altLang="en-US" sz="2400" b="1">
              <a:latin typeface="微软雅黑" panose="020B0503020204020204" charset="-122"/>
              <a:ea typeface="微软雅黑" panose="020B0503020204020204" charset="-122"/>
            </a:endParaRPr>
          </a:p>
        </p:txBody>
      </p:sp>
      <p:sp>
        <p:nvSpPr>
          <p:cNvPr id="4" name="Freeform 4"/>
          <p:cNvSpPr/>
          <p:nvPr/>
        </p:nvSpPr>
        <p:spPr>
          <a:xfrm>
            <a:off x="5994400" y="1762125"/>
            <a:ext cx="4998720" cy="4212590"/>
          </a:xfrm>
          <a:custGeom>
            <a:avLst/>
            <a:gdLst/>
            <a:ahLst/>
            <a:cxnLst/>
            <a:rect l="l" t="t" r="r" b="b"/>
            <a:pathLst>
              <a:path w="4226894" h="3226984">
                <a:moveTo>
                  <a:pt x="0" y="0"/>
                </a:moveTo>
                <a:lnTo>
                  <a:pt x="4226894" y="0"/>
                </a:lnTo>
                <a:lnTo>
                  <a:pt x="4226894" y="3226984"/>
                </a:lnTo>
                <a:lnTo>
                  <a:pt x="0" y="3226984"/>
                </a:lnTo>
                <a:lnTo>
                  <a:pt x="0" y="0"/>
                </a:lnTo>
                <a:close/>
              </a:path>
            </a:pathLst>
          </a:custGeom>
          <a:blipFill>
            <a:blip r:embed="rId1"/>
            <a:stretch>
              <a:fillRect/>
            </a:stretch>
          </a:blipFill>
        </p:spPr>
        <p:txBody>
          <a:bodyPr/>
          <a:p>
            <a:endParaRPr lang="zh-CN" altLang="en-US"/>
          </a:p>
        </p:txBody>
      </p:sp>
      <p:grpSp>
        <p:nvGrpSpPr>
          <p:cNvPr id="11" name="组合 10"/>
          <p:cNvGrpSpPr/>
          <p:nvPr/>
        </p:nvGrpSpPr>
        <p:grpSpPr>
          <a:xfrm>
            <a:off x="298450" y="240665"/>
            <a:ext cx="7024370" cy="743555"/>
            <a:chOff x="273050" y="421670"/>
            <a:chExt cx="2438400" cy="743555"/>
          </a:xfrm>
        </p:grpSpPr>
        <p:sp>
          <p:nvSpPr>
            <p:cNvPr id="25" name="文本框 24"/>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6" name="直接连接符 25"/>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0" name="组合 9"/>
          <p:cNvGrpSpPr/>
          <p:nvPr>
            <p:custDataLst>
              <p:tags r:id="rId1"/>
            </p:custDataLst>
          </p:nvPr>
        </p:nvGrpSpPr>
        <p:grpSpPr>
          <a:xfrm>
            <a:off x="6605270" y="1071880"/>
            <a:ext cx="5205095" cy="5506720"/>
            <a:chOff x="10402" y="1688"/>
            <a:chExt cx="8197" cy="8672"/>
          </a:xfrm>
        </p:grpSpPr>
        <p:sp>
          <p:nvSpPr>
            <p:cNvPr id="29" name="矩形: 圆角 1"/>
            <p:cNvSpPr/>
            <p:nvPr>
              <p:custDataLst>
                <p:tags r:id="rId2"/>
              </p:custDataLst>
            </p:nvPr>
          </p:nvSpPr>
          <p:spPr>
            <a:xfrm>
              <a:off x="11969" y="2047"/>
              <a:ext cx="3804" cy="580"/>
            </a:xfrm>
            <a:prstGeom prst="roundRect">
              <a:avLst>
                <a:gd name="adj" fmla="val 50000"/>
              </a:avLst>
            </a:prstGeom>
            <a:solidFill>
              <a:schemeClr val="accent1"/>
            </a:solidFill>
            <a:ln>
              <a:solidFill>
                <a:schemeClr val="accent1"/>
              </a:solidFill>
            </a:ln>
          </p:spPr>
          <p:txBody>
            <a:bodyPr wrap="square" lIns="0" tIns="0" rIns="0" bIns="0" rtlCol="0" anchor="ctr" anchorCtr="0">
              <a:noAutofit/>
            </a:bodyPr>
            <a:p>
              <a:pPr algn="ctr">
                <a:spcBef>
                  <a:spcPct val="0"/>
                </a:spcBef>
                <a:spcAft>
                  <a:spcPct val="0"/>
                </a:spcAft>
              </a:pPr>
              <a:r>
                <a:rPr lang="zh-CN" altLang="en-US" sz="2000" b="1" dirty="0">
                  <a:solidFill>
                    <a:srgbClr val="FFFFFF"/>
                  </a:solidFill>
                  <a:latin typeface="微软雅黑" panose="020B0503020204020204" charset="-122"/>
                  <a:ea typeface="微软雅黑" panose="020B0503020204020204" charset="-122"/>
                  <a:cs typeface="+mn-ea"/>
                </a:rPr>
                <a:t>用户画像重合度</a:t>
              </a:r>
              <a:endParaRPr lang="zh-CN" altLang="en-US" sz="2000" b="1" dirty="0">
                <a:solidFill>
                  <a:srgbClr val="FFFFFF"/>
                </a:solidFill>
                <a:latin typeface="微软雅黑" panose="020B0503020204020204" charset="-122"/>
                <a:ea typeface="微软雅黑" panose="020B0503020204020204" charset="-122"/>
                <a:cs typeface="+mn-ea"/>
              </a:endParaRPr>
            </a:p>
          </p:txBody>
        </p:sp>
        <p:grpSp>
          <p:nvGrpSpPr>
            <p:cNvPr id="32" name="组合 31"/>
            <p:cNvGrpSpPr/>
            <p:nvPr>
              <p:custDataLst>
                <p:tags r:id="rId3"/>
              </p:custDataLst>
            </p:nvPr>
          </p:nvGrpSpPr>
          <p:grpSpPr>
            <a:xfrm rot="5400000">
              <a:off x="10721" y="1659"/>
              <a:ext cx="728" cy="1335"/>
              <a:chOff x="10958" y="5271"/>
              <a:chExt cx="728" cy="1335"/>
            </a:xfrm>
          </p:grpSpPr>
          <p:sp>
            <p:nvSpPr>
              <p:cNvPr id="35" name="等腰三角形 7"/>
              <p:cNvSpPr/>
              <p:nvPr>
                <p:custDataLst>
                  <p:tags r:id="rId4"/>
                </p:custDataLst>
              </p:nvPr>
            </p:nvSpPr>
            <p:spPr>
              <a:xfrm>
                <a:off x="10958" y="5716"/>
                <a:ext cx="728" cy="891"/>
              </a:xfrm>
              <a:custGeom>
                <a:avLst/>
                <a:gdLst>
                  <a:gd name="connsiteX0" fmla="*/ 0 w 1524762"/>
                  <a:gd name="connsiteY0" fmla="*/ 1314450 h 1314450"/>
                  <a:gd name="connsiteX1" fmla="*/ 762381 w 1524762"/>
                  <a:gd name="connsiteY1" fmla="*/ 0 h 1314450"/>
                  <a:gd name="connsiteX2" fmla="*/ 1524762 w 1524762"/>
                  <a:gd name="connsiteY2" fmla="*/ 1314450 h 1314450"/>
                  <a:gd name="connsiteX3" fmla="*/ 0 w 1524762"/>
                  <a:gd name="connsiteY3" fmla="*/ 1314450 h 1314450"/>
                  <a:gd name="connsiteX0-1" fmla="*/ 0 w 1524762"/>
                  <a:gd name="connsiteY0-2" fmla="*/ 1314450 h 1314450"/>
                  <a:gd name="connsiteX1-3" fmla="*/ 762381 w 1524762"/>
                  <a:gd name="connsiteY1-4" fmla="*/ 0 h 1314450"/>
                  <a:gd name="connsiteX2-5" fmla="*/ 1524762 w 1524762"/>
                  <a:gd name="connsiteY2-6" fmla="*/ 1314450 h 1314450"/>
                  <a:gd name="connsiteX3-7" fmla="*/ 0 w 1524762"/>
                  <a:gd name="connsiteY3-8" fmla="*/ 1314450 h 1314450"/>
                  <a:gd name="connsiteX0-9" fmla="*/ 0 w 1524762"/>
                  <a:gd name="connsiteY0-10" fmla="*/ 1314450 h 1314450"/>
                  <a:gd name="connsiteX1-11" fmla="*/ 762381 w 1524762"/>
                  <a:gd name="connsiteY1-12" fmla="*/ 0 h 1314450"/>
                  <a:gd name="connsiteX2-13" fmla="*/ 1524762 w 1524762"/>
                  <a:gd name="connsiteY2-14" fmla="*/ 1314450 h 1314450"/>
                  <a:gd name="connsiteX3-15" fmla="*/ 0 w 1524762"/>
                  <a:gd name="connsiteY3-16" fmla="*/ 1314450 h 1314450"/>
                  <a:gd name="connsiteX0-17" fmla="*/ 0 w 1524762"/>
                  <a:gd name="connsiteY0-18" fmla="*/ 1314450 h 1314450"/>
                  <a:gd name="connsiteX1-19" fmla="*/ 762381 w 1524762"/>
                  <a:gd name="connsiteY1-20" fmla="*/ 0 h 1314450"/>
                  <a:gd name="connsiteX2-21" fmla="*/ 1524762 w 1524762"/>
                  <a:gd name="connsiteY2-22" fmla="*/ 1314450 h 1314450"/>
                  <a:gd name="connsiteX3-23" fmla="*/ 0 w 1524762"/>
                  <a:gd name="connsiteY3-24" fmla="*/ 1314450 h 1314450"/>
                  <a:gd name="connsiteX0-25" fmla="*/ 0 w 1524762"/>
                  <a:gd name="connsiteY0-26" fmla="*/ 1314450 h 1314450"/>
                  <a:gd name="connsiteX1-27" fmla="*/ 762381 w 1524762"/>
                  <a:gd name="connsiteY1-28" fmla="*/ 0 h 1314450"/>
                  <a:gd name="connsiteX2-29" fmla="*/ 1524762 w 1524762"/>
                  <a:gd name="connsiteY2-30" fmla="*/ 1314450 h 1314450"/>
                  <a:gd name="connsiteX3-31" fmla="*/ 0 w 1524762"/>
                  <a:gd name="connsiteY3-32" fmla="*/ 1314450 h 1314450"/>
                  <a:gd name="connsiteX0-33" fmla="*/ 0 w 1524762"/>
                  <a:gd name="connsiteY0-34" fmla="*/ 1314450 h 1314450"/>
                  <a:gd name="connsiteX1-35" fmla="*/ 762381 w 1524762"/>
                  <a:gd name="connsiteY1-36" fmla="*/ 0 h 1314450"/>
                  <a:gd name="connsiteX2-37" fmla="*/ 1524762 w 1524762"/>
                  <a:gd name="connsiteY2-38" fmla="*/ 1314450 h 1314450"/>
                  <a:gd name="connsiteX3-39" fmla="*/ 0 w 1524762"/>
                  <a:gd name="connsiteY3-40" fmla="*/ 1314450 h 1314450"/>
                </a:gdLst>
                <a:ahLst/>
                <a:cxnLst>
                  <a:cxn ang="0">
                    <a:pos x="connsiteX0-1" y="connsiteY0-2"/>
                  </a:cxn>
                  <a:cxn ang="0">
                    <a:pos x="connsiteX1-3" y="connsiteY1-4"/>
                  </a:cxn>
                  <a:cxn ang="0">
                    <a:pos x="connsiteX2-5" y="connsiteY2-6"/>
                  </a:cxn>
                  <a:cxn ang="0">
                    <a:pos x="connsiteX3-7" y="connsiteY3-8"/>
                  </a:cxn>
                </a:cxnLst>
                <a:rect l="l" t="t" r="r" b="b"/>
                <a:pathLst>
                  <a:path w="1524762" h="1314450">
                    <a:moveTo>
                      <a:pt x="0" y="1314450"/>
                    </a:moveTo>
                    <a:cubicBezTo>
                      <a:pt x="597027" y="971550"/>
                      <a:pt x="641604" y="609600"/>
                      <a:pt x="762381" y="0"/>
                    </a:cubicBezTo>
                    <a:cubicBezTo>
                      <a:pt x="864108" y="628650"/>
                      <a:pt x="1061085" y="1028700"/>
                      <a:pt x="1524762" y="1314450"/>
                    </a:cubicBezTo>
                    <a:lnTo>
                      <a:pt x="0" y="1314450"/>
                    </a:lnTo>
                    <a:close/>
                  </a:path>
                </a:pathLst>
              </a:custGeom>
              <a:gradFill flip="none" rotWithShape="1">
                <a:gsLst>
                  <a:gs pos="99301">
                    <a:schemeClr val="accent1">
                      <a:lumMod val="20000"/>
                      <a:lumOff val="80000"/>
                      <a:alpha val="100000"/>
                    </a:schemeClr>
                  </a:gs>
                  <a:gs pos="0">
                    <a:schemeClr val="accent1">
                      <a:alpha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6" name="椭圆 35"/>
              <p:cNvSpPr/>
              <p:nvPr>
                <p:custDataLst>
                  <p:tags r:id="rId5"/>
                </p:custDataLst>
              </p:nvPr>
            </p:nvSpPr>
            <p:spPr>
              <a:xfrm>
                <a:off x="11220" y="5339"/>
                <a:ext cx="205" cy="205"/>
              </a:xfrm>
              <a:prstGeom prst="ellipse">
                <a:avLst/>
              </a:prstGeom>
              <a:gradFill>
                <a:gsLst>
                  <a:gs pos="99301">
                    <a:schemeClr val="accent1">
                      <a:lumMod val="75000"/>
                      <a:alpha val="100000"/>
                    </a:schemeClr>
                  </a:gs>
                  <a:gs pos="0">
                    <a:schemeClr val="accent1">
                      <a:alpha val="10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8" name="椭圆 37"/>
              <p:cNvSpPr/>
              <p:nvPr>
                <p:custDataLst>
                  <p:tags r:id="rId6"/>
                </p:custDataLst>
              </p:nvPr>
            </p:nvSpPr>
            <p:spPr>
              <a:xfrm>
                <a:off x="11152" y="5271"/>
                <a:ext cx="341" cy="341"/>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grpSp>
          <p:nvGrpSpPr>
            <p:cNvPr id="63" name="组合 62"/>
            <p:cNvGrpSpPr/>
            <p:nvPr>
              <p:custDataLst>
                <p:tags r:id="rId7"/>
              </p:custDataLst>
            </p:nvPr>
          </p:nvGrpSpPr>
          <p:grpSpPr>
            <a:xfrm rot="16200000">
              <a:off x="10703" y="4566"/>
              <a:ext cx="728" cy="1315"/>
              <a:chOff x="13721" y="6513"/>
              <a:chExt cx="728" cy="1315"/>
            </a:xfrm>
          </p:grpSpPr>
          <p:sp>
            <p:nvSpPr>
              <p:cNvPr id="64" name="等腰三角形 7"/>
              <p:cNvSpPr/>
              <p:nvPr>
                <p:custDataLst>
                  <p:tags r:id="rId8"/>
                </p:custDataLst>
              </p:nvPr>
            </p:nvSpPr>
            <p:spPr>
              <a:xfrm flipV="1">
                <a:off x="13721" y="6513"/>
                <a:ext cx="728" cy="891"/>
              </a:xfrm>
              <a:custGeom>
                <a:avLst/>
                <a:gdLst>
                  <a:gd name="connsiteX0" fmla="*/ 0 w 1524762"/>
                  <a:gd name="connsiteY0" fmla="*/ 1314450 h 1314450"/>
                  <a:gd name="connsiteX1" fmla="*/ 762381 w 1524762"/>
                  <a:gd name="connsiteY1" fmla="*/ 0 h 1314450"/>
                  <a:gd name="connsiteX2" fmla="*/ 1524762 w 1524762"/>
                  <a:gd name="connsiteY2" fmla="*/ 1314450 h 1314450"/>
                  <a:gd name="connsiteX3" fmla="*/ 0 w 1524762"/>
                  <a:gd name="connsiteY3" fmla="*/ 1314450 h 1314450"/>
                  <a:gd name="connsiteX0-1" fmla="*/ 0 w 1524762"/>
                  <a:gd name="connsiteY0-2" fmla="*/ 1314450 h 1314450"/>
                  <a:gd name="connsiteX1-3" fmla="*/ 762381 w 1524762"/>
                  <a:gd name="connsiteY1-4" fmla="*/ 0 h 1314450"/>
                  <a:gd name="connsiteX2-5" fmla="*/ 1524762 w 1524762"/>
                  <a:gd name="connsiteY2-6" fmla="*/ 1314450 h 1314450"/>
                  <a:gd name="connsiteX3-7" fmla="*/ 0 w 1524762"/>
                  <a:gd name="connsiteY3-8" fmla="*/ 1314450 h 1314450"/>
                  <a:gd name="connsiteX0-9" fmla="*/ 0 w 1524762"/>
                  <a:gd name="connsiteY0-10" fmla="*/ 1314450 h 1314450"/>
                  <a:gd name="connsiteX1-11" fmla="*/ 762381 w 1524762"/>
                  <a:gd name="connsiteY1-12" fmla="*/ 0 h 1314450"/>
                  <a:gd name="connsiteX2-13" fmla="*/ 1524762 w 1524762"/>
                  <a:gd name="connsiteY2-14" fmla="*/ 1314450 h 1314450"/>
                  <a:gd name="connsiteX3-15" fmla="*/ 0 w 1524762"/>
                  <a:gd name="connsiteY3-16" fmla="*/ 1314450 h 1314450"/>
                  <a:gd name="connsiteX0-17" fmla="*/ 0 w 1524762"/>
                  <a:gd name="connsiteY0-18" fmla="*/ 1314450 h 1314450"/>
                  <a:gd name="connsiteX1-19" fmla="*/ 762381 w 1524762"/>
                  <a:gd name="connsiteY1-20" fmla="*/ 0 h 1314450"/>
                  <a:gd name="connsiteX2-21" fmla="*/ 1524762 w 1524762"/>
                  <a:gd name="connsiteY2-22" fmla="*/ 1314450 h 1314450"/>
                  <a:gd name="connsiteX3-23" fmla="*/ 0 w 1524762"/>
                  <a:gd name="connsiteY3-24" fmla="*/ 1314450 h 1314450"/>
                  <a:gd name="connsiteX0-25" fmla="*/ 0 w 1524762"/>
                  <a:gd name="connsiteY0-26" fmla="*/ 1314450 h 1314450"/>
                  <a:gd name="connsiteX1-27" fmla="*/ 762381 w 1524762"/>
                  <a:gd name="connsiteY1-28" fmla="*/ 0 h 1314450"/>
                  <a:gd name="connsiteX2-29" fmla="*/ 1524762 w 1524762"/>
                  <a:gd name="connsiteY2-30" fmla="*/ 1314450 h 1314450"/>
                  <a:gd name="connsiteX3-31" fmla="*/ 0 w 1524762"/>
                  <a:gd name="connsiteY3-32" fmla="*/ 1314450 h 1314450"/>
                  <a:gd name="connsiteX0-33" fmla="*/ 0 w 1524762"/>
                  <a:gd name="connsiteY0-34" fmla="*/ 1314450 h 1314450"/>
                  <a:gd name="connsiteX1-35" fmla="*/ 762381 w 1524762"/>
                  <a:gd name="connsiteY1-36" fmla="*/ 0 h 1314450"/>
                  <a:gd name="connsiteX2-37" fmla="*/ 1524762 w 1524762"/>
                  <a:gd name="connsiteY2-38" fmla="*/ 1314450 h 1314450"/>
                  <a:gd name="connsiteX3-39" fmla="*/ 0 w 1524762"/>
                  <a:gd name="connsiteY3-40" fmla="*/ 1314450 h 1314450"/>
                </a:gdLst>
                <a:ahLst/>
                <a:cxnLst>
                  <a:cxn ang="0">
                    <a:pos x="connsiteX0-1" y="connsiteY0-2"/>
                  </a:cxn>
                  <a:cxn ang="0">
                    <a:pos x="connsiteX1-3" y="connsiteY1-4"/>
                  </a:cxn>
                  <a:cxn ang="0">
                    <a:pos x="connsiteX2-5" y="connsiteY2-6"/>
                  </a:cxn>
                  <a:cxn ang="0">
                    <a:pos x="connsiteX3-7" y="connsiteY3-8"/>
                  </a:cxn>
                </a:cxnLst>
                <a:rect l="l" t="t" r="r" b="b"/>
                <a:pathLst>
                  <a:path w="1524762" h="1314450">
                    <a:moveTo>
                      <a:pt x="0" y="1314450"/>
                    </a:moveTo>
                    <a:cubicBezTo>
                      <a:pt x="597027" y="971550"/>
                      <a:pt x="641604" y="609600"/>
                      <a:pt x="762381" y="0"/>
                    </a:cubicBezTo>
                    <a:cubicBezTo>
                      <a:pt x="864108" y="628650"/>
                      <a:pt x="1061085" y="1028700"/>
                      <a:pt x="1524762" y="1314450"/>
                    </a:cubicBezTo>
                    <a:lnTo>
                      <a:pt x="0" y="1314450"/>
                    </a:lnTo>
                    <a:close/>
                  </a:path>
                </a:pathLst>
              </a:custGeom>
              <a:gradFill flip="none" rotWithShape="1">
                <a:gsLst>
                  <a:gs pos="99301">
                    <a:schemeClr val="accent2">
                      <a:lumMod val="20000"/>
                      <a:lumOff val="80000"/>
                      <a:alpha val="100000"/>
                    </a:schemeClr>
                  </a:gs>
                  <a:gs pos="0">
                    <a:schemeClr val="accent2">
                      <a:alpha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latin typeface="等线" panose="02010600030101010101" charset="-122"/>
                  <a:ea typeface="等线" panose="02010600030101010101" charset="-122"/>
                </a:endParaRPr>
              </a:p>
            </p:txBody>
          </p:sp>
          <p:sp>
            <p:nvSpPr>
              <p:cNvPr id="65" name="椭圆 64"/>
              <p:cNvSpPr/>
              <p:nvPr>
                <p:custDataLst>
                  <p:tags r:id="rId9"/>
                </p:custDataLst>
              </p:nvPr>
            </p:nvSpPr>
            <p:spPr>
              <a:xfrm>
                <a:off x="13983" y="7556"/>
                <a:ext cx="205" cy="205"/>
              </a:xfrm>
              <a:prstGeom prst="ellipse">
                <a:avLst/>
              </a:prstGeom>
              <a:gradFill>
                <a:gsLst>
                  <a:gs pos="99301">
                    <a:schemeClr val="accent2">
                      <a:lumMod val="75000"/>
                      <a:alpha val="100000"/>
                    </a:schemeClr>
                  </a:gs>
                  <a:gs pos="0">
                    <a:schemeClr val="accent2">
                      <a:alpha val="10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66" name="椭圆 65"/>
              <p:cNvSpPr/>
              <p:nvPr>
                <p:custDataLst>
                  <p:tags r:id="rId10"/>
                </p:custDataLst>
              </p:nvPr>
            </p:nvSpPr>
            <p:spPr>
              <a:xfrm>
                <a:off x="13914" y="7488"/>
                <a:ext cx="341" cy="341"/>
              </a:xfrm>
              <a:prstGeom prst="ellipse">
                <a:avLst/>
              </a:prstGeom>
              <a:no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67" name="矩形: 圆角 8"/>
            <p:cNvSpPr/>
            <p:nvPr>
              <p:custDataLst>
                <p:tags r:id="rId11"/>
              </p:custDataLst>
            </p:nvPr>
          </p:nvSpPr>
          <p:spPr>
            <a:xfrm>
              <a:off x="11969" y="4944"/>
              <a:ext cx="3805" cy="580"/>
            </a:xfrm>
            <a:prstGeom prst="roundRect">
              <a:avLst>
                <a:gd name="adj" fmla="val 50000"/>
              </a:avLst>
            </a:prstGeom>
            <a:solidFill>
              <a:schemeClr val="accent2"/>
            </a:solidFill>
            <a:ln>
              <a:solidFill>
                <a:schemeClr val="accent2"/>
              </a:solidFill>
            </a:ln>
          </p:spPr>
          <p:txBody>
            <a:bodyPr wrap="square" lIns="0" tIns="0" rIns="0" bIns="0" rtlCol="0" anchor="ctr" anchorCtr="0">
              <a:noAutofit/>
            </a:bodyPr>
            <a:p>
              <a:pPr algn="ctr">
                <a:spcBef>
                  <a:spcPct val="0"/>
                </a:spcBef>
                <a:spcAft>
                  <a:spcPct val="0"/>
                </a:spcAft>
              </a:pPr>
              <a:r>
                <a:rPr lang="zh-CN" altLang="en-US" sz="2000" b="1">
                  <a:solidFill>
                    <a:srgbClr val="FFFFFF"/>
                  </a:solidFill>
                  <a:latin typeface="微软雅黑" panose="020B0503020204020204" charset="-122"/>
                  <a:ea typeface="微软雅黑" panose="020B0503020204020204" charset="-122"/>
                  <a:cs typeface="+mn-ea"/>
                </a:rPr>
                <a:t>内容偏好一致性</a:t>
              </a:r>
              <a:endParaRPr lang="zh-CN" altLang="en-US" sz="2000" b="1">
                <a:solidFill>
                  <a:srgbClr val="FFFFFF"/>
                </a:solidFill>
                <a:latin typeface="微软雅黑" panose="020B0503020204020204" charset="-122"/>
                <a:ea typeface="微软雅黑" panose="020B0503020204020204" charset="-122"/>
                <a:cs typeface="+mn-ea"/>
              </a:endParaRPr>
            </a:p>
          </p:txBody>
        </p:sp>
        <p:cxnSp>
          <p:nvCxnSpPr>
            <p:cNvPr id="68" name="直接连接符 67"/>
            <p:cNvCxnSpPr/>
            <p:nvPr>
              <p:custDataLst>
                <p:tags r:id="rId12"/>
              </p:custDataLst>
            </p:nvPr>
          </p:nvCxnSpPr>
          <p:spPr>
            <a:xfrm flipH="1">
              <a:off x="10402" y="1688"/>
              <a:ext cx="16" cy="8672"/>
            </a:xfrm>
            <a:prstGeom prst="line">
              <a:avLst/>
            </a:prstGeom>
            <a:noFill/>
            <a:ln w="25400" cap="sq" cmpd="sng" algn="ctr">
              <a:gradFill>
                <a:gsLst>
                  <a:gs pos="0">
                    <a:schemeClr val="accent1">
                      <a:alpha val="0"/>
                    </a:schemeClr>
                  </a:gs>
                  <a:gs pos="54000">
                    <a:schemeClr val="accent1">
                      <a:alpha val="100000"/>
                    </a:schemeClr>
                  </a:gs>
                  <a:gs pos="100000">
                    <a:schemeClr val="accent1">
                      <a:alpha val="0"/>
                    </a:schemeClr>
                  </a:gs>
                </a:gsLst>
                <a:lin ang="0" scaled="0"/>
              </a:gradFill>
              <a:prstDash val="solid"/>
              <a:miter lim="800000"/>
            </a:ln>
            <a:effectLst/>
          </p:spPr>
        </p:cxnSp>
        <p:sp>
          <p:nvSpPr>
            <p:cNvPr id="69" name="矩形: 圆角 1"/>
            <p:cNvSpPr/>
            <p:nvPr>
              <p:custDataLst>
                <p:tags r:id="rId13"/>
              </p:custDataLst>
            </p:nvPr>
          </p:nvSpPr>
          <p:spPr>
            <a:xfrm>
              <a:off x="11969" y="7843"/>
              <a:ext cx="3806" cy="580"/>
            </a:xfrm>
            <a:prstGeom prst="roundRect">
              <a:avLst>
                <a:gd name="adj" fmla="val 50000"/>
              </a:avLst>
            </a:prstGeom>
            <a:solidFill>
              <a:schemeClr val="accent1"/>
            </a:solidFill>
            <a:ln>
              <a:solidFill>
                <a:schemeClr val="accent1"/>
              </a:solidFill>
            </a:ln>
          </p:spPr>
          <p:txBody>
            <a:bodyPr wrap="square" lIns="0" tIns="0" rIns="0" bIns="0" rtlCol="0" anchor="ctr" anchorCtr="0">
              <a:noAutofit/>
            </a:bodyPr>
            <a:p>
              <a:pPr algn="ctr">
                <a:spcBef>
                  <a:spcPct val="0"/>
                </a:spcBef>
                <a:spcAft>
                  <a:spcPct val="0"/>
                </a:spcAft>
              </a:pPr>
              <a:r>
                <a:rPr lang="zh-CN" altLang="en-US" sz="2000" b="1" dirty="0">
                  <a:solidFill>
                    <a:srgbClr val="FFFFFF"/>
                  </a:solidFill>
                  <a:latin typeface="微软雅黑" panose="020B0503020204020204" charset="-122"/>
                  <a:ea typeface="微软雅黑" panose="020B0503020204020204" charset="-122"/>
                  <a:cs typeface="+mn-ea"/>
                </a:rPr>
                <a:t>兴趣标签对齐率</a:t>
              </a:r>
              <a:endParaRPr lang="zh-CN" altLang="en-US" sz="2000" b="1" dirty="0">
                <a:solidFill>
                  <a:srgbClr val="FFFFFF"/>
                </a:solidFill>
                <a:latin typeface="微软雅黑" panose="020B0503020204020204" charset="-122"/>
                <a:ea typeface="微软雅黑" panose="020B0503020204020204" charset="-122"/>
                <a:cs typeface="+mn-ea"/>
              </a:endParaRPr>
            </a:p>
          </p:txBody>
        </p:sp>
        <p:grpSp>
          <p:nvGrpSpPr>
            <p:cNvPr id="70" name="组合 69"/>
            <p:cNvGrpSpPr/>
            <p:nvPr>
              <p:custDataLst>
                <p:tags r:id="rId14"/>
              </p:custDataLst>
            </p:nvPr>
          </p:nvGrpSpPr>
          <p:grpSpPr>
            <a:xfrm rot="5400000">
              <a:off x="10721" y="7455"/>
              <a:ext cx="728" cy="1335"/>
              <a:chOff x="10958" y="5271"/>
              <a:chExt cx="728" cy="1335"/>
            </a:xfrm>
          </p:grpSpPr>
          <p:sp>
            <p:nvSpPr>
              <p:cNvPr id="71" name="等腰三角形 7"/>
              <p:cNvSpPr/>
              <p:nvPr>
                <p:custDataLst>
                  <p:tags r:id="rId15"/>
                </p:custDataLst>
              </p:nvPr>
            </p:nvSpPr>
            <p:spPr>
              <a:xfrm>
                <a:off x="10958" y="5716"/>
                <a:ext cx="728" cy="891"/>
              </a:xfrm>
              <a:custGeom>
                <a:avLst/>
                <a:gdLst>
                  <a:gd name="connsiteX0" fmla="*/ 0 w 1524762"/>
                  <a:gd name="connsiteY0" fmla="*/ 1314450 h 1314450"/>
                  <a:gd name="connsiteX1" fmla="*/ 762381 w 1524762"/>
                  <a:gd name="connsiteY1" fmla="*/ 0 h 1314450"/>
                  <a:gd name="connsiteX2" fmla="*/ 1524762 w 1524762"/>
                  <a:gd name="connsiteY2" fmla="*/ 1314450 h 1314450"/>
                  <a:gd name="connsiteX3" fmla="*/ 0 w 1524762"/>
                  <a:gd name="connsiteY3" fmla="*/ 1314450 h 1314450"/>
                  <a:gd name="connsiteX0-1" fmla="*/ 0 w 1524762"/>
                  <a:gd name="connsiteY0-2" fmla="*/ 1314450 h 1314450"/>
                  <a:gd name="connsiteX1-3" fmla="*/ 762381 w 1524762"/>
                  <a:gd name="connsiteY1-4" fmla="*/ 0 h 1314450"/>
                  <a:gd name="connsiteX2-5" fmla="*/ 1524762 w 1524762"/>
                  <a:gd name="connsiteY2-6" fmla="*/ 1314450 h 1314450"/>
                  <a:gd name="connsiteX3-7" fmla="*/ 0 w 1524762"/>
                  <a:gd name="connsiteY3-8" fmla="*/ 1314450 h 1314450"/>
                  <a:gd name="connsiteX0-9" fmla="*/ 0 w 1524762"/>
                  <a:gd name="connsiteY0-10" fmla="*/ 1314450 h 1314450"/>
                  <a:gd name="connsiteX1-11" fmla="*/ 762381 w 1524762"/>
                  <a:gd name="connsiteY1-12" fmla="*/ 0 h 1314450"/>
                  <a:gd name="connsiteX2-13" fmla="*/ 1524762 w 1524762"/>
                  <a:gd name="connsiteY2-14" fmla="*/ 1314450 h 1314450"/>
                  <a:gd name="connsiteX3-15" fmla="*/ 0 w 1524762"/>
                  <a:gd name="connsiteY3-16" fmla="*/ 1314450 h 1314450"/>
                  <a:gd name="connsiteX0-17" fmla="*/ 0 w 1524762"/>
                  <a:gd name="connsiteY0-18" fmla="*/ 1314450 h 1314450"/>
                  <a:gd name="connsiteX1-19" fmla="*/ 762381 w 1524762"/>
                  <a:gd name="connsiteY1-20" fmla="*/ 0 h 1314450"/>
                  <a:gd name="connsiteX2-21" fmla="*/ 1524762 w 1524762"/>
                  <a:gd name="connsiteY2-22" fmla="*/ 1314450 h 1314450"/>
                  <a:gd name="connsiteX3-23" fmla="*/ 0 w 1524762"/>
                  <a:gd name="connsiteY3-24" fmla="*/ 1314450 h 1314450"/>
                  <a:gd name="connsiteX0-25" fmla="*/ 0 w 1524762"/>
                  <a:gd name="connsiteY0-26" fmla="*/ 1314450 h 1314450"/>
                  <a:gd name="connsiteX1-27" fmla="*/ 762381 w 1524762"/>
                  <a:gd name="connsiteY1-28" fmla="*/ 0 h 1314450"/>
                  <a:gd name="connsiteX2-29" fmla="*/ 1524762 w 1524762"/>
                  <a:gd name="connsiteY2-30" fmla="*/ 1314450 h 1314450"/>
                  <a:gd name="connsiteX3-31" fmla="*/ 0 w 1524762"/>
                  <a:gd name="connsiteY3-32" fmla="*/ 1314450 h 1314450"/>
                  <a:gd name="connsiteX0-33" fmla="*/ 0 w 1524762"/>
                  <a:gd name="connsiteY0-34" fmla="*/ 1314450 h 1314450"/>
                  <a:gd name="connsiteX1-35" fmla="*/ 762381 w 1524762"/>
                  <a:gd name="connsiteY1-36" fmla="*/ 0 h 1314450"/>
                  <a:gd name="connsiteX2-37" fmla="*/ 1524762 w 1524762"/>
                  <a:gd name="connsiteY2-38" fmla="*/ 1314450 h 1314450"/>
                  <a:gd name="connsiteX3-39" fmla="*/ 0 w 1524762"/>
                  <a:gd name="connsiteY3-40" fmla="*/ 1314450 h 1314450"/>
                </a:gdLst>
                <a:ahLst/>
                <a:cxnLst>
                  <a:cxn ang="0">
                    <a:pos x="connsiteX0-1" y="connsiteY0-2"/>
                  </a:cxn>
                  <a:cxn ang="0">
                    <a:pos x="connsiteX1-3" y="connsiteY1-4"/>
                  </a:cxn>
                  <a:cxn ang="0">
                    <a:pos x="connsiteX2-5" y="connsiteY2-6"/>
                  </a:cxn>
                  <a:cxn ang="0">
                    <a:pos x="connsiteX3-7" y="connsiteY3-8"/>
                  </a:cxn>
                </a:cxnLst>
                <a:rect l="l" t="t" r="r" b="b"/>
                <a:pathLst>
                  <a:path w="1524762" h="1314450">
                    <a:moveTo>
                      <a:pt x="0" y="1314450"/>
                    </a:moveTo>
                    <a:cubicBezTo>
                      <a:pt x="597027" y="971550"/>
                      <a:pt x="641604" y="609600"/>
                      <a:pt x="762381" y="0"/>
                    </a:cubicBezTo>
                    <a:cubicBezTo>
                      <a:pt x="864108" y="628650"/>
                      <a:pt x="1061085" y="1028700"/>
                      <a:pt x="1524762" y="1314450"/>
                    </a:cubicBezTo>
                    <a:lnTo>
                      <a:pt x="0" y="1314450"/>
                    </a:lnTo>
                    <a:close/>
                  </a:path>
                </a:pathLst>
              </a:custGeom>
              <a:gradFill flip="none" rotWithShape="1">
                <a:gsLst>
                  <a:gs pos="99301">
                    <a:schemeClr val="accent1">
                      <a:lumMod val="20000"/>
                      <a:lumOff val="80000"/>
                      <a:alpha val="100000"/>
                    </a:schemeClr>
                  </a:gs>
                  <a:gs pos="0">
                    <a:schemeClr val="accent1">
                      <a:alpha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2" name="椭圆 71"/>
              <p:cNvSpPr/>
              <p:nvPr>
                <p:custDataLst>
                  <p:tags r:id="rId16"/>
                </p:custDataLst>
              </p:nvPr>
            </p:nvSpPr>
            <p:spPr>
              <a:xfrm>
                <a:off x="11220" y="5339"/>
                <a:ext cx="205" cy="205"/>
              </a:xfrm>
              <a:prstGeom prst="ellipse">
                <a:avLst/>
              </a:prstGeom>
              <a:gradFill>
                <a:gsLst>
                  <a:gs pos="99301">
                    <a:schemeClr val="accent1">
                      <a:lumMod val="75000"/>
                      <a:alpha val="100000"/>
                    </a:schemeClr>
                  </a:gs>
                  <a:gs pos="0">
                    <a:schemeClr val="accent1">
                      <a:alpha val="10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3" name="椭圆 72"/>
              <p:cNvSpPr/>
              <p:nvPr>
                <p:custDataLst>
                  <p:tags r:id="rId17"/>
                </p:custDataLst>
              </p:nvPr>
            </p:nvSpPr>
            <p:spPr>
              <a:xfrm>
                <a:off x="11152" y="5271"/>
                <a:ext cx="341" cy="341"/>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74" name="文本框 73"/>
            <p:cNvSpPr txBox="1"/>
            <p:nvPr>
              <p:custDataLst>
                <p:tags r:id="rId18"/>
              </p:custDataLst>
            </p:nvPr>
          </p:nvSpPr>
          <p:spPr>
            <a:xfrm>
              <a:off x="11969" y="2688"/>
              <a:ext cx="6630" cy="1744"/>
            </a:xfrm>
            <a:prstGeom prst="rect">
              <a:avLst/>
            </a:prstGeom>
          </p:spPr>
          <p:txBody>
            <a:bodyPr wrap="square" lIns="0" tIns="0" rIns="0" bIns="0" rtlCol="0" anchor="t">
              <a:spAutoFit/>
            </a:bodyPr>
            <a:p>
              <a:pPr marL="285750" lvl="1" indent="-285750" algn="l">
                <a:lnSpc>
                  <a:spcPct val="150000"/>
                </a:lnSpc>
                <a:spcBef>
                  <a:spcPct val="0"/>
                </a:spcBef>
                <a:buFont typeface="Arial" panose="020B0604020202020204" pitchFamily="34" charset="0"/>
                <a:buChar char="•"/>
              </a:pPr>
              <a:r>
                <a:rPr lang="zh-CN" altLang="en-US" sz="16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rPr>
                <a:t>数据新闻从业者可以通过对比平台用户的基本信息</a:t>
              </a:r>
              <a:r>
                <a:rPr lang="en-US" altLang="zh-CN" sz="16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rPr>
                <a:t> </a:t>
              </a:r>
              <a:r>
                <a:rPr lang="zh-CN" altLang="en-US" sz="16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rPr>
                <a:t>（如年龄、性别、地域、职业等）与目标受众的预设特征，计算二者的重合度。</a:t>
              </a:r>
              <a:endParaRPr lang="zh-CN" altLang="en-US" sz="16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endParaRPr>
            </a:p>
          </p:txBody>
        </p:sp>
        <p:sp>
          <p:nvSpPr>
            <p:cNvPr id="75" name="文本框 74"/>
            <p:cNvSpPr txBox="1"/>
            <p:nvPr>
              <p:custDataLst>
                <p:tags r:id="rId19"/>
              </p:custDataLst>
            </p:nvPr>
          </p:nvSpPr>
          <p:spPr>
            <a:xfrm>
              <a:off x="11969" y="5588"/>
              <a:ext cx="6245" cy="1744"/>
            </a:xfrm>
            <a:prstGeom prst="rect">
              <a:avLst/>
            </a:prstGeom>
          </p:spPr>
          <p:txBody>
            <a:bodyPr wrap="square" lIns="0" tIns="0" rIns="0" bIns="0" rtlCol="0" anchor="t">
              <a:spAutoFit/>
            </a:bodyPr>
            <a:p>
              <a:pPr marL="285750" lvl="1" indent="-285750" algn="l">
                <a:lnSpc>
                  <a:spcPct val="150000"/>
                </a:lnSpc>
                <a:spcBef>
                  <a:spcPct val="0"/>
                </a:spcBef>
                <a:buFont typeface="Arial" panose="020B0604020202020204" pitchFamily="34" charset="0"/>
                <a:buChar char="•"/>
              </a:pPr>
              <a:r>
                <a:rPr lang="zh-CN" altLang="en-US" sz="16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rPr>
                <a:t>分析平台用户喜欢的内容类型、风格和主题，将其与目标受众的内容偏好进行对比。如果两者高度一致，则说明匹配度高。</a:t>
              </a:r>
              <a:endParaRPr lang="zh-CN" altLang="en-US" sz="16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endParaRPr>
            </a:p>
          </p:txBody>
        </p:sp>
        <p:sp>
          <p:nvSpPr>
            <p:cNvPr id="76" name="文本框 75"/>
            <p:cNvSpPr txBox="1"/>
            <p:nvPr>
              <p:custDataLst>
                <p:tags r:id="rId20"/>
              </p:custDataLst>
            </p:nvPr>
          </p:nvSpPr>
          <p:spPr>
            <a:xfrm>
              <a:off x="11969" y="8487"/>
              <a:ext cx="6245" cy="1744"/>
            </a:xfrm>
            <a:prstGeom prst="rect">
              <a:avLst/>
            </a:prstGeom>
          </p:spPr>
          <p:txBody>
            <a:bodyPr wrap="square" lIns="0" tIns="0" rIns="0" bIns="0" rtlCol="0" anchor="t">
              <a:spAutoFit/>
            </a:bodyPr>
            <a:p>
              <a:pPr marL="285750" lvl="1" indent="-285750" algn="l">
                <a:lnSpc>
                  <a:spcPct val="150000"/>
                </a:lnSpc>
                <a:spcBef>
                  <a:spcPct val="0"/>
                </a:spcBef>
                <a:buFont typeface="Arial" panose="020B0604020202020204" pitchFamily="34" charset="0"/>
                <a:buChar char="•"/>
              </a:pPr>
              <a:r>
                <a:rPr lang="zh-CN" altLang="en-US" sz="16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rPr>
                <a:t>平台通常会为用户提供兴趣标签选择，可以通过对比用户的兴趣标签和目标受众的兴趣标签，来计算标签的对齐率。</a:t>
              </a:r>
              <a:endParaRPr lang="zh-CN" altLang="en-US" sz="16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endParaRPr>
            </a:p>
          </p:txBody>
        </p:sp>
      </p:grpSp>
      <p:grpSp>
        <p:nvGrpSpPr>
          <p:cNvPr id="11" name="组合 10"/>
          <p:cNvGrpSpPr/>
          <p:nvPr/>
        </p:nvGrpSpPr>
        <p:grpSpPr>
          <a:xfrm>
            <a:off x="141605" y="1922145"/>
            <a:ext cx="5937885" cy="3731895"/>
            <a:chOff x="223" y="3139"/>
            <a:chExt cx="9351" cy="5877"/>
          </a:xfrm>
        </p:grpSpPr>
        <p:sp>
          <p:nvSpPr>
            <p:cNvPr id="5" name="矩形 4"/>
            <p:cNvSpPr/>
            <p:nvPr>
              <p:custDataLst>
                <p:tags r:id="rId21"/>
              </p:custDataLst>
            </p:nvPr>
          </p:nvSpPr>
          <p:spPr>
            <a:xfrm>
              <a:off x="223" y="3139"/>
              <a:ext cx="6574"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目标受众匹配度</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9" name="矩形 8"/>
            <p:cNvSpPr/>
            <p:nvPr>
              <p:custDataLst>
                <p:tags r:id="rId22"/>
              </p:custDataLst>
            </p:nvPr>
          </p:nvSpPr>
          <p:spPr>
            <a:xfrm>
              <a:off x="1389" y="4050"/>
              <a:ext cx="8185" cy="4966"/>
            </a:xfrm>
            <a:prstGeom prst="rect">
              <a:avLst/>
            </a:prstGeom>
            <a:noFill/>
          </p:spPr>
          <p:txBody>
            <a:bodyPr wrap="square" lIns="0" tIns="0" rIns="0" bIns="0" rtlCol="0">
              <a:noAutofit/>
            </a:bodyPr>
            <a:p>
              <a:pPr algn="just">
                <a:lnSpc>
                  <a:spcPct val="200000"/>
                </a:lnSpc>
                <a:spcBef>
                  <a:spcPct val="0"/>
                </a:spcBef>
                <a:spcAft>
                  <a:spcPct val="0"/>
                </a:spcAft>
              </a:pP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在传播数据新闻时，需要明确目标受众，并选择那些能够覆盖这些目标受众的平台。这是因为，当数据新闻内容与受众的兴趣、需求高度匹配时，信息在传播过程中就会衰减得少，更快速地触达感兴趣的人群。</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grpSp>
        <p:nvGrpSpPr>
          <p:cNvPr id="4" name="组合 3"/>
          <p:cNvGrpSpPr/>
          <p:nvPr/>
        </p:nvGrpSpPr>
        <p:grpSpPr>
          <a:xfrm>
            <a:off x="298450" y="240665"/>
            <a:ext cx="7024370" cy="743555"/>
            <a:chOff x="273050" y="421670"/>
            <a:chExt cx="2438400" cy="743555"/>
          </a:xfrm>
        </p:grpSpPr>
        <p:sp>
          <p:nvSpPr>
            <p:cNvPr id="25" name="文本框 24"/>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6" name="直接连接符 25"/>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3" name="组合 12"/>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5" name="直接连接符 1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custDataLst>
              <p:tags r:id="rId1"/>
            </p:custDataLst>
          </p:nvPr>
        </p:nvSpPr>
        <p:spPr>
          <a:xfrm>
            <a:off x="-290195" y="1274445"/>
            <a:ext cx="4174490" cy="398780"/>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社会影响力</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8" name="矩形 7"/>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3" name="组合 12"/>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5" name="直接连接符 1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42" name="矩形: 圆角 25"/>
          <p:cNvSpPr/>
          <p:nvPr>
            <p:custDataLst>
              <p:tags r:id="rId2"/>
            </p:custDataLst>
          </p:nvPr>
        </p:nvSpPr>
        <p:spPr>
          <a:xfrm>
            <a:off x="1003655" y="2000250"/>
            <a:ext cx="10086994" cy="1305466"/>
          </a:xfrm>
          <a:prstGeom prst="roundRect">
            <a:avLst/>
          </a:prstGeom>
          <a:solidFill>
            <a:srgbClr val="FFFFFF"/>
          </a:solidFill>
          <a:ln w="3175" cap="flat" cmpd="sng" algn="ctr">
            <a:solidFill>
              <a:schemeClr val="accent1">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p>
            <a:pPr algn="ctr"/>
            <a:endParaRPr lang="zh-CN" altLang="en-US">
              <a:solidFill>
                <a:schemeClr val="tx1"/>
              </a:solidFill>
            </a:endParaRPr>
          </a:p>
        </p:txBody>
      </p:sp>
      <p:sp>
        <p:nvSpPr>
          <p:cNvPr id="43" name="椭圆 42"/>
          <p:cNvSpPr/>
          <p:nvPr>
            <p:custDataLst>
              <p:tags r:id="rId3"/>
            </p:custDataLst>
          </p:nvPr>
        </p:nvSpPr>
        <p:spPr>
          <a:xfrm>
            <a:off x="1366910" y="2375949"/>
            <a:ext cx="554068" cy="554068"/>
          </a:xfrm>
          <a:prstGeom prst="ellipse">
            <a:avLst/>
          </a:prstGeom>
          <a:gradFill>
            <a:gsLst>
              <a:gs pos="0">
                <a:schemeClr val="accent1">
                  <a:alpha val="100000"/>
                </a:schemeClr>
              </a:gs>
              <a:gs pos="100000">
                <a:schemeClr val="accent1">
                  <a:lumMod val="75000"/>
                  <a:alpha val="100000"/>
                </a:schemeClr>
              </a:gs>
            </a:gsLst>
            <a:lin ang="7686814" scaled="0"/>
          </a:gra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chorCtr="0">
            <a:noAutofit/>
          </a:bodyPr>
          <a:p>
            <a:pPr algn="ctr">
              <a:spcBef>
                <a:spcPct val="0"/>
              </a:spcBef>
              <a:spcAft>
                <a:spcPct val="0"/>
              </a:spcAft>
            </a:pPr>
            <a:r>
              <a:rPr lang="en-US" altLang="zh-CN" sz="2300" b="1">
                <a:solidFill>
                  <a:schemeClr val="lt1">
                    <a:lumMod val="100000"/>
                  </a:schemeClr>
                </a:solidFill>
                <a:latin typeface="微软雅黑" panose="020B0503020204020204" charset="-122"/>
                <a:ea typeface="微软雅黑" panose="020B0503020204020204" charset="-122"/>
                <a:cs typeface="+mn-ea"/>
              </a:rPr>
              <a:t>01</a:t>
            </a:r>
            <a:endParaRPr lang="en-US" altLang="zh-CN" sz="2300" b="1">
              <a:solidFill>
                <a:schemeClr val="lt1">
                  <a:lumMod val="100000"/>
                </a:schemeClr>
              </a:solidFill>
              <a:latin typeface="微软雅黑" panose="020B0503020204020204" charset="-122"/>
              <a:ea typeface="微软雅黑" panose="020B0503020204020204" charset="-122"/>
              <a:cs typeface="+mn-ea"/>
            </a:endParaRPr>
          </a:p>
        </p:txBody>
      </p:sp>
      <p:sp>
        <p:nvSpPr>
          <p:cNvPr id="44" name="矩形 43"/>
          <p:cNvSpPr/>
          <p:nvPr>
            <p:custDataLst>
              <p:tags r:id="rId4"/>
            </p:custDataLst>
          </p:nvPr>
        </p:nvSpPr>
        <p:spPr>
          <a:xfrm>
            <a:off x="2189419" y="2539503"/>
            <a:ext cx="8402865" cy="685622"/>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400" dirty="0">
                <a:solidFill>
                  <a:schemeClr val="dk1">
                    <a:lumMod val="85000"/>
                    <a:lumOff val="15000"/>
                  </a:schemeClr>
                </a:solidFill>
                <a:latin typeface="微软雅黑" panose="020B0503020204020204" charset="-122"/>
                <a:ea typeface="微软雅黑" panose="020B0503020204020204" charset="-122"/>
                <a:cs typeface="+mn-ea"/>
              </a:rPr>
              <a:t>用户规模是指平台拥有的用户数量。用户数量是衡量社交媒体平台影响力的基础指标。拥有大量用户的平台往往具有更大的影响力。可以使用日活跃用户和月活跃用户两个指标进行测量。</a:t>
            </a:r>
            <a:endParaRPr lang="zh-CN" altLang="en-US" sz="1400" dirty="0">
              <a:solidFill>
                <a:schemeClr val="dk1">
                  <a:lumMod val="85000"/>
                  <a:lumOff val="15000"/>
                </a:schemeClr>
              </a:solidFill>
              <a:latin typeface="微软雅黑" panose="020B0503020204020204" charset="-122"/>
              <a:ea typeface="微软雅黑" panose="020B0503020204020204" charset="-122"/>
              <a:cs typeface="+mn-ea"/>
            </a:endParaRPr>
          </a:p>
        </p:txBody>
      </p:sp>
      <p:sp>
        <p:nvSpPr>
          <p:cNvPr id="45" name="矩形 44"/>
          <p:cNvSpPr/>
          <p:nvPr>
            <p:custDataLst>
              <p:tags r:id="rId5"/>
            </p:custDataLst>
          </p:nvPr>
        </p:nvSpPr>
        <p:spPr>
          <a:xfrm>
            <a:off x="2189419" y="2047657"/>
            <a:ext cx="8402865" cy="428439"/>
          </a:xfrm>
          <a:prstGeom prst="rect">
            <a:avLst/>
          </a:prstGeom>
          <a:noFill/>
        </p:spPr>
        <p:txBody>
          <a:bodyPr wrap="square" lIns="0" tIns="0" rIns="0" bIns="0" rtlCol="0" anchor="b" anchorCtr="0">
            <a:noAutofit/>
          </a:bodyPr>
          <a:p>
            <a:pPr>
              <a:spcBef>
                <a:spcPct val="0"/>
              </a:spcBef>
              <a:spcAft>
                <a:spcPct val="0"/>
              </a:spcAft>
            </a:pPr>
            <a:r>
              <a:rPr lang="zh-CN" altLang="en-US" b="1" dirty="0">
                <a:solidFill>
                  <a:schemeClr val="dk1">
                    <a:lumMod val="100000"/>
                  </a:schemeClr>
                </a:solidFill>
                <a:latin typeface="微软雅黑" panose="020B0503020204020204" charset="-122"/>
                <a:ea typeface="微软雅黑" panose="020B0503020204020204" charset="-122"/>
                <a:cs typeface="+mn-ea"/>
              </a:rPr>
              <a:t>用户规模和用户增长趋势</a:t>
            </a:r>
            <a:endParaRPr lang="zh-CN" altLang="en-US" b="1" dirty="0">
              <a:solidFill>
                <a:schemeClr val="dk1">
                  <a:lumMod val="100000"/>
                </a:schemeClr>
              </a:solidFill>
              <a:latin typeface="微软雅黑" panose="020B0503020204020204" charset="-122"/>
              <a:ea typeface="微软雅黑" panose="020B0503020204020204" charset="-122"/>
              <a:cs typeface="+mn-ea"/>
            </a:endParaRPr>
          </a:p>
        </p:txBody>
      </p:sp>
      <p:sp>
        <p:nvSpPr>
          <p:cNvPr id="46" name="矩形: 圆角 30"/>
          <p:cNvSpPr/>
          <p:nvPr>
            <p:custDataLst>
              <p:tags r:id="rId6"/>
            </p:custDataLst>
          </p:nvPr>
        </p:nvSpPr>
        <p:spPr>
          <a:xfrm>
            <a:off x="1003655" y="3516677"/>
            <a:ext cx="10088701" cy="1305466"/>
          </a:xfrm>
          <a:prstGeom prst="roundRect">
            <a:avLst/>
          </a:prstGeom>
          <a:solidFill>
            <a:srgbClr val="FFFFFF"/>
          </a:solidFill>
          <a:ln w="3175" cap="flat" cmpd="sng" algn="ctr">
            <a:solidFill>
              <a:schemeClr val="accent2">
                <a:alpha val="20000"/>
              </a:schemeClr>
            </a:solidFill>
            <a:prstDash val="solid"/>
            <a:round/>
            <a:headEnd type="none" w="med" len="med"/>
            <a:tailEnd type="none" w="med" len="med"/>
          </a:ln>
          <a:effectLst>
            <a:outerShdw blurRad="508000" dist="50800" dir="5400000" algn="ctr" rotWithShape="0">
              <a:schemeClr val="accent2">
                <a:alpha val="20000"/>
              </a:schemeClr>
            </a:outerShdw>
          </a:effectLst>
        </p:spPr>
        <p:txBody>
          <a:bodyPr lIns="0" rIns="0" rtlCol="0" anchor="ctr">
            <a:noAutofit/>
          </a:bodyPr>
          <a:p>
            <a:pPr algn="ctr"/>
            <a:endParaRPr lang="zh-CN" altLang="en-US">
              <a:solidFill>
                <a:schemeClr val="tx1"/>
              </a:solidFill>
            </a:endParaRPr>
          </a:p>
        </p:txBody>
      </p:sp>
      <p:sp>
        <p:nvSpPr>
          <p:cNvPr id="47" name="椭圆 46"/>
          <p:cNvSpPr/>
          <p:nvPr>
            <p:custDataLst>
              <p:tags r:id="rId7"/>
            </p:custDataLst>
          </p:nvPr>
        </p:nvSpPr>
        <p:spPr>
          <a:xfrm>
            <a:off x="1366910" y="3892376"/>
            <a:ext cx="554068" cy="554068"/>
          </a:xfrm>
          <a:prstGeom prst="ellipse">
            <a:avLst/>
          </a:prstGeom>
          <a:gradFill>
            <a:gsLst>
              <a:gs pos="0">
                <a:schemeClr val="accent2">
                  <a:alpha val="100000"/>
                </a:schemeClr>
              </a:gs>
              <a:gs pos="100000">
                <a:schemeClr val="accent2">
                  <a:lumMod val="75000"/>
                  <a:alpha val="100000"/>
                </a:schemeClr>
              </a:gs>
            </a:gsLst>
            <a:lin ang="7686814" scaled="0"/>
          </a:gradFill>
          <a:ln w="25400">
            <a:noFill/>
          </a:ln>
          <a:effectLst>
            <a:outerShdw blurRad="254000" dist="76200" dir="5399998" algn="ctr" rotWithShape="0">
              <a:schemeClr val="accent2">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p>
            <a:pPr algn="ctr">
              <a:spcBef>
                <a:spcPct val="0"/>
              </a:spcBef>
              <a:spcAft>
                <a:spcPct val="0"/>
              </a:spcAft>
            </a:pPr>
            <a:r>
              <a:rPr lang="en-US" altLang="zh-CN" sz="2300" b="1">
                <a:solidFill>
                  <a:schemeClr val="lt1">
                    <a:lumMod val="100000"/>
                  </a:schemeClr>
                </a:solidFill>
                <a:latin typeface="微软雅黑" panose="020B0503020204020204" charset="-122"/>
                <a:ea typeface="微软雅黑" panose="020B0503020204020204" charset="-122"/>
                <a:cs typeface="+mn-ea"/>
              </a:rPr>
              <a:t>02</a:t>
            </a:r>
            <a:endParaRPr lang="en-US" altLang="zh-CN" sz="2300" b="1">
              <a:solidFill>
                <a:schemeClr val="lt1">
                  <a:lumMod val="100000"/>
                </a:schemeClr>
              </a:solidFill>
              <a:latin typeface="微软雅黑" panose="020B0503020204020204" charset="-122"/>
              <a:ea typeface="微软雅黑" panose="020B0503020204020204" charset="-122"/>
              <a:cs typeface="+mn-ea"/>
            </a:endParaRPr>
          </a:p>
        </p:txBody>
      </p:sp>
      <p:sp>
        <p:nvSpPr>
          <p:cNvPr id="50" name="矩形 49"/>
          <p:cNvSpPr/>
          <p:nvPr>
            <p:custDataLst>
              <p:tags r:id="rId8"/>
            </p:custDataLst>
          </p:nvPr>
        </p:nvSpPr>
        <p:spPr>
          <a:xfrm>
            <a:off x="2189419" y="4047634"/>
            <a:ext cx="8402865" cy="685622"/>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400">
                <a:solidFill>
                  <a:schemeClr val="dk1">
                    <a:lumMod val="85000"/>
                    <a:lumOff val="15000"/>
                  </a:schemeClr>
                </a:solidFill>
                <a:latin typeface="微软雅黑" panose="020B0503020204020204" charset="-122"/>
                <a:ea typeface="微软雅黑" panose="020B0503020204020204" charset="-122"/>
                <a:cs typeface="+mn-ea"/>
              </a:rPr>
              <a:t>用户忠诚度是指用户对平台的持续使用、偏好和信任程度。忠诚度对于平台的长期稳定发展、平台对用户产生持续的影响力具有重要作用。</a:t>
            </a:r>
            <a:endParaRPr lang="zh-CN" altLang="en-US" sz="1400">
              <a:solidFill>
                <a:schemeClr val="dk1">
                  <a:lumMod val="85000"/>
                  <a:lumOff val="15000"/>
                </a:schemeClr>
              </a:solidFill>
              <a:latin typeface="微软雅黑" panose="020B0503020204020204" charset="-122"/>
              <a:ea typeface="微软雅黑" panose="020B0503020204020204" charset="-122"/>
              <a:cs typeface="+mn-ea"/>
            </a:endParaRPr>
          </a:p>
        </p:txBody>
      </p:sp>
      <p:sp>
        <p:nvSpPr>
          <p:cNvPr id="51" name="矩形 50"/>
          <p:cNvSpPr/>
          <p:nvPr>
            <p:custDataLst>
              <p:tags r:id="rId9"/>
            </p:custDataLst>
          </p:nvPr>
        </p:nvSpPr>
        <p:spPr>
          <a:xfrm>
            <a:off x="2189419" y="3555788"/>
            <a:ext cx="8402865" cy="428439"/>
          </a:xfrm>
          <a:prstGeom prst="rect">
            <a:avLst/>
          </a:prstGeom>
          <a:noFill/>
        </p:spPr>
        <p:txBody>
          <a:bodyPr wrap="square" lIns="0" tIns="0" rIns="0" bIns="0" rtlCol="0" anchor="b" anchorCtr="0">
            <a:noAutofit/>
          </a:bodyPr>
          <a:p>
            <a:pPr>
              <a:spcBef>
                <a:spcPct val="0"/>
              </a:spcBef>
              <a:spcAft>
                <a:spcPct val="0"/>
              </a:spcAft>
            </a:pPr>
            <a:r>
              <a:rPr lang="zh-CN" altLang="en-US" b="1">
                <a:solidFill>
                  <a:schemeClr val="dk1">
                    <a:lumMod val="100000"/>
                  </a:schemeClr>
                </a:solidFill>
                <a:latin typeface="微软雅黑" panose="020B0503020204020204" charset="-122"/>
                <a:ea typeface="微软雅黑" panose="020B0503020204020204" charset="-122"/>
                <a:cs typeface="+mn-ea"/>
              </a:rPr>
              <a:t>用户忠诚度</a:t>
            </a:r>
            <a:endParaRPr lang="zh-CN" altLang="en-US" b="1">
              <a:solidFill>
                <a:schemeClr val="dk1">
                  <a:lumMod val="100000"/>
                </a:schemeClr>
              </a:solidFill>
              <a:latin typeface="微软雅黑" panose="020B0503020204020204" charset="-122"/>
              <a:ea typeface="微软雅黑" panose="020B0503020204020204" charset="-122"/>
              <a:cs typeface="+mn-ea"/>
            </a:endParaRPr>
          </a:p>
        </p:txBody>
      </p:sp>
      <p:sp>
        <p:nvSpPr>
          <p:cNvPr id="52" name="矩形: 圆角 35"/>
          <p:cNvSpPr/>
          <p:nvPr>
            <p:custDataLst>
              <p:tags r:id="rId10"/>
            </p:custDataLst>
          </p:nvPr>
        </p:nvSpPr>
        <p:spPr>
          <a:xfrm>
            <a:off x="1003655" y="5033104"/>
            <a:ext cx="10088701" cy="1305466"/>
          </a:xfrm>
          <a:prstGeom prst="roundRect">
            <a:avLst/>
          </a:prstGeom>
          <a:solidFill>
            <a:srgbClr val="FFFFFF"/>
          </a:solidFill>
          <a:ln w="3175" cap="flat" cmpd="sng" algn="ctr">
            <a:solidFill>
              <a:schemeClr val="accent1">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p>
            <a:pPr algn="ctr"/>
            <a:endParaRPr lang="zh-CN" altLang="en-US">
              <a:solidFill>
                <a:schemeClr val="tx1"/>
              </a:solidFill>
            </a:endParaRPr>
          </a:p>
        </p:txBody>
      </p:sp>
      <p:sp>
        <p:nvSpPr>
          <p:cNvPr id="53" name="椭圆 52"/>
          <p:cNvSpPr/>
          <p:nvPr>
            <p:custDataLst>
              <p:tags r:id="rId11"/>
            </p:custDataLst>
          </p:nvPr>
        </p:nvSpPr>
        <p:spPr>
          <a:xfrm>
            <a:off x="1366910" y="5408803"/>
            <a:ext cx="554068" cy="554068"/>
          </a:xfrm>
          <a:prstGeom prst="ellipse">
            <a:avLst/>
          </a:prstGeom>
          <a:gradFill>
            <a:gsLst>
              <a:gs pos="0">
                <a:schemeClr val="accent1">
                  <a:alpha val="100000"/>
                </a:schemeClr>
              </a:gs>
              <a:gs pos="100000">
                <a:schemeClr val="accent1">
                  <a:lumMod val="75000"/>
                  <a:alpha val="100000"/>
                </a:schemeClr>
              </a:gs>
            </a:gsLst>
            <a:lin ang="7686814" scaled="0"/>
          </a:gra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p>
            <a:pPr algn="ctr">
              <a:spcBef>
                <a:spcPct val="0"/>
              </a:spcBef>
              <a:spcAft>
                <a:spcPct val="0"/>
              </a:spcAft>
            </a:pPr>
            <a:r>
              <a:rPr lang="en-US" altLang="zh-CN" sz="2300" b="1">
                <a:solidFill>
                  <a:schemeClr val="lt1">
                    <a:lumMod val="100000"/>
                  </a:schemeClr>
                </a:solidFill>
                <a:latin typeface="微软雅黑" panose="020B0503020204020204" charset="-122"/>
                <a:ea typeface="微软雅黑" panose="020B0503020204020204" charset="-122"/>
                <a:cs typeface="+mn-ea"/>
              </a:rPr>
              <a:t>03</a:t>
            </a:r>
            <a:endParaRPr lang="en-US" altLang="zh-CN" sz="2300" b="1">
              <a:solidFill>
                <a:schemeClr val="lt1">
                  <a:lumMod val="100000"/>
                </a:schemeClr>
              </a:solidFill>
              <a:latin typeface="微软雅黑" panose="020B0503020204020204" charset="-122"/>
              <a:ea typeface="微软雅黑" panose="020B0503020204020204" charset="-122"/>
              <a:cs typeface="+mn-ea"/>
            </a:endParaRPr>
          </a:p>
        </p:txBody>
      </p:sp>
      <p:sp>
        <p:nvSpPr>
          <p:cNvPr id="54" name="矩形 53"/>
          <p:cNvSpPr/>
          <p:nvPr>
            <p:custDataLst>
              <p:tags r:id="rId12"/>
            </p:custDataLst>
          </p:nvPr>
        </p:nvSpPr>
        <p:spPr>
          <a:xfrm>
            <a:off x="2189419" y="5572357"/>
            <a:ext cx="8402865" cy="685622"/>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400">
                <a:solidFill>
                  <a:schemeClr val="dk1">
                    <a:lumMod val="85000"/>
                    <a:lumOff val="15000"/>
                  </a:schemeClr>
                </a:solidFill>
                <a:latin typeface="微软雅黑" panose="020B0503020204020204" charset="-122"/>
                <a:ea typeface="微软雅黑" panose="020B0503020204020204" charset="-122"/>
                <a:cs typeface="+mn-ea"/>
              </a:rPr>
              <a:t>话题引领度是指平台对社会话题引领的程度，反映其对大众舆论和社会事件传播热度的影响能力。</a:t>
            </a:r>
            <a:endParaRPr lang="zh-CN" altLang="en-US" sz="1400">
              <a:solidFill>
                <a:schemeClr val="dk1">
                  <a:lumMod val="85000"/>
                  <a:lumOff val="15000"/>
                </a:schemeClr>
              </a:solidFill>
              <a:latin typeface="微软雅黑" panose="020B0503020204020204" charset="-122"/>
              <a:ea typeface="微软雅黑" panose="020B0503020204020204" charset="-122"/>
              <a:cs typeface="+mn-ea"/>
            </a:endParaRPr>
          </a:p>
        </p:txBody>
      </p:sp>
      <p:sp>
        <p:nvSpPr>
          <p:cNvPr id="55" name="矩形 54"/>
          <p:cNvSpPr/>
          <p:nvPr>
            <p:custDataLst>
              <p:tags r:id="rId13"/>
            </p:custDataLst>
          </p:nvPr>
        </p:nvSpPr>
        <p:spPr>
          <a:xfrm>
            <a:off x="2189419" y="5080511"/>
            <a:ext cx="8402865" cy="428439"/>
          </a:xfrm>
          <a:prstGeom prst="rect">
            <a:avLst/>
          </a:prstGeom>
          <a:noFill/>
        </p:spPr>
        <p:txBody>
          <a:bodyPr wrap="square" lIns="0" tIns="0" rIns="0" bIns="0" rtlCol="0" anchor="b" anchorCtr="0">
            <a:noAutofit/>
          </a:bodyPr>
          <a:p>
            <a:pPr>
              <a:spcBef>
                <a:spcPct val="0"/>
              </a:spcBef>
              <a:spcAft>
                <a:spcPct val="0"/>
              </a:spcAft>
            </a:pPr>
            <a:r>
              <a:rPr lang="zh-CN" altLang="en-US" b="1">
                <a:solidFill>
                  <a:schemeClr val="dk1">
                    <a:lumMod val="100000"/>
                  </a:schemeClr>
                </a:solidFill>
                <a:latin typeface="微软雅黑" panose="020B0503020204020204" charset="-122"/>
                <a:ea typeface="微软雅黑" panose="020B0503020204020204" charset="-122"/>
                <a:cs typeface="+mn-ea"/>
              </a:rPr>
              <a:t>话题引领度</a:t>
            </a:r>
            <a:endParaRPr lang="zh-CN" altLang="en-US" b="1">
              <a:solidFill>
                <a:schemeClr val="dk1">
                  <a:lumMod val="100000"/>
                </a:schemeClr>
              </a:solidFill>
              <a:latin typeface="微软雅黑" panose="020B0503020204020204" charset="-122"/>
              <a:ea typeface="微软雅黑" panose="020B0503020204020204" charset="-122"/>
              <a:cs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5" name="矩形 4"/>
          <p:cNvSpPr/>
          <p:nvPr>
            <p:custDataLst>
              <p:tags r:id="rId1"/>
            </p:custDataLst>
          </p:nvPr>
        </p:nvSpPr>
        <p:spPr>
          <a:xfrm>
            <a:off x="74930" y="854710"/>
            <a:ext cx="4174490" cy="734695"/>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社会责任履行水平</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grpSp>
        <p:nvGrpSpPr>
          <p:cNvPr id="4" name="组合 3"/>
          <p:cNvGrpSpPr/>
          <p:nvPr/>
        </p:nvGrpSpPr>
        <p:grpSpPr>
          <a:xfrm>
            <a:off x="298450" y="240665"/>
            <a:ext cx="7024370" cy="743555"/>
            <a:chOff x="273050" y="421670"/>
            <a:chExt cx="2438400" cy="743555"/>
          </a:xfrm>
        </p:grpSpPr>
        <p:sp>
          <p:nvSpPr>
            <p:cNvPr id="25" name="文本框 24"/>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6" name="直接连接符 25"/>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3" name="组合 12"/>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5" name="直接连接符 1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57" name="矩形 56"/>
          <p:cNvSpPr/>
          <p:nvPr>
            <p:custDataLst>
              <p:tags r:id="rId2"/>
            </p:custDataLst>
          </p:nvPr>
        </p:nvSpPr>
        <p:spPr>
          <a:xfrm>
            <a:off x="4569042" y="1824527"/>
            <a:ext cx="3041875" cy="4529990"/>
          </a:xfrm>
          <a:prstGeom prst="rect">
            <a:avLst/>
          </a:prstGeom>
          <a:solidFill>
            <a:schemeClr val="tx1">
              <a:lumMod val="40000"/>
              <a:lumOff val="60000"/>
              <a:alpha val="1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58" name="矩形 57"/>
          <p:cNvSpPr/>
          <p:nvPr>
            <p:custDataLst>
              <p:tags r:id="rId3"/>
            </p:custDataLst>
          </p:nvPr>
        </p:nvSpPr>
        <p:spPr>
          <a:xfrm>
            <a:off x="4569042" y="1824527"/>
            <a:ext cx="3041875" cy="99197"/>
          </a:xfrm>
          <a:prstGeom prst="rect">
            <a:avLst/>
          </a:prstGeom>
          <a:solidFill>
            <a:schemeClr val="accent2"/>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algn="ctr"/>
            <a:endParaRPr lang="zh-CN" altLang="en-US">
              <a:solidFill>
                <a:schemeClr val="tx1"/>
              </a:solidFill>
              <a:sym typeface="+mn-ea"/>
            </a:endParaRPr>
          </a:p>
        </p:txBody>
      </p:sp>
      <p:sp>
        <p:nvSpPr>
          <p:cNvPr id="59" name="矩形 58"/>
          <p:cNvSpPr/>
          <p:nvPr>
            <p:custDataLst>
              <p:tags r:id="rId4"/>
            </p:custDataLst>
          </p:nvPr>
        </p:nvSpPr>
        <p:spPr>
          <a:xfrm>
            <a:off x="4883409" y="1604645"/>
            <a:ext cx="2414034" cy="922104"/>
          </a:xfrm>
          <a:prstGeom prst="rect">
            <a:avLst/>
          </a:prstGeom>
          <a:noFill/>
        </p:spPr>
        <p:txBody>
          <a:bodyPr wrap="square" lIns="0" tIns="0" rIns="0" bIns="0" rtlCol="0" anchor="b" anchorCtr="0">
            <a:noAutofit/>
          </a:bodyPr>
          <a:p>
            <a:pPr algn="ctr">
              <a:spcBef>
                <a:spcPct val="0"/>
              </a:spcBef>
              <a:spcAft>
                <a:spcPct val="0"/>
              </a:spcAft>
            </a:pPr>
            <a:r>
              <a:rPr lang="zh-CN" altLang="en-US" sz="2400" b="1">
                <a:solidFill>
                  <a:schemeClr val="accent2"/>
                </a:solidFill>
                <a:latin typeface="微软雅黑" panose="020B0503020204020204" charset="-122"/>
                <a:ea typeface="微软雅黑" panose="020B0503020204020204" charset="-122"/>
                <a:cs typeface="+mn-ea"/>
                <a:sym typeface="+mn-ea"/>
              </a:rPr>
              <a:t>透明度</a:t>
            </a:r>
            <a:endParaRPr lang="zh-CN" altLang="en-US" sz="2400" b="1">
              <a:solidFill>
                <a:schemeClr val="accent2"/>
              </a:solidFill>
              <a:latin typeface="微软雅黑" panose="020B0503020204020204" charset="-122"/>
              <a:ea typeface="微软雅黑" panose="020B0503020204020204" charset="-122"/>
              <a:cs typeface="+mn-ea"/>
            </a:endParaRPr>
          </a:p>
        </p:txBody>
      </p:sp>
      <p:sp>
        <p:nvSpPr>
          <p:cNvPr id="60" name="矩形 59"/>
          <p:cNvSpPr/>
          <p:nvPr>
            <p:custDataLst>
              <p:tags r:id="rId5"/>
            </p:custDataLst>
          </p:nvPr>
        </p:nvSpPr>
        <p:spPr>
          <a:xfrm>
            <a:off x="1130255" y="1824527"/>
            <a:ext cx="3041875" cy="4529990"/>
          </a:xfrm>
          <a:prstGeom prst="rect">
            <a:avLst/>
          </a:prstGeom>
          <a:solidFill>
            <a:schemeClr val="tx1">
              <a:lumMod val="40000"/>
              <a:lumOff val="60000"/>
              <a:alpha val="1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78" name="矩形 77"/>
          <p:cNvSpPr/>
          <p:nvPr>
            <p:custDataLst>
              <p:tags r:id="rId6"/>
            </p:custDataLst>
          </p:nvPr>
        </p:nvSpPr>
        <p:spPr>
          <a:xfrm>
            <a:off x="1130255" y="1824527"/>
            <a:ext cx="3041875" cy="99197"/>
          </a:xfrm>
          <a:prstGeom prst="rect">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algn="ctr"/>
            <a:endParaRPr lang="zh-CN" altLang="en-US">
              <a:solidFill>
                <a:schemeClr val="tx1"/>
              </a:solidFill>
              <a:sym typeface="+mn-ea"/>
            </a:endParaRPr>
          </a:p>
        </p:txBody>
      </p:sp>
      <p:sp>
        <p:nvSpPr>
          <p:cNvPr id="79" name="矩形 78"/>
          <p:cNvSpPr/>
          <p:nvPr>
            <p:custDataLst>
              <p:tags r:id="rId7"/>
            </p:custDataLst>
          </p:nvPr>
        </p:nvSpPr>
        <p:spPr>
          <a:xfrm>
            <a:off x="1444038" y="1604645"/>
            <a:ext cx="2414034" cy="922104"/>
          </a:xfrm>
          <a:prstGeom prst="rect">
            <a:avLst/>
          </a:prstGeom>
          <a:noFill/>
        </p:spPr>
        <p:txBody>
          <a:bodyPr wrap="square" lIns="0" tIns="0" rIns="0" bIns="0" rtlCol="0" anchor="b" anchorCtr="0">
            <a:noAutofit/>
          </a:bodyPr>
          <a:p>
            <a:pPr algn="ctr">
              <a:spcBef>
                <a:spcPct val="0"/>
              </a:spcBef>
              <a:spcAft>
                <a:spcPct val="0"/>
              </a:spcAft>
            </a:pPr>
            <a:r>
              <a:rPr lang="zh-CN" altLang="en-US" sz="2400" b="1">
                <a:solidFill>
                  <a:schemeClr val="accent1"/>
                </a:solidFill>
                <a:latin typeface="微软雅黑" panose="020B0503020204020204" charset="-122"/>
                <a:ea typeface="微软雅黑" panose="020B0503020204020204" charset="-122"/>
                <a:cs typeface="+mn-ea"/>
                <a:sym typeface="+mn-ea"/>
              </a:rPr>
              <a:t>公信力</a:t>
            </a:r>
            <a:endParaRPr lang="zh-CN" altLang="en-US" sz="2400" b="1">
              <a:solidFill>
                <a:schemeClr val="accent1"/>
              </a:solidFill>
              <a:latin typeface="微软雅黑" panose="020B0503020204020204" charset="-122"/>
              <a:ea typeface="微软雅黑" panose="020B0503020204020204" charset="-122"/>
              <a:cs typeface="+mn-ea"/>
            </a:endParaRPr>
          </a:p>
        </p:txBody>
      </p:sp>
      <p:sp>
        <p:nvSpPr>
          <p:cNvPr id="80" name="矩形 79"/>
          <p:cNvSpPr/>
          <p:nvPr>
            <p:custDataLst>
              <p:tags r:id="rId8"/>
            </p:custDataLst>
          </p:nvPr>
        </p:nvSpPr>
        <p:spPr>
          <a:xfrm>
            <a:off x="1444038" y="2621902"/>
            <a:ext cx="2414034" cy="2647913"/>
          </a:xfrm>
          <a:prstGeom prst="rect">
            <a:avLst/>
          </a:prstGeom>
          <a:noFill/>
        </p:spPr>
        <p:txBody>
          <a:bodyPr wrap="square" lIns="0" tIns="0" rIns="0" bIns="0" rtlCol="0" anchor="t" anchorCtr="0">
            <a:noAutofit/>
          </a:bodyPr>
          <a:p>
            <a:pPr algn="just">
              <a:lnSpc>
                <a:spcPct val="150000"/>
              </a:lnSpc>
              <a:spcBef>
                <a:spcPct val="0"/>
              </a:spcBef>
              <a:spcAft>
                <a:spcPct val="0"/>
              </a:spcAft>
            </a:pPr>
            <a:r>
              <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rPr>
              <a:t>媒体公信力是媒体影响力的体现，是媒体传播力、影响力的源泉。权威性和可信任程度是媒体公信力的两大主要构成因素，我们可从这两个方面考察平台的公信力，通过收集用户评价信息来做出分析和评判。</a:t>
            </a:r>
            <a:endParaRPr lang="zh-CN" altLang="en-US" sz="160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81" name="矩形 80"/>
          <p:cNvSpPr/>
          <p:nvPr>
            <p:custDataLst>
              <p:tags r:id="rId9"/>
            </p:custDataLst>
          </p:nvPr>
        </p:nvSpPr>
        <p:spPr>
          <a:xfrm>
            <a:off x="4883409" y="2621902"/>
            <a:ext cx="2414034" cy="2647913"/>
          </a:xfrm>
          <a:prstGeom prst="rect">
            <a:avLst/>
          </a:prstGeom>
          <a:noFill/>
        </p:spPr>
        <p:txBody>
          <a:bodyPr wrap="square" lIns="0" tIns="0" rIns="0" bIns="0" rtlCol="0" anchor="t" anchorCtr="0">
            <a:noAutofit/>
          </a:bodyPr>
          <a:p>
            <a:pPr algn="just">
              <a:lnSpc>
                <a:spcPct val="150000"/>
              </a:lnSpc>
              <a:spcBef>
                <a:spcPct val="0"/>
              </a:spcBef>
              <a:spcAft>
                <a:spcPct val="0"/>
              </a:spcAft>
            </a:pPr>
            <a:r>
              <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rPr>
              <a:t>平台的透明度涉及算法、数据使用、用户隐私等多方面的内容。我们可以通过考虑平台是否公开分享其服务条款、数据使用政策和隐私规定，是否定期发布透明度报告等方面对平台的透明度进行评估。</a:t>
            </a:r>
            <a:endParaRPr lang="zh-CN" altLang="en-US" sz="160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82" name="矩形 81"/>
          <p:cNvSpPr/>
          <p:nvPr>
            <p:custDataLst>
              <p:tags r:id="rId10"/>
            </p:custDataLst>
          </p:nvPr>
        </p:nvSpPr>
        <p:spPr>
          <a:xfrm>
            <a:off x="8008413" y="1879772"/>
            <a:ext cx="3041875" cy="4529990"/>
          </a:xfrm>
          <a:prstGeom prst="rect">
            <a:avLst/>
          </a:prstGeom>
          <a:solidFill>
            <a:schemeClr val="tx1">
              <a:lumMod val="40000"/>
              <a:lumOff val="60000"/>
              <a:alpha val="1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83" name="矩形 82"/>
          <p:cNvSpPr/>
          <p:nvPr>
            <p:custDataLst>
              <p:tags r:id="rId11"/>
            </p:custDataLst>
          </p:nvPr>
        </p:nvSpPr>
        <p:spPr>
          <a:xfrm>
            <a:off x="8008413" y="1824527"/>
            <a:ext cx="3041875" cy="99197"/>
          </a:xfrm>
          <a:prstGeom prst="rect">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dirty="0">
              <a:solidFill>
                <a:schemeClr val="tx1"/>
              </a:solidFill>
              <a:sym typeface="+mn-ea"/>
            </a:endParaRPr>
          </a:p>
        </p:txBody>
      </p:sp>
      <p:sp>
        <p:nvSpPr>
          <p:cNvPr id="84" name="矩形 83"/>
          <p:cNvSpPr/>
          <p:nvPr>
            <p:custDataLst>
              <p:tags r:id="rId12"/>
            </p:custDataLst>
          </p:nvPr>
        </p:nvSpPr>
        <p:spPr>
          <a:xfrm>
            <a:off x="8322197" y="1604645"/>
            <a:ext cx="2414034" cy="922104"/>
          </a:xfrm>
          <a:prstGeom prst="rect">
            <a:avLst/>
          </a:prstGeom>
          <a:noFill/>
        </p:spPr>
        <p:txBody>
          <a:bodyPr wrap="square" lIns="0" tIns="0" rIns="0" bIns="0" rtlCol="0" anchor="b" anchorCtr="0">
            <a:noAutofit/>
          </a:bodyPr>
          <a:p>
            <a:pPr algn="ctr">
              <a:spcBef>
                <a:spcPct val="0"/>
              </a:spcBef>
              <a:spcAft>
                <a:spcPct val="0"/>
              </a:spcAft>
            </a:pPr>
            <a:r>
              <a:rPr lang="zh-CN" altLang="en-US" sz="2400" b="1">
                <a:solidFill>
                  <a:schemeClr val="accent1"/>
                </a:solidFill>
                <a:latin typeface="微软雅黑" panose="020B0503020204020204" charset="-122"/>
                <a:ea typeface="微软雅黑" panose="020B0503020204020204" charset="-122"/>
                <a:cs typeface="+mn-ea"/>
                <a:sym typeface="+mn-ea"/>
              </a:rPr>
              <a:t>合法合规性</a:t>
            </a:r>
            <a:endParaRPr lang="zh-CN" altLang="en-US" sz="2400" b="1">
              <a:solidFill>
                <a:schemeClr val="accent1"/>
              </a:solidFill>
              <a:latin typeface="微软雅黑" panose="020B0503020204020204" charset="-122"/>
              <a:ea typeface="微软雅黑" panose="020B0503020204020204" charset="-122"/>
              <a:cs typeface="+mn-ea"/>
            </a:endParaRPr>
          </a:p>
        </p:txBody>
      </p:sp>
      <p:sp>
        <p:nvSpPr>
          <p:cNvPr id="85" name="矩形 84"/>
          <p:cNvSpPr/>
          <p:nvPr>
            <p:custDataLst>
              <p:tags r:id="rId13"/>
            </p:custDataLst>
          </p:nvPr>
        </p:nvSpPr>
        <p:spPr>
          <a:xfrm>
            <a:off x="8322197" y="2621902"/>
            <a:ext cx="2414034" cy="2647913"/>
          </a:xfrm>
          <a:prstGeom prst="rect">
            <a:avLst/>
          </a:prstGeom>
          <a:noFill/>
        </p:spPr>
        <p:txBody>
          <a:bodyPr wrap="square" lIns="0" tIns="0" rIns="0" bIns="0" rtlCol="0" anchor="t" anchorCtr="0">
            <a:noAutofit/>
          </a:bodyPr>
          <a:p>
            <a:pPr algn="just">
              <a:lnSpc>
                <a:spcPct val="150000"/>
              </a:lnSpc>
              <a:spcBef>
                <a:spcPct val="0"/>
              </a:spcBef>
              <a:spcAft>
                <a:spcPct val="0"/>
              </a:spcAft>
            </a:pPr>
            <a:r>
              <a:rPr kumimoji="1"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符合法律法规、行业准则要求和社会普遍道德规范，遵守国际标准和准则等，是平台社会责任履行的底线要求。</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86" name="矩形 85"/>
          <p:cNvSpPr/>
          <p:nvPr>
            <p:custDataLst>
              <p:tags r:id="rId14"/>
            </p:custDataLst>
          </p:nvPr>
        </p:nvSpPr>
        <p:spPr>
          <a:xfrm>
            <a:off x="9704464" y="5590890"/>
            <a:ext cx="1075825" cy="763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Autofit/>
          </a:bodyPr>
          <a:p>
            <a:pPr lvl="0" algn="r">
              <a:spcBef>
                <a:spcPct val="0"/>
              </a:spcBef>
              <a:spcAft>
                <a:spcPct val="0"/>
              </a:spcAft>
              <a:buClrTx/>
              <a:buSzTx/>
              <a:buFontTx/>
            </a:pPr>
            <a:r>
              <a:rPr lang="en-US" altLang="zh-CN" sz="4000" b="1">
                <a:solidFill>
                  <a:schemeClr val="accent1">
                    <a:alpha val="50000"/>
                  </a:schemeClr>
                </a:solidFill>
                <a:latin typeface="+mn-ea"/>
                <a:cs typeface="+mn-ea"/>
                <a:sym typeface="+mn-ea"/>
              </a:rPr>
              <a:t>03</a:t>
            </a:r>
            <a:endParaRPr lang="en-US" altLang="zh-CN" sz="4000" b="1" dirty="0">
              <a:solidFill>
                <a:schemeClr val="accent1">
                  <a:alpha val="50000"/>
                </a:schemeClr>
              </a:solidFill>
              <a:latin typeface="+mn-ea"/>
              <a:cs typeface="+mn-ea"/>
              <a:sym typeface="+mn-ea"/>
            </a:endParaRPr>
          </a:p>
        </p:txBody>
      </p:sp>
      <p:sp>
        <p:nvSpPr>
          <p:cNvPr id="87" name="矩形 86"/>
          <p:cNvSpPr/>
          <p:nvPr>
            <p:custDataLst>
              <p:tags r:id="rId15"/>
            </p:custDataLst>
          </p:nvPr>
        </p:nvSpPr>
        <p:spPr>
          <a:xfrm>
            <a:off x="2788978" y="5602555"/>
            <a:ext cx="1075825" cy="763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r">
              <a:spcBef>
                <a:spcPct val="0"/>
              </a:spcBef>
              <a:spcAft>
                <a:spcPct val="0"/>
              </a:spcAft>
            </a:pPr>
            <a:r>
              <a:rPr lang="en-US" altLang="zh-CN" sz="4000" b="1">
                <a:solidFill>
                  <a:schemeClr val="accent1">
                    <a:alpha val="50000"/>
                  </a:schemeClr>
                </a:solidFill>
                <a:latin typeface="+mn-ea"/>
                <a:cs typeface="+mn-ea"/>
                <a:sym typeface="+mn-ea"/>
              </a:rPr>
              <a:t>01</a:t>
            </a:r>
            <a:endParaRPr lang="en-US" altLang="zh-CN" sz="4000" b="1" dirty="0">
              <a:solidFill>
                <a:schemeClr val="accent1">
                  <a:alpha val="50000"/>
                </a:schemeClr>
              </a:solidFill>
              <a:latin typeface="+mn-ea"/>
              <a:cs typeface="+mn-ea"/>
              <a:sym typeface="+mn-ea"/>
            </a:endParaRPr>
          </a:p>
        </p:txBody>
      </p:sp>
      <p:sp>
        <p:nvSpPr>
          <p:cNvPr id="88" name="矩形 87"/>
          <p:cNvSpPr/>
          <p:nvPr>
            <p:custDataLst>
              <p:tags r:id="rId16"/>
            </p:custDataLst>
          </p:nvPr>
        </p:nvSpPr>
        <p:spPr>
          <a:xfrm>
            <a:off x="6265676" y="5590890"/>
            <a:ext cx="1075825" cy="763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r">
              <a:spcBef>
                <a:spcPct val="0"/>
              </a:spcBef>
              <a:spcAft>
                <a:spcPct val="0"/>
              </a:spcAft>
            </a:pPr>
            <a:r>
              <a:rPr lang="en-US" altLang="zh-CN" sz="4000" b="1" dirty="0">
                <a:solidFill>
                  <a:schemeClr val="accent2">
                    <a:alpha val="50000"/>
                  </a:schemeClr>
                </a:solidFill>
                <a:latin typeface="+mn-ea"/>
                <a:cs typeface="+mn-ea"/>
                <a:sym typeface="+mn-ea"/>
              </a:rPr>
              <a:t>02</a:t>
            </a:r>
            <a:endParaRPr lang="en-US" altLang="zh-CN" sz="4000" b="1" dirty="0">
              <a:solidFill>
                <a:schemeClr val="accent2">
                  <a:alpha val="50000"/>
                </a:schemeClr>
              </a:solidFill>
              <a:latin typeface="+mn-ea"/>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custDataLst>
              <p:tags r:id="rId1"/>
            </p:custDataLst>
          </p:nvPr>
        </p:nvSpPr>
        <p:spPr>
          <a:xfrm>
            <a:off x="1250950" y="1615440"/>
            <a:ext cx="9723120" cy="4145280"/>
          </a:xfrm>
          <a:prstGeom prst="rect">
            <a:avLst/>
          </a:prstGeom>
          <a:gradFill flip="none" rotWithShape="1">
            <a:gsLst>
              <a:gs pos="52000">
                <a:schemeClr val="accent1">
                  <a:alpha val="0"/>
                </a:schemeClr>
              </a:gs>
              <a:gs pos="0">
                <a:schemeClr val="accent1">
                  <a:alpha val="15000"/>
                </a:schemeClr>
              </a:gs>
              <a:gs pos="100000">
                <a:schemeClr val="accent1">
                  <a:alpha val="10000"/>
                </a:schemeClr>
              </a:gs>
            </a:gsLst>
            <a:lin ang="2700000" scaled="0"/>
          </a:gradFill>
          <a:ln w="6350">
            <a:gradFill>
              <a:gsLst>
                <a:gs pos="24000">
                  <a:schemeClr val="accent1">
                    <a:alpha val="0"/>
                  </a:schemeClr>
                </a:gs>
                <a:gs pos="100000">
                  <a:schemeClr val="accent1">
                    <a:alpha val="7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8" name="任意多边形 17"/>
          <p:cNvSpPr/>
          <p:nvPr>
            <p:custDataLst>
              <p:tags r:id="rId2"/>
            </p:custDataLst>
          </p:nvPr>
        </p:nvSpPr>
        <p:spPr>
          <a:xfrm>
            <a:off x="10639425" y="1616075"/>
            <a:ext cx="337820" cy="320040"/>
          </a:xfrm>
          <a:custGeom>
            <a:avLst/>
            <a:gdLst>
              <a:gd name="connsiteX0" fmla="*/ 0 w 616689"/>
              <a:gd name="connsiteY0" fmla="*/ 0 h 482009"/>
              <a:gd name="connsiteX1" fmla="*/ 609600 w 616689"/>
              <a:gd name="connsiteY1" fmla="*/ 0 h 482009"/>
              <a:gd name="connsiteX2" fmla="*/ 609600 w 616689"/>
              <a:gd name="connsiteY2" fmla="*/ 482009 h 482009"/>
              <a:gd name="connsiteX3" fmla="*/ 616689 w 616689"/>
              <a:gd name="connsiteY3" fmla="*/ 482009 h 482009"/>
            </a:gdLst>
            <a:ahLst/>
            <a:cxnLst>
              <a:cxn ang="0">
                <a:pos x="connsiteX0" y="connsiteY0"/>
              </a:cxn>
              <a:cxn ang="0">
                <a:pos x="connsiteX1" y="connsiteY1"/>
              </a:cxn>
              <a:cxn ang="0">
                <a:pos x="connsiteX2" y="connsiteY2"/>
              </a:cxn>
              <a:cxn ang="0">
                <a:pos x="connsiteX3" y="connsiteY3"/>
              </a:cxn>
            </a:cxnLst>
            <a:rect l="l" t="t" r="r" b="b"/>
            <a:pathLst>
              <a:path w="616689" h="482009">
                <a:moveTo>
                  <a:pt x="0" y="0"/>
                </a:moveTo>
                <a:lnTo>
                  <a:pt x="609600" y="0"/>
                </a:lnTo>
                <a:lnTo>
                  <a:pt x="609600" y="482009"/>
                </a:lnTo>
                <a:lnTo>
                  <a:pt x="616689" y="482009"/>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0" name="任意多边形 48"/>
          <p:cNvSpPr/>
          <p:nvPr>
            <p:custDataLst>
              <p:tags r:id="rId3"/>
            </p:custDataLst>
          </p:nvPr>
        </p:nvSpPr>
        <p:spPr>
          <a:xfrm flipH="1" flipV="1">
            <a:off x="10270490" y="5401945"/>
            <a:ext cx="721995" cy="358140"/>
          </a:xfrm>
          <a:custGeom>
            <a:avLst/>
            <a:gdLst>
              <a:gd name="connsiteX0" fmla="*/ 1360968 w 1360968"/>
              <a:gd name="connsiteY0" fmla="*/ 0 h 457200"/>
              <a:gd name="connsiteX1" fmla="*/ 0 w 1360968"/>
              <a:gd name="connsiteY1" fmla="*/ 0 h 457200"/>
              <a:gd name="connsiteX2" fmla="*/ 0 w 1360968"/>
              <a:gd name="connsiteY2" fmla="*/ 457200 h 457200"/>
            </a:gdLst>
            <a:ahLst/>
            <a:cxnLst>
              <a:cxn ang="0">
                <a:pos x="connsiteX0" y="connsiteY0"/>
              </a:cxn>
              <a:cxn ang="0">
                <a:pos x="connsiteX1" y="connsiteY1"/>
              </a:cxn>
              <a:cxn ang="0">
                <a:pos x="connsiteX2" y="connsiteY2"/>
              </a:cxn>
            </a:cxnLst>
            <a:rect l="l" t="t" r="r" b="b"/>
            <a:pathLst>
              <a:path w="1360968" h="457200">
                <a:moveTo>
                  <a:pt x="1360968" y="0"/>
                </a:moveTo>
                <a:lnTo>
                  <a:pt x="0" y="0"/>
                </a:lnTo>
                <a:lnTo>
                  <a:pt x="0" y="4572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1" name="等腰三角形 20"/>
          <p:cNvSpPr/>
          <p:nvPr>
            <p:custDataLst>
              <p:tags r:id="rId4"/>
            </p:custDataLst>
          </p:nvPr>
        </p:nvSpPr>
        <p:spPr>
          <a:xfrm rot="10800000" flipV="1">
            <a:off x="10795635" y="5659755"/>
            <a:ext cx="168275" cy="100330"/>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23" name="直接连接符 22"/>
          <p:cNvCxnSpPr/>
          <p:nvPr>
            <p:custDataLst>
              <p:tags r:id="rId5"/>
            </p:custDataLst>
          </p:nvPr>
        </p:nvCxnSpPr>
        <p:spPr>
          <a:xfrm>
            <a:off x="10928190" y="5438680"/>
            <a:ext cx="0" cy="10604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任意多边形: 形状 73"/>
          <p:cNvSpPr/>
          <p:nvPr>
            <p:custDataLst>
              <p:tags r:id="rId6"/>
            </p:custDataLst>
          </p:nvPr>
        </p:nvSpPr>
        <p:spPr>
          <a:xfrm flipH="1" flipV="1">
            <a:off x="10435590" y="5758815"/>
            <a:ext cx="257810" cy="76200"/>
          </a:xfrm>
          <a:custGeom>
            <a:avLst/>
            <a:gdLst>
              <a:gd name="connsiteX0" fmla="*/ 149306 w 220641"/>
              <a:gd name="connsiteY0" fmla="*/ 0 h 40720"/>
              <a:gd name="connsiteX1" fmla="*/ 220641 w 220641"/>
              <a:gd name="connsiteY1" fmla="*/ 39541 h 40720"/>
              <a:gd name="connsiteX2" fmla="*/ 0 w 220641"/>
              <a:gd name="connsiteY2" fmla="*/ 40720 h 40720"/>
              <a:gd name="connsiteX3" fmla="*/ 22194 w 220641"/>
              <a:gd name="connsiteY3" fmla="*/ 680 h 40720"/>
              <a:gd name="connsiteX4" fmla="*/ 149306 w 220641"/>
              <a:gd name="connsiteY4" fmla="*/ 0 h 4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41" h="40720">
                <a:moveTo>
                  <a:pt x="149306" y="0"/>
                </a:moveTo>
                <a:lnTo>
                  <a:pt x="220641" y="39541"/>
                </a:lnTo>
                <a:lnTo>
                  <a:pt x="0" y="40720"/>
                </a:lnTo>
                <a:lnTo>
                  <a:pt x="22194" y="680"/>
                </a:lnTo>
                <a:lnTo>
                  <a:pt x="14930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solidFill>
              <a:latin typeface="微软雅黑" panose="020B0503020204020204" charset="-122"/>
              <a:ea typeface="微软雅黑" panose="020B0503020204020204" charset="-122"/>
            </a:endParaRPr>
          </a:p>
        </p:txBody>
      </p:sp>
      <p:sp>
        <p:nvSpPr>
          <p:cNvPr id="26" name="任意多边形 48"/>
          <p:cNvSpPr/>
          <p:nvPr>
            <p:custDataLst>
              <p:tags r:id="rId7"/>
            </p:custDataLst>
          </p:nvPr>
        </p:nvSpPr>
        <p:spPr>
          <a:xfrm>
            <a:off x="1240505" y="1615274"/>
            <a:ext cx="685405" cy="357910"/>
          </a:xfrm>
          <a:custGeom>
            <a:avLst/>
            <a:gdLst>
              <a:gd name="connsiteX0" fmla="*/ 1360968 w 1360968"/>
              <a:gd name="connsiteY0" fmla="*/ 0 h 457200"/>
              <a:gd name="connsiteX1" fmla="*/ 0 w 1360968"/>
              <a:gd name="connsiteY1" fmla="*/ 0 h 457200"/>
              <a:gd name="connsiteX2" fmla="*/ 0 w 1360968"/>
              <a:gd name="connsiteY2" fmla="*/ 457200 h 457200"/>
            </a:gdLst>
            <a:ahLst/>
            <a:cxnLst>
              <a:cxn ang="0">
                <a:pos x="connsiteX0" y="connsiteY0"/>
              </a:cxn>
              <a:cxn ang="0">
                <a:pos x="connsiteX1" y="connsiteY1"/>
              </a:cxn>
              <a:cxn ang="0">
                <a:pos x="connsiteX2" y="connsiteY2"/>
              </a:cxn>
            </a:cxnLst>
            <a:rect l="l" t="t" r="r" b="b"/>
            <a:pathLst>
              <a:path w="1360968" h="457200">
                <a:moveTo>
                  <a:pt x="1360968" y="0"/>
                </a:moveTo>
                <a:lnTo>
                  <a:pt x="0" y="0"/>
                </a:lnTo>
                <a:lnTo>
                  <a:pt x="0" y="4572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3" name="等腰三角形 52"/>
          <p:cNvSpPr/>
          <p:nvPr>
            <p:custDataLst>
              <p:tags r:id="rId8"/>
            </p:custDataLst>
          </p:nvPr>
        </p:nvSpPr>
        <p:spPr>
          <a:xfrm rot="10800000" flipH="1">
            <a:off x="1240505" y="1615274"/>
            <a:ext cx="160218" cy="100475"/>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54" name="直接连接符 53"/>
          <p:cNvCxnSpPr/>
          <p:nvPr>
            <p:custDataLst>
              <p:tags r:id="rId9"/>
            </p:custDataLst>
          </p:nvPr>
        </p:nvCxnSpPr>
        <p:spPr>
          <a:xfrm>
            <a:off x="1267118" y="1829803"/>
            <a:ext cx="0" cy="1064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任意多边形: 形状 73"/>
          <p:cNvSpPr/>
          <p:nvPr>
            <p:custDataLst>
              <p:tags r:id="rId10"/>
            </p:custDataLst>
          </p:nvPr>
        </p:nvSpPr>
        <p:spPr>
          <a:xfrm>
            <a:off x="1636696" y="1580515"/>
            <a:ext cx="244943" cy="34759"/>
          </a:xfrm>
          <a:custGeom>
            <a:avLst/>
            <a:gdLst>
              <a:gd name="connsiteX0" fmla="*/ 149306 w 220641"/>
              <a:gd name="connsiteY0" fmla="*/ 0 h 40720"/>
              <a:gd name="connsiteX1" fmla="*/ 220641 w 220641"/>
              <a:gd name="connsiteY1" fmla="*/ 39541 h 40720"/>
              <a:gd name="connsiteX2" fmla="*/ 0 w 220641"/>
              <a:gd name="connsiteY2" fmla="*/ 40720 h 40720"/>
              <a:gd name="connsiteX3" fmla="*/ 22194 w 220641"/>
              <a:gd name="connsiteY3" fmla="*/ 680 h 40720"/>
              <a:gd name="connsiteX4" fmla="*/ 149306 w 220641"/>
              <a:gd name="connsiteY4" fmla="*/ 0 h 4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41" h="40720">
                <a:moveTo>
                  <a:pt x="149306" y="0"/>
                </a:moveTo>
                <a:lnTo>
                  <a:pt x="220641" y="39541"/>
                </a:lnTo>
                <a:lnTo>
                  <a:pt x="0" y="40720"/>
                </a:lnTo>
                <a:lnTo>
                  <a:pt x="22194" y="680"/>
                </a:lnTo>
                <a:lnTo>
                  <a:pt x="14930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solidFill>
              <a:latin typeface="微软雅黑" panose="020B0503020204020204" charset="-122"/>
              <a:ea typeface="微软雅黑" panose="020B0503020204020204" charset="-122"/>
            </a:endParaRPr>
          </a:p>
        </p:txBody>
      </p:sp>
      <p:sp>
        <p:nvSpPr>
          <p:cNvPr id="56" name="任意多边形 2"/>
          <p:cNvSpPr/>
          <p:nvPr>
            <p:custDataLst>
              <p:tags r:id="rId11"/>
            </p:custDataLst>
          </p:nvPr>
        </p:nvSpPr>
        <p:spPr>
          <a:xfrm flipH="1" flipV="1">
            <a:off x="1240505" y="5439315"/>
            <a:ext cx="320435" cy="319892"/>
          </a:xfrm>
          <a:custGeom>
            <a:avLst/>
            <a:gdLst>
              <a:gd name="connsiteX0" fmla="*/ 0 w 616689"/>
              <a:gd name="connsiteY0" fmla="*/ 0 h 482009"/>
              <a:gd name="connsiteX1" fmla="*/ 609600 w 616689"/>
              <a:gd name="connsiteY1" fmla="*/ 0 h 482009"/>
              <a:gd name="connsiteX2" fmla="*/ 609600 w 616689"/>
              <a:gd name="connsiteY2" fmla="*/ 482009 h 482009"/>
              <a:gd name="connsiteX3" fmla="*/ 616689 w 616689"/>
              <a:gd name="connsiteY3" fmla="*/ 482009 h 482009"/>
            </a:gdLst>
            <a:ahLst/>
            <a:cxnLst>
              <a:cxn ang="0">
                <a:pos x="connsiteX0" y="connsiteY0"/>
              </a:cxn>
              <a:cxn ang="0">
                <a:pos x="connsiteX1" y="connsiteY1"/>
              </a:cxn>
              <a:cxn ang="0">
                <a:pos x="connsiteX2" y="connsiteY2"/>
              </a:cxn>
              <a:cxn ang="0">
                <a:pos x="connsiteX3" y="connsiteY3"/>
              </a:cxn>
            </a:cxnLst>
            <a:rect l="l" t="t" r="r" b="b"/>
            <a:pathLst>
              <a:path w="616689" h="482009">
                <a:moveTo>
                  <a:pt x="0" y="0"/>
                </a:moveTo>
                <a:lnTo>
                  <a:pt x="609600" y="0"/>
                </a:lnTo>
                <a:lnTo>
                  <a:pt x="609600" y="482009"/>
                </a:lnTo>
                <a:lnTo>
                  <a:pt x="616689" y="482009"/>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7" name="任意多边形: 形状 43"/>
          <p:cNvSpPr/>
          <p:nvPr>
            <p:custDataLst>
              <p:tags r:id="rId12"/>
            </p:custDataLst>
          </p:nvPr>
        </p:nvSpPr>
        <p:spPr>
          <a:xfrm>
            <a:off x="8750092" y="2079091"/>
            <a:ext cx="729940" cy="728854"/>
          </a:xfrm>
          <a:custGeom>
            <a:avLst/>
            <a:gdLst>
              <a:gd name="connsiteX0" fmla="*/ 162422 w 973178"/>
              <a:gd name="connsiteY0" fmla="*/ 0 h 973178"/>
              <a:gd name="connsiteX1" fmla="*/ 973178 w 973178"/>
              <a:gd name="connsiteY1" fmla="*/ 0 h 973178"/>
              <a:gd name="connsiteX2" fmla="*/ 973178 w 973178"/>
              <a:gd name="connsiteY2" fmla="*/ 812655 h 973178"/>
              <a:gd name="connsiteX3" fmla="*/ 812655 w 973178"/>
              <a:gd name="connsiteY3" fmla="*/ 973178 h 973178"/>
              <a:gd name="connsiteX4" fmla="*/ 113981 w 973178"/>
              <a:gd name="connsiteY4" fmla="*/ 973178 h 973178"/>
              <a:gd name="connsiteX5" fmla="*/ 113981 w 973178"/>
              <a:gd name="connsiteY5" fmla="*/ 569595 h 973178"/>
              <a:gd name="connsiteX6" fmla="*/ 0 w 973178"/>
              <a:gd name="connsiteY6" fmla="*/ 569595 h 973178"/>
              <a:gd name="connsiteX7" fmla="*/ 0 w 973178"/>
              <a:gd name="connsiteY7" fmla="*/ 162422 h 973178"/>
              <a:gd name="connsiteX0-1" fmla="*/ 162422 w 973178"/>
              <a:gd name="connsiteY0-2" fmla="*/ 0 h 973178"/>
              <a:gd name="connsiteX1-3" fmla="*/ 973178 w 973178"/>
              <a:gd name="connsiteY1-4" fmla="*/ 0 h 973178"/>
              <a:gd name="connsiteX2-5" fmla="*/ 973178 w 973178"/>
              <a:gd name="connsiteY2-6" fmla="*/ 812655 h 973178"/>
              <a:gd name="connsiteX3-7" fmla="*/ 812655 w 973178"/>
              <a:gd name="connsiteY3-8" fmla="*/ 973178 h 973178"/>
              <a:gd name="connsiteX4-9" fmla="*/ 113981 w 973178"/>
              <a:gd name="connsiteY4-10" fmla="*/ 973178 h 973178"/>
              <a:gd name="connsiteX5-11" fmla="*/ 113981 w 973178"/>
              <a:gd name="connsiteY5-12" fmla="*/ 569595 h 973178"/>
              <a:gd name="connsiteX6-13" fmla="*/ 0 w 973178"/>
              <a:gd name="connsiteY6-14" fmla="*/ 494617 h 973178"/>
              <a:gd name="connsiteX7-15" fmla="*/ 0 w 973178"/>
              <a:gd name="connsiteY7-16" fmla="*/ 162422 h 973178"/>
              <a:gd name="connsiteX8" fmla="*/ 162422 w 973178"/>
              <a:gd name="connsiteY8" fmla="*/ 0 h 9731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973178" h="973178">
                <a:moveTo>
                  <a:pt x="162422" y="0"/>
                </a:moveTo>
                <a:lnTo>
                  <a:pt x="973178" y="0"/>
                </a:lnTo>
                <a:lnTo>
                  <a:pt x="973178" y="812655"/>
                </a:lnTo>
                <a:lnTo>
                  <a:pt x="812655" y="973178"/>
                </a:lnTo>
                <a:lnTo>
                  <a:pt x="113981" y="973178"/>
                </a:lnTo>
                <a:lnTo>
                  <a:pt x="113981" y="569595"/>
                </a:lnTo>
                <a:lnTo>
                  <a:pt x="0" y="494617"/>
                </a:lnTo>
                <a:lnTo>
                  <a:pt x="0" y="162422"/>
                </a:lnTo>
                <a:lnTo>
                  <a:pt x="162422" y="0"/>
                </a:lnTo>
                <a:close/>
              </a:path>
            </a:pathLst>
          </a:custGeom>
          <a:gradFill>
            <a:gsLst>
              <a:gs pos="0">
                <a:schemeClr val="accent1">
                  <a:alpha val="0"/>
                </a:schemeClr>
              </a:gs>
              <a:gs pos="100000">
                <a:schemeClr val="accent1">
                  <a:alpha val="30000"/>
                </a:schemeClr>
              </a:gs>
            </a:gsLst>
            <a:lin ang="16200000" scaled="0"/>
          </a:gradFill>
          <a:ln w="6350">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sz="2400">
              <a:solidFill>
                <a:schemeClr val="tx1">
                  <a:lumMod val="85000"/>
                  <a:lumOff val="15000"/>
                  <a:alpha val="95000"/>
                </a:schemeClr>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sp>
        <p:nvSpPr>
          <p:cNvPr id="59" name="等腰三角形 58"/>
          <p:cNvSpPr/>
          <p:nvPr>
            <p:custDataLst>
              <p:tags r:id="rId13"/>
            </p:custDataLst>
          </p:nvPr>
        </p:nvSpPr>
        <p:spPr>
          <a:xfrm rot="16200000">
            <a:off x="9383901" y="2118738"/>
            <a:ext cx="55940" cy="55940"/>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1" name="任意多边形: 形状 40"/>
          <p:cNvSpPr/>
          <p:nvPr>
            <p:custDataLst>
              <p:tags r:id="rId14"/>
            </p:custDataLst>
          </p:nvPr>
        </p:nvSpPr>
        <p:spPr>
          <a:xfrm>
            <a:off x="8739772" y="2498372"/>
            <a:ext cx="70061" cy="320435"/>
          </a:xfrm>
          <a:custGeom>
            <a:avLst/>
            <a:gdLst>
              <a:gd name="connsiteX0" fmla="*/ 13335 w 146685"/>
              <a:gd name="connsiteY0" fmla="*/ 0 h 198120"/>
              <a:gd name="connsiteX1" fmla="*/ 144780 w 146685"/>
              <a:gd name="connsiteY1" fmla="*/ 85725 h 198120"/>
              <a:gd name="connsiteX2" fmla="*/ 146685 w 146685"/>
              <a:gd name="connsiteY2" fmla="*/ 198120 h 198120"/>
              <a:gd name="connsiteX3" fmla="*/ 0 w 146685"/>
              <a:gd name="connsiteY3" fmla="*/ 89535 h 198120"/>
              <a:gd name="connsiteX4" fmla="*/ 13335 w 146685"/>
              <a:gd name="connsiteY4" fmla="*/ 0 h 198120"/>
              <a:gd name="connsiteX0-1" fmla="*/ 13335 w 144780"/>
              <a:gd name="connsiteY0-2" fmla="*/ 0 h 203835"/>
              <a:gd name="connsiteX1-3" fmla="*/ 144780 w 144780"/>
              <a:gd name="connsiteY1-4" fmla="*/ 85725 h 203835"/>
              <a:gd name="connsiteX2-5" fmla="*/ 137160 w 144780"/>
              <a:gd name="connsiteY2-6" fmla="*/ 203835 h 203835"/>
              <a:gd name="connsiteX3-7" fmla="*/ 0 w 144780"/>
              <a:gd name="connsiteY3-8" fmla="*/ 89535 h 203835"/>
              <a:gd name="connsiteX4-9" fmla="*/ 13335 w 144780"/>
              <a:gd name="connsiteY4-10" fmla="*/ 0 h 203835"/>
              <a:gd name="connsiteX0-11" fmla="*/ 13335 w 144780"/>
              <a:gd name="connsiteY0-12" fmla="*/ 0 h 203835"/>
              <a:gd name="connsiteX1-13" fmla="*/ 144780 w 144780"/>
              <a:gd name="connsiteY1-14" fmla="*/ 85725 h 203835"/>
              <a:gd name="connsiteX2-15" fmla="*/ 144780 w 144780"/>
              <a:gd name="connsiteY2-16" fmla="*/ 203835 h 203835"/>
              <a:gd name="connsiteX3-17" fmla="*/ 0 w 144780"/>
              <a:gd name="connsiteY3-18" fmla="*/ 89535 h 203835"/>
              <a:gd name="connsiteX4-19" fmla="*/ 13335 w 144780"/>
              <a:gd name="connsiteY4-20" fmla="*/ 0 h 203835"/>
              <a:gd name="connsiteX0-21" fmla="*/ 1905 w 133350"/>
              <a:gd name="connsiteY0-22" fmla="*/ 0 h 203835"/>
              <a:gd name="connsiteX1-23" fmla="*/ 133350 w 133350"/>
              <a:gd name="connsiteY1-24" fmla="*/ 85725 h 203835"/>
              <a:gd name="connsiteX2-25" fmla="*/ 133350 w 133350"/>
              <a:gd name="connsiteY2-26" fmla="*/ 203835 h 203835"/>
              <a:gd name="connsiteX3-27" fmla="*/ 0 w 133350"/>
              <a:gd name="connsiteY3-28" fmla="*/ 118110 h 203835"/>
              <a:gd name="connsiteX4-29" fmla="*/ 1905 w 133350"/>
              <a:gd name="connsiteY4-30" fmla="*/ 0 h 2038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 h="632">
                <a:moveTo>
                  <a:pt x="2" y="0"/>
                </a:moveTo>
                <a:lnTo>
                  <a:pt x="138" y="89"/>
                </a:lnTo>
                <a:lnTo>
                  <a:pt x="138" y="211"/>
                </a:lnTo>
                <a:lnTo>
                  <a:pt x="0" y="122"/>
                </a:lnTo>
                <a:lnTo>
                  <a:pt x="2" y="0"/>
                </a:lnTo>
                <a:close/>
                <a:moveTo>
                  <a:pt x="2" y="208"/>
                </a:moveTo>
                <a:lnTo>
                  <a:pt x="138" y="297"/>
                </a:lnTo>
                <a:lnTo>
                  <a:pt x="138" y="419"/>
                </a:lnTo>
                <a:lnTo>
                  <a:pt x="0" y="330"/>
                </a:lnTo>
                <a:lnTo>
                  <a:pt x="2" y="208"/>
                </a:lnTo>
                <a:close/>
                <a:moveTo>
                  <a:pt x="2" y="421"/>
                </a:moveTo>
                <a:lnTo>
                  <a:pt x="138" y="510"/>
                </a:lnTo>
                <a:lnTo>
                  <a:pt x="138" y="632"/>
                </a:lnTo>
                <a:lnTo>
                  <a:pt x="0" y="543"/>
                </a:lnTo>
                <a:lnTo>
                  <a:pt x="2" y="421"/>
                </a:lnTo>
                <a:close/>
              </a:path>
            </a:pathLst>
          </a:custGeom>
          <a:gradFill>
            <a:gsLst>
              <a:gs pos="0">
                <a:schemeClr val="accent1">
                  <a:alpha val="0"/>
                </a:schemeClr>
              </a:gs>
              <a:gs pos="100000">
                <a:schemeClr val="accent1">
                  <a:alpha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endParaRPr lang="zh-CN" altLang="en-US" noProof="0">
              <a:ln>
                <a:noFill/>
              </a:ln>
              <a:solidFill>
                <a:prstClr val="white"/>
              </a:solidFill>
              <a:effectLst/>
              <a:uLnTx/>
              <a:uFillTx/>
              <a:latin typeface="微软雅黑" panose="020B0503020204020204" charset="-122"/>
              <a:ea typeface="微软雅黑" panose="020B0503020204020204" charset="-122"/>
              <a:sym typeface="+mn-ea"/>
            </a:endParaRPr>
          </a:p>
        </p:txBody>
      </p:sp>
      <p:sp>
        <p:nvSpPr>
          <p:cNvPr id="63" name="任意多边形: 形状 43"/>
          <p:cNvSpPr/>
          <p:nvPr>
            <p:custDataLst>
              <p:tags r:id="rId15"/>
            </p:custDataLst>
          </p:nvPr>
        </p:nvSpPr>
        <p:spPr>
          <a:xfrm>
            <a:off x="5855811" y="2079091"/>
            <a:ext cx="729940" cy="728854"/>
          </a:xfrm>
          <a:custGeom>
            <a:avLst/>
            <a:gdLst>
              <a:gd name="connsiteX0" fmla="*/ 162422 w 973178"/>
              <a:gd name="connsiteY0" fmla="*/ 0 h 973178"/>
              <a:gd name="connsiteX1" fmla="*/ 973178 w 973178"/>
              <a:gd name="connsiteY1" fmla="*/ 0 h 973178"/>
              <a:gd name="connsiteX2" fmla="*/ 973178 w 973178"/>
              <a:gd name="connsiteY2" fmla="*/ 812655 h 973178"/>
              <a:gd name="connsiteX3" fmla="*/ 812655 w 973178"/>
              <a:gd name="connsiteY3" fmla="*/ 973178 h 973178"/>
              <a:gd name="connsiteX4" fmla="*/ 113981 w 973178"/>
              <a:gd name="connsiteY4" fmla="*/ 973178 h 973178"/>
              <a:gd name="connsiteX5" fmla="*/ 113981 w 973178"/>
              <a:gd name="connsiteY5" fmla="*/ 569595 h 973178"/>
              <a:gd name="connsiteX6" fmla="*/ 0 w 973178"/>
              <a:gd name="connsiteY6" fmla="*/ 569595 h 973178"/>
              <a:gd name="connsiteX7" fmla="*/ 0 w 973178"/>
              <a:gd name="connsiteY7" fmla="*/ 162422 h 973178"/>
              <a:gd name="connsiteX0-1" fmla="*/ 162422 w 973178"/>
              <a:gd name="connsiteY0-2" fmla="*/ 0 h 973178"/>
              <a:gd name="connsiteX1-3" fmla="*/ 973178 w 973178"/>
              <a:gd name="connsiteY1-4" fmla="*/ 0 h 973178"/>
              <a:gd name="connsiteX2-5" fmla="*/ 973178 w 973178"/>
              <a:gd name="connsiteY2-6" fmla="*/ 812655 h 973178"/>
              <a:gd name="connsiteX3-7" fmla="*/ 812655 w 973178"/>
              <a:gd name="connsiteY3-8" fmla="*/ 973178 h 973178"/>
              <a:gd name="connsiteX4-9" fmla="*/ 113981 w 973178"/>
              <a:gd name="connsiteY4-10" fmla="*/ 973178 h 973178"/>
              <a:gd name="connsiteX5-11" fmla="*/ 113981 w 973178"/>
              <a:gd name="connsiteY5-12" fmla="*/ 569595 h 973178"/>
              <a:gd name="connsiteX6-13" fmla="*/ 0 w 973178"/>
              <a:gd name="connsiteY6-14" fmla="*/ 494617 h 973178"/>
              <a:gd name="connsiteX7-15" fmla="*/ 0 w 973178"/>
              <a:gd name="connsiteY7-16" fmla="*/ 162422 h 973178"/>
              <a:gd name="connsiteX8" fmla="*/ 162422 w 973178"/>
              <a:gd name="connsiteY8" fmla="*/ 0 h 9731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973178" h="973178">
                <a:moveTo>
                  <a:pt x="162422" y="0"/>
                </a:moveTo>
                <a:lnTo>
                  <a:pt x="973178" y="0"/>
                </a:lnTo>
                <a:lnTo>
                  <a:pt x="973178" y="812655"/>
                </a:lnTo>
                <a:lnTo>
                  <a:pt x="812655" y="973178"/>
                </a:lnTo>
                <a:lnTo>
                  <a:pt x="113981" y="973178"/>
                </a:lnTo>
                <a:lnTo>
                  <a:pt x="113981" y="569595"/>
                </a:lnTo>
                <a:lnTo>
                  <a:pt x="0" y="494617"/>
                </a:lnTo>
                <a:lnTo>
                  <a:pt x="0" y="162422"/>
                </a:lnTo>
                <a:lnTo>
                  <a:pt x="162422" y="0"/>
                </a:lnTo>
                <a:close/>
              </a:path>
            </a:pathLst>
          </a:custGeom>
          <a:gradFill>
            <a:gsLst>
              <a:gs pos="0">
                <a:schemeClr val="accent2">
                  <a:alpha val="0"/>
                </a:schemeClr>
              </a:gs>
              <a:gs pos="100000">
                <a:schemeClr val="accent2">
                  <a:alpha val="30000"/>
                </a:schemeClr>
              </a:gs>
            </a:gsLst>
            <a:lin ang="16200000" scaled="0"/>
          </a:gradFill>
          <a:ln w="6350">
            <a:solidFill>
              <a:schemeClr val="accent2">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sz="2400">
              <a:solidFill>
                <a:schemeClr val="tx1">
                  <a:lumMod val="85000"/>
                  <a:lumOff val="15000"/>
                  <a:alpha val="95000"/>
                </a:schemeClr>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sp>
        <p:nvSpPr>
          <p:cNvPr id="65" name="等腰三角形 64"/>
          <p:cNvSpPr/>
          <p:nvPr>
            <p:custDataLst>
              <p:tags r:id="rId16"/>
            </p:custDataLst>
          </p:nvPr>
        </p:nvSpPr>
        <p:spPr>
          <a:xfrm rot="16200000">
            <a:off x="6489621" y="2107943"/>
            <a:ext cx="55940" cy="5594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7" name="任意多边形: 形状 40"/>
          <p:cNvSpPr/>
          <p:nvPr>
            <p:custDataLst>
              <p:tags r:id="rId17"/>
            </p:custDataLst>
          </p:nvPr>
        </p:nvSpPr>
        <p:spPr>
          <a:xfrm>
            <a:off x="5845492" y="2487577"/>
            <a:ext cx="70061" cy="320435"/>
          </a:xfrm>
          <a:custGeom>
            <a:avLst/>
            <a:gdLst>
              <a:gd name="connsiteX0" fmla="*/ 13335 w 146685"/>
              <a:gd name="connsiteY0" fmla="*/ 0 h 198120"/>
              <a:gd name="connsiteX1" fmla="*/ 144780 w 146685"/>
              <a:gd name="connsiteY1" fmla="*/ 85725 h 198120"/>
              <a:gd name="connsiteX2" fmla="*/ 146685 w 146685"/>
              <a:gd name="connsiteY2" fmla="*/ 198120 h 198120"/>
              <a:gd name="connsiteX3" fmla="*/ 0 w 146685"/>
              <a:gd name="connsiteY3" fmla="*/ 89535 h 198120"/>
              <a:gd name="connsiteX4" fmla="*/ 13335 w 146685"/>
              <a:gd name="connsiteY4" fmla="*/ 0 h 198120"/>
              <a:gd name="connsiteX0-1" fmla="*/ 13335 w 144780"/>
              <a:gd name="connsiteY0-2" fmla="*/ 0 h 203835"/>
              <a:gd name="connsiteX1-3" fmla="*/ 144780 w 144780"/>
              <a:gd name="connsiteY1-4" fmla="*/ 85725 h 203835"/>
              <a:gd name="connsiteX2-5" fmla="*/ 137160 w 144780"/>
              <a:gd name="connsiteY2-6" fmla="*/ 203835 h 203835"/>
              <a:gd name="connsiteX3-7" fmla="*/ 0 w 144780"/>
              <a:gd name="connsiteY3-8" fmla="*/ 89535 h 203835"/>
              <a:gd name="connsiteX4-9" fmla="*/ 13335 w 144780"/>
              <a:gd name="connsiteY4-10" fmla="*/ 0 h 203835"/>
              <a:gd name="connsiteX0-11" fmla="*/ 13335 w 144780"/>
              <a:gd name="connsiteY0-12" fmla="*/ 0 h 203835"/>
              <a:gd name="connsiteX1-13" fmla="*/ 144780 w 144780"/>
              <a:gd name="connsiteY1-14" fmla="*/ 85725 h 203835"/>
              <a:gd name="connsiteX2-15" fmla="*/ 144780 w 144780"/>
              <a:gd name="connsiteY2-16" fmla="*/ 203835 h 203835"/>
              <a:gd name="connsiteX3-17" fmla="*/ 0 w 144780"/>
              <a:gd name="connsiteY3-18" fmla="*/ 89535 h 203835"/>
              <a:gd name="connsiteX4-19" fmla="*/ 13335 w 144780"/>
              <a:gd name="connsiteY4-20" fmla="*/ 0 h 203835"/>
              <a:gd name="connsiteX0-21" fmla="*/ 1905 w 133350"/>
              <a:gd name="connsiteY0-22" fmla="*/ 0 h 203835"/>
              <a:gd name="connsiteX1-23" fmla="*/ 133350 w 133350"/>
              <a:gd name="connsiteY1-24" fmla="*/ 85725 h 203835"/>
              <a:gd name="connsiteX2-25" fmla="*/ 133350 w 133350"/>
              <a:gd name="connsiteY2-26" fmla="*/ 203835 h 203835"/>
              <a:gd name="connsiteX3-27" fmla="*/ 0 w 133350"/>
              <a:gd name="connsiteY3-28" fmla="*/ 118110 h 203835"/>
              <a:gd name="connsiteX4-29" fmla="*/ 1905 w 133350"/>
              <a:gd name="connsiteY4-30" fmla="*/ 0 h 2038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 h="632">
                <a:moveTo>
                  <a:pt x="2" y="0"/>
                </a:moveTo>
                <a:lnTo>
                  <a:pt x="138" y="89"/>
                </a:lnTo>
                <a:lnTo>
                  <a:pt x="138" y="211"/>
                </a:lnTo>
                <a:lnTo>
                  <a:pt x="0" y="122"/>
                </a:lnTo>
                <a:lnTo>
                  <a:pt x="2" y="0"/>
                </a:lnTo>
                <a:close/>
                <a:moveTo>
                  <a:pt x="2" y="208"/>
                </a:moveTo>
                <a:lnTo>
                  <a:pt x="138" y="297"/>
                </a:lnTo>
                <a:lnTo>
                  <a:pt x="138" y="419"/>
                </a:lnTo>
                <a:lnTo>
                  <a:pt x="0" y="330"/>
                </a:lnTo>
                <a:lnTo>
                  <a:pt x="2" y="208"/>
                </a:lnTo>
                <a:close/>
                <a:moveTo>
                  <a:pt x="2" y="421"/>
                </a:moveTo>
                <a:lnTo>
                  <a:pt x="138" y="510"/>
                </a:lnTo>
                <a:lnTo>
                  <a:pt x="138" y="632"/>
                </a:lnTo>
                <a:lnTo>
                  <a:pt x="0" y="543"/>
                </a:lnTo>
                <a:lnTo>
                  <a:pt x="2" y="421"/>
                </a:lnTo>
                <a:close/>
              </a:path>
            </a:pathLst>
          </a:custGeom>
          <a:gradFill>
            <a:gsLst>
              <a:gs pos="0">
                <a:schemeClr val="accent2">
                  <a:alpha val="0"/>
                </a:schemeClr>
              </a:gs>
              <a:gs pos="100000">
                <a:schemeClr val="accent2">
                  <a:alpha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endParaRPr lang="zh-CN" altLang="en-US" noProof="0">
              <a:ln>
                <a:noFill/>
              </a:ln>
              <a:solidFill>
                <a:prstClr val="white"/>
              </a:solidFill>
              <a:effectLst/>
              <a:uLnTx/>
              <a:uFillTx/>
              <a:latin typeface="微软雅黑" panose="020B0503020204020204" charset="-122"/>
              <a:ea typeface="微软雅黑" panose="020B0503020204020204" charset="-122"/>
              <a:sym typeface="+mn-ea"/>
            </a:endParaRPr>
          </a:p>
        </p:txBody>
      </p:sp>
      <p:sp>
        <p:nvSpPr>
          <p:cNvPr id="73" name="任意多边形: 形状 43"/>
          <p:cNvSpPr/>
          <p:nvPr>
            <p:custDataLst>
              <p:tags r:id="rId18"/>
            </p:custDataLst>
          </p:nvPr>
        </p:nvSpPr>
        <p:spPr>
          <a:xfrm>
            <a:off x="2370437" y="2079091"/>
            <a:ext cx="729940" cy="728854"/>
          </a:xfrm>
          <a:custGeom>
            <a:avLst/>
            <a:gdLst>
              <a:gd name="connsiteX0" fmla="*/ 162422 w 973178"/>
              <a:gd name="connsiteY0" fmla="*/ 0 h 973178"/>
              <a:gd name="connsiteX1" fmla="*/ 973178 w 973178"/>
              <a:gd name="connsiteY1" fmla="*/ 0 h 973178"/>
              <a:gd name="connsiteX2" fmla="*/ 973178 w 973178"/>
              <a:gd name="connsiteY2" fmla="*/ 812655 h 973178"/>
              <a:gd name="connsiteX3" fmla="*/ 812655 w 973178"/>
              <a:gd name="connsiteY3" fmla="*/ 973178 h 973178"/>
              <a:gd name="connsiteX4" fmla="*/ 113981 w 973178"/>
              <a:gd name="connsiteY4" fmla="*/ 973178 h 973178"/>
              <a:gd name="connsiteX5" fmla="*/ 113981 w 973178"/>
              <a:gd name="connsiteY5" fmla="*/ 569595 h 973178"/>
              <a:gd name="connsiteX6" fmla="*/ 0 w 973178"/>
              <a:gd name="connsiteY6" fmla="*/ 569595 h 973178"/>
              <a:gd name="connsiteX7" fmla="*/ 0 w 973178"/>
              <a:gd name="connsiteY7" fmla="*/ 162422 h 973178"/>
              <a:gd name="connsiteX0-1" fmla="*/ 162422 w 973178"/>
              <a:gd name="connsiteY0-2" fmla="*/ 0 h 973178"/>
              <a:gd name="connsiteX1-3" fmla="*/ 973178 w 973178"/>
              <a:gd name="connsiteY1-4" fmla="*/ 0 h 973178"/>
              <a:gd name="connsiteX2-5" fmla="*/ 973178 w 973178"/>
              <a:gd name="connsiteY2-6" fmla="*/ 812655 h 973178"/>
              <a:gd name="connsiteX3-7" fmla="*/ 812655 w 973178"/>
              <a:gd name="connsiteY3-8" fmla="*/ 973178 h 973178"/>
              <a:gd name="connsiteX4-9" fmla="*/ 113981 w 973178"/>
              <a:gd name="connsiteY4-10" fmla="*/ 973178 h 973178"/>
              <a:gd name="connsiteX5-11" fmla="*/ 113981 w 973178"/>
              <a:gd name="connsiteY5-12" fmla="*/ 569595 h 973178"/>
              <a:gd name="connsiteX6-13" fmla="*/ 0 w 973178"/>
              <a:gd name="connsiteY6-14" fmla="*/ 494617 h 973178"/>
              <a:gd name="connsiteX7-15" fmla="*/ 0 w 973178"/>
              <a:gd name="connsiteY7-16" fmla="*/ 162422 h 973178"/>
              <a:gd name="connsiteX8" fmla="*/ 162422 w 973178"/>
              <a:gd name="connsiteY8" fmla="*/ 0 h 9731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973178" h="973178">
                <a:moveTo>
                  <a:pt x="162422" y="0"/>
                </a:moveTo>
                <a:lnTo>
                  <a:pt x="973178" y="0"/>
                </a:lnTo>
                <a:lnTo>
                  <a:pt x="973178" y="812655"/>
                </a:lnTo>
                <a:lnTo>
                  <a:pt x="812655" y="973178"/>
                </a:lnTo>
                <a:lnTo>
                  <a:pt x="113981" y="973178"/>
                </a:lnTo>
                <a:lnTo>
                  <a:pt x="113981" y="569595"/>
                </a:lnTo>
                <a:lnTo>
                  <a:pt x="0" y="494617"/>
                </a:lnTo>
                <a:lnTo>
                  <a:pt x="0" y="162422"/>
                </a:lnTo>
                <a:lnTo>
                  <a:pt x="162422" y="0"/>
                </a:lnTo>
                <a:close/>
              </a:path>
            </a:pathLst>
          </a:custGeom>
          <a:gradFill>
            <a:gsLst>
              <a:gs pos="0">
                <a:schemeClr val="accent1">
                  <a:alpha val="0"/>
                </a:schemeClr>
              </a:gs>
              <a:gs pos="100000">
                <a:schemeClr val="accent1">
                  <a:alpha val="30000"/>
                </a:schemeClr>
              </a:gs>
            </a:gsLst>
            <a:lin ang="16200000" scaled="0"/>
          </a:gradFill>
          <a:ln w="6350">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sz="2400">
              <a:solidFill>
                <a:schemeClr val="tx1">
                  <a:lumMod val="85000"/>
                  <a:lumOff val="15000"/>
                  <a:alpha val="95000"/>
                </a:schemeClr>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sp>
        <p:nvSpPr>
          <p:cNvPr id="75" name="等腰三角形 74"/>
          <p:cNvSpPr/>
          <p:nvPr>
            <p:custDataLst>
              <p:tags r:id="rId19"/>
            </p:custDataLst>
          </p:nvPr>
        </p:nvSpPr>
        <p:spPr>
          <a:xfrm rot="16200000">
            <a:off x="3004248" y="2118738"/>
            <a:ext cx="55940" cy="55940"/>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6" name="任意多边形: 形状 40"/>
          <p:cNvSpPr/>
          <p:nvPr>
            <p:custDataLst>
              <p:tags r:id="rId20"/>
            </p:custDataLst>
          </p:nvPr>
        </p:nvSpPr>
        <p:spPr>
          <a:xfrm>
            <a:off x="2360118" y="2498372"/>
            <a:ext cx="70061" cy="320435"/>
          </a:xfrm>
          <a:custGeom>
            <a:avLst/>
            <a:gdLst>
              <a:gd name="connsiteX0" fmla="*/ 13335 w 146685"/>
              <a:gd name="connsiteY0" fmla="*/ 0 h 198120"/>
              <a:gd name="connsiteX1" fmla="*/ 144780 w 146685"/>
              <a:gd name="connsiteY1" fmla="*/ 85725 h 198120"/>
              <a:gd name="connsiteX2" fmla="*/ 146685 w 146685"/>
              <a:gd name="connsiteY2" fmla="*/ 198120 h 198120"/>
              <a:gd name="connsiteX3" fmla="*/ 0 w 146685"/>
              <a:gd name="connsiteY3" fmla="*/ 89535 h 198120"/>
              <a:gd name="connsiteX4" fmla="*/ 13335 w 146685"/>
              <a:gd name="connsiteY4" fmla="*/ 0 h 198120"/>
              <a:gd name="connsiteX0-1" fmla="*/ 13335 w 144780"/>
              <a:gd name="connsiteY0-2" fmla="*/ 0 h 203835"/>
              <a:gd name="connsiteX1-3" fmla="*/ 144780 w 144780"/>
              <a:gd name="connsiteY1-4" fmla="*/ 85725 h 203835"/>
              <a:gd name="connsiteX2-5" fmla="*/ 137160 w 144780"/>
              <a:gd name="connsiteY2-6" fmla="*/ 203835 h 203835"/>
              <a:gd name="connsiteX3-7" fmla="*/ 0 w 144780"/>
              <a:gd name="connsiteY3-8" fmla="*/ 89535 h 203835"/>
              <a:gd name="connsiteX4-9" fmla="*/ 13335 w 144780"/>
              <a:gd name="connsiteY4-10" fmla="*/ 0 h 203835"/>
              <a:gd name="connsiteX0-11" fmla="*/ 13335 w 144780"/>
              <a:gd name="connsiteY0-12" fmla="*/ 0 h 203835"/>
              <a:gd name="connsiteX1-13" fmla="*/ 144780 w 144780"/>
              <a:gd name="connsiteY1-14" fmla="*/ 85725 h 203835"/>
              <a:gd name="connsiteX2-15" fmla="*/ 144780 w 144780"/>
              <a:gd name="connsiteY2-16" fmla="*/ 203835 h 203835"/>
              <a:gd name="connsiteX3-17" fmla="*/ 0 w 144780"/>
              <a:gd name="connsiteY3-18" fmla="*/ 89535 h 203835"/>
              <a:gd name="connsiteX4-19" fmla="*/ 13335 w 144780"/>
              <a:gd name="connsiteY4-20" fmla="*/ 0 h 203835"/>
              <a:gd name="connsiteX0-21" fmla="*/ 1905 w 133350"/>
              <a:gd name="connsiteY0-22" fmla="*/ 0 h 203835"/>
              <a:gd name="connsiteX1-23" fmla="*/ 133350 w 133350"/>
              <a:gd name="connsiteY1-24" fmla="*/ 85725 h 203835"/>
              <a:gd name="connsiteX2-25" fmla="*/ 133350 w 133350"/>
              <a:gd name="connsiteY2-26" fmla="*/ 203835 h 203835"/>
              <a:gd name="connsiteX3-27" fmla="*/ 0 w 133350"/>
              <a:gd name="connsiteY3-28" fmla="*/ 118110 h 203835"/>
              <a:gd name="connsiteX4-29" fmla="*/ 1905 w 133350"/>
              <a:gd name="connsiteY4-30" fmla="*/ 0 h 2038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 h="632">
                <a:moveTo>
                  <a:pt x="2" y="0"/>
                </a:moveTo>
                <a:lnTo>
                  <a:pt x="138" y="89"/>
                </a:lnTo>
                <a:lnTo>
                  <a:pt x="138" y="211"/>
                </a:lnTo>
                <a:lnTo>
                  <a:pt x="0" y="122"/>
                </a:lnTo>
                <a:lnTo>
                  <a:pt x="2" y="0"/>
                </a:lnTo>
                <a:close/>
                <a:moveTo>
                  <a:pt x="2" y="208"/>
                </a:moveTo>
                <a:lnTo>
                  <a:pt x="138" y="297"/>
                </a:lnTo>
                <a:lnTo>
                  <a:pt x="138" y="419"/>
                </a:lnTo>
                <a:lnTo>
                  <a:pt x="0" y="330"/>
                </a:lnTo>
                <a:lnTo>
                  <a:pt x="2" y="208"/>
                </a:lnTo>
                <a:close/>
                <a:moveTo>
                  <a:pt x="2" y="421"/>
                </a:moveTo>
                <a:lnTo>
                  <a:pt x="138" y="510"/>
                </a:lnTo>
                <a:lnTo>
                  <a:pt x="138" y="632"/>
                </a:lnTo>
                <a:lnTo>
                  <a:pt x="0" y="543"/>
                </a:lnTo>
                <a:lnTo>
                  <a:pt x="2" y="421"/>
                </a:lnTo>
                <a:close/>
              </a:path>
            </a:pathLst>
          </a:custGeom>
          <a:gradFill>
            <a:gsLst>
              <a:gs pos="0">
                <a:schemeClr val="accent1">
                  <a:alpha val="0"/>
                </a:schemeClr>
              </a:gs>
              <a:gs pos="100000">
                <a:schemeClr val="accent1">
                  <a:alpha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endParaRPr lang="zh-CN" altLang="en-US" noProof="0">
              <a:ln>
                <a:noFill/>
              </a:ln>
              <a:solidFill>
                <a:prstClr val="white"/>
              </a:solidFill>
              <a:effectLst/>
              <a:uLnTx/>
              <a:uFillTx/>
              <a:latin typeface="微软雅黑" panose="020B0503020204020204" charset="-122"/>
              <a:ea typeface="微软雅黑" panose="020B0503020204020204" charset="-122"/>
              <a:sym typeface="+mn-ea"/>
            </a:endParaRPr>
          </a:p>
        </p:txBody>
      </p:sp>
      <p:sp>
        <p:nvSpPr>
          <p:cNvPr id="77" name="矩形 76"/>
          <p:cNvSpPr/>
          <p:nvPr>
            <p:custDataLst>
              <p:tags r:id="rId21"/>
            </p:custDataLst>
          </p:nvPr>
        </p:nvSpPr>
        <p:spPr>
          <a:xfrm>
            <a:off x="1544926" y="3900274"/>
            <a:ext cx="2385884" cy="1636934"/>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rPr>
              <a:t>明确基本结构</a:t>
            </a:r>
            <a:endPar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endParaRPr>
          </a:p>
          <a:p>
            <a:pPr algn="ctr">
              <a:lnSpc>
                <a:spcPct val="150000"/>
              </a:lnSpc>
              <a:spcBef>
                <a:spcPct val="0"/>
              </a:spcBef>
              <a:spcAft>
                <a:spcPct val="0"/>
              </a:spcAft>
            </a:pPr>
            <a:r>
              <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rPr>
              <a:t>确定叙事策略</a:t>
            </a:r>
            <a:endPar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endParaRPr>
          </a:p>
          <a:p>
            <a:pPr algn="ctr">
              <a:lnSpc>
                <a:spcPct val="150000"/>
              </a:lnSpc>
              <a:spcBef>
                <a:spcPct val="0"/>
              </a:spcBef>
              <a:spcAft>
                <a:spcPct val="0"/>
              </a:spcAft>
            </a:pPr>
            <a:r>
              <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rPr>
              <a:t>确定语图关系</a:t>
            </a:r>
            <a:endPar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78" name="矩形 77"/>
          <p:cNvSpPr/>
          <p:nvPr>
            <p:custDataLst>
              <p:tags r:id="rId22"/>
            </p:custDataLst>
          </p:nvPr>
        </p:nvSpPr>
        <p:spPr>
          <a:xfrm>
            <a:off x="5025412" y="3900274"/>
            <a:ext cx="2395660" cy="1636934"/>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rPr>
              <a:t>平台选择的传播效果原则</a:t>
            </a:r>
            <a:endPar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endParaRPr>
          </a:p>
          <a:p>
            <a:pPr algn="ctr">
              <a:lnSpc>
                <a:spcPct val="150000"/>
              </a:lnSpc>
              <a:spcBef>
                <a:spcPct val="0"/>
              </a:spcBef>
              <a:spcAft>
                <a:spcPct val="0"/>
              </a:spcAft>
            </a:pPr>
            <a:r>
              <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rPr>
              <a:t>平台的视觉呈现要求</a:t>
            </a:r>
            <a:endPar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endParaRPr>
          </a:p>
          <a:p>
            <a:pPr algn="ctr">
              <a:lnSpc>
                <a:spcPct val="150000"/>
              </a:lnSpc>
              <a:spcBef>
                <a:spcPct val="0"/>
              </a:spcBef>
              <a:spcAft>
                <a:spcPct val="0"/>
              </a:spcAft>
            </a:pPr>
            <a:r>
              <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rPr>
              <a:t>平台的技术规格</a:t>
            </a:r>
            <a:endPar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79" name="矩形 78"/>
          <p:cNvSpPr/>
          <p:nvPr>
            <p:custDataLst>
              <p:tags r:id="rId23"/>
            </p:custDataLst>
          </p:nvPr>
        </p:nvSpPr>
        <p:spPr>
          <a:xfrm>
            <a:off x="7557135" y="3900170"/>
            <a:ext cx="3322955" cy="1637030"/>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数据新闻的发布程序</a:t>
            </a:r>
            <a:endParaRPr kumimoji="1"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gn="ctr">
              <a:lnSpc>
                <a:spcPct val="150000"/>
              </a:lnSpc>
              <a:spcBef>
                <a:spcPct val="0"/>
              </a:spcBef>
              <a:spcAft>
                <a:spcPct val="0"/>
              </a:spcAft>
            </a:pPr>
            <a:r>
              <a:rPr kumimoji="1"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数据新闻的评估</a:t>
            </a:r>
            <a:endParaRPr kumimoji="1"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80" name="矩形 79"/>
          <p:cNvSpPr/>
          <p:nvPr>
            <p:custDataLst>
              <p:tags r:id="rId24"/>
            </p:custDataLst>
          </p:nvPr>
        </p:nvSpPr>
        <p:spPr>
          <a:xfrm>
            <a:off x="1544955" y="3258185"/>
            <a:ext cx="2605405" cy="340995"/>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微软雅黑" panose="020B0503020204020204" charset="-122"/>
                <a:ea typeface="微软雅黑" panose="020B0503020204020204" charset="-122"/>
                <a:cs typeface="+mn-ea"/>
                <a:sym typeface="+mn-ea"/>
              </a:rPr>
              <a:t>数据新闻的文本制作</a:t>
            </a:r>
            <a:endParaRPr lang="zh-CN" altLang="en-US" sz="2200" b="1">
              <a:solidFill>
                <a:schemeClr val="accent1"/>
              </a:solidFill>
              <a:latin typeface="微软雅黑" panose="020B0503020204020204" charset="-122"/>
              <a:ea typeface="微软雅黑" panose="020B0503020204020204" charset="-122"/>
              <a:cs typeface="+mn-ea"/>
              <a:sym typeface="+mn-ea"/>
            </a:endParaRPr>
          </a:p>
        </p:txBody>
      </p:sp>
      <p:sp>
        <p:nvSpPr>
          <p:cNvPr id="81" name="矩形 80"/>
          <p:cNvSpPr/>
          <p:nvPr>
            <p:custDataLst>
              <p:tags r:id="rId25"/>
            </p:custDataLst>
          </p:nvPr>
        </p:nvSpPr>
        <p:spPr>
          <a:xfrm>
            <a:off x="4742180" y="3258185"/>
            <a:ext cx="3027045" cy="340995"/>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2"/>
                </a:solidFill>
                <a:latin typeface="微软雅黑" panose="020B0503020204020204" charset="-122"/>
                <a:ea typeface="微软雅黑" panose="020B0503020204020204" charset="-122"/>
                <a:cs typeface="+mn-ea"/>
                <a:sym typeface="+mn-ea"/>
              </a:rPr>
              <a:t>传播平台的选择</a:t>
            </a:r>
            <a:endParaRPr lang="zh-CN" altLang="en-US" sz="2200" b="1">
              <a:solidFill>
                <a:schemeClr val="accent2"/>
              </a:solidFill>
              <a:latin typeface="微软雅黑" panose="020B0503020204020204" charset="-122"/>
              <a:ea typeface="微软雅黑" panose="020B0503020204020204" charset="-122"/>
              <a:cs typeface="+mn-ea"/>
              <a:sym typeface="+mn-ea"/>
            </a:endParaRPr>
          </a:p>
        </p:txBody>
      </p:sp>
      <p:sp>
        <p:nvSpPr>
          <p:cNvPr id="82" name="矩形 81"/>
          <p:cNvSpPr/>
          <p:nvPr>
            <p:custDataLst>
              <p:tags r:id="rId26"/>
            </p:custDataLst>
          </p:nvPr>
        </p:nvSpPr>
        <p:spPr>
          <a:xfrm>
            <a:off x="7557135" y="3258185"/>
            <a:ext cx="3246755" cy="340995"/>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微软雅黑" panose="020B0503020204020204" charset="-122"/>
                <a:ea typeface="微软雅黑" panose="020B0503020204020204" charset="-122"/>
                <a:cs typeface="+mn-ea"/>
                <a:sym typeface="+mn-ea"/>
              </a:rPr>
              <a:t>发布与评估</a:t>
            </a:r>
            <a:endParaRPr lang="zh-CN" altLang="en-US" sz="2200" b="1">
              <a:solidFill>
                <a:schemeClr val="accent1"/>
              </a:solidFill>
              <a:latin typeface="微软雅黑" panose="020B0503020204020204" charset="-122"/>
              <a:ea typeface="微软雅黑" panose="020B0503020204020204" charset="-122"/>
              <a:cs typeface="+mn-ea"/>
              <a:sym typeface="+mn-ea"/>
            </a:endParaRPr>
          </a:p>
        </p:txBody>
      </p:sp>
      <p:cxnSp>
        <p:nvCxnSpPr>
          <p:cNvPr id="88" name="直接连接符 87"/>
          <p:cNvCxnSpPr/>
          <p:nvPr>
            <p:custDataLst>
              <p:tags r:id="rId27"/>
            </p:custDataLst>
          </p:nvPr>
        </p:nvCxnSpPr>
        <p:spPr>
          <a:xfrm>
            <a:off x="4588551" y="3522813"/>
            <a:ext cx="0" cy="2062733"/>
          </a:xfrm>
          <a:prstGeom prst="line">
            <a:avLst/>
          </a:prstGeom>
          <a:ln w="9525">
            <a:gradFill>
              <a:gsLst>
                <a:gs pos="26000">
                  <a:schemeClr val="accent2">
                    <a:alpha val="0"/>
                  </a:schemeClr>
                </a:gs>
                <a:gs pos="100000">
                  <a:schemeClr val="accent2">
                    <a:alpha val="10000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28"/>
            </p:custDataLst>
          </p:nvPr>
        </p:nvCxnSpPr>
        <p:spPr>
          <a:xfrm>
            <a:off x="7858025" y="3522813"/>
            <a:ext cx="0" cy="2062733"/>
          </a:xfrm>
          <a:prstGeom prst="line">
            <a:avLst/>
          </a:prstGeom>
          <a:ln w="9525">
            <a:gradFill>
              <a:gsLst>
                <a:gs pos="26000">
                  <a:schemeClr val="accent1">
                    <a:alpha val="0"/>
                  </a:schemeClr>
                </a:gs>
                <a:gs pos="100000">
                  <a:schemeClr val="accent1">
                    <a:alpha val="100000"/>
                  </a:schemeClr>
                </a:gs>
              </a:gsLst>
              <a:lin ang="16200000" scaled="1"/>
            </a:gradFill>
          </a:ln>
        </p:spPr>
        <p:style>
          <a:lnRef idx="1">
            <a:schemeClr val="accent1"/>
          </a:lnRef>
          <a:fillRef idx="0">
            <a:schemeClr val="accent1"/>
          </a:fillRef>
          <a:effectRef idx="0">
            <a:schemeClr val="accent1"/>
          </a:effectRef>
          <a:fontRef idx="minor">
            <a:schemeClr val="tx1"/>
          </a:fontRef>
        </p:style>
      </p:cxnSp>
      <p:sp>
        <p:nvSpPr>
          <p:cNvPr id="84" name="任意多边形 83"/>
          <p:cNvSpPr/>
          <p:nvPr>
            <p:custDataLst>
              <p:tags r:id="rId29"/>
            </p:custDataLst>
          </p:nvPr>
        </p:nvSpPr>
        <p:spPr>
          <a:xfrm>
            <a:off x="2598001" y="2352819"/>
            <a:ext cx="275357" cy="181399"/>
          </a:xfrm>
          <a:custGeom>
            <a:avLst/>
            <a:gdLst/>
            <a:ahLst/>
            <a:cxnLst>
              <a:cxn ang="3">
                <a:pos x="hc" y="t"/>
              </a:cxn>
              <a:cxn ang="cd2">
                <a:pos x="l" y="vc"/>
              </a:cxn>
              <a:cxn ang="cd4">
                <a:pos x="hc" y="b"/>
              </a:cxn>
              <a:cxn ang="0">
                <a:pos x="r" y="vc"/>
              </a:cxn>
            </a:cxnLst>
            <a:rect l="l" t="t" r="r" b="b"/>
            <a:pathLst>
              <a:path w="507" h="334">
                <a:moveTo>
                  <a:pt x="0" y="0"/>
                </a:moveTo>
                <a:lnTo>
                  <a:pt x="89" y="0"/>
                </a:lnTo>
                <a:lnTo>
                  <a:pt x="89" y="286"/>
                </a:lnTo>
                <a:lnTo>
                  <a:pt x="204" y="286"/>
                </a:lnTo>
                <a:lnTo>
                  <a:pt x="204" y="49"/>
                </a:lnTo>
                <a:lnTo>
                  <a:pt x="89" y="49"/>
                </a:lnTo>
                <a:lnTo>
                  <a:pt x="105" y="0"/>
                </a:lnTo>
                <a:lnTo>
                  <a:pt x="227" y="0"/>
                </a:lnTo>
                <a:lnTo>
                  <a:pt x="293" y="63"/>
                </a:lnTo>
                <a:lnTo>
                  <a:pt x="293" y="272"/>
                </a:lnTo>
                <a:lnTo>
                  <a:pt x="227" y="334"/>
                </a:lnTo>
                <a:lnTo>
                  <a:pt x="66" y="334"/>
                </a:lnTo>
                <a:lnTo>
                  <a:pt x="0" y="272"/>
                </a:lnTo>
                <a:lnTo>
                  <a:pt x="0" y="0"/>
                </a:lnTo>
                <a:close/>
                <a:moveTo>
                  <a:pt x="350" y="0"/>
                </a:moveTo>
                <a:lnTo>
                  <a:pt x="465" y="0"/>
                </a:lnTo>
                <a:lnTo>
                  <a:pt x="465" y="286"/>
                </a:lnTo>
                <a:lnTo>
                  <a:pt x="507" y="286"/>
                </a:lnTo>
                <a:lnTo>
                  <a:pt x="507" y="334"/>
                </a:lnTo>
                <a:lnTo>
                  <a:pt x="325" y="334"/>
                </a:lnTo>
                <a:lnTo>
                  <a:pt x="340" y="286"/>
                </a:lnTo>
                <a:lnTo>
                  <a:pt x="376" y="286"/>
                </a:lnTo>
                <a:lnTo>
                  <a:pt x="376" y="48"/>
                </a:lnTo>
                <a:lnTo>
                  <a:pt x="335" y="48"/>
                </a:lnTo>
                <a:lnTo>
                  <a:pt x="350" y="0"/>
                </a:lnTo>
                <a:close/>
              </a:path>
            </a:pathLst>
          </a:custGeom>
          <a:solidFill>
            <a:schemeClr val="tx1">
              <a:lumMod val="85000"/>
              <a:lumOff val="1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85" name="任意多边形 84"/>
          <p:cNvSpPr/>
          <p:nvPr>
            <p:custDataLst>
              <p:tags r:id="rId30"/>
            </p:custDataLst>
          </p:nvPr>
        </p:nvSpPr>
        <p:spPr>
          <a:xfrm>
            <a:off x="6052417" y="2353362"/>
            <a:ext cx="336728" cy="180856"/>
          </a:xfrm>
          <a:custGeom>
            <a:avLst/>
            <a:gdLst/>
            <a:ahLst/>
            <a:cxnLst>
              <a:cxn ang="3">
                <a:pos x="hc" y="t"/>
              </a:cxn>
              <a:cxn ang="cd2">
                <a:pos x="l" y="vc"/>
              </a:cxn>
              <a:cxn ang="cd4">
                <a:pos x="hc" y="b"/>
              </a:cxn>
              <a:cxn ang="0">
                <a:pos x="r" y="vc"/>
              </a:cxn>
            </a:cxnLst>
            <a:rect l="l" t="t" r="r" b="b"/>
            <a:pathLst>
              <a:path w="620" h="333">
                <a:moveTo>
                  <a:pt x="333" y="142"/>
                </a:moveTo>
                <a:lnTo>
                  <a:pt x="422" y="142"/>
                </a:lnTo>
                <a:lnTo>
                  <a:pt x="422" y="285"/>
                </a:lnTo>
                <a:lnTo>
                  <a:pt x="620" y="285"/>
                </a:lnTo>
                <a:lnTo>
                  <a:pt x="620" y="333"/>
                </a:lnTo>
                <a:lnTo>
                  <a:pt x="333" y="333"/>
                </a:lnTo>
                <a:lnTo>
                  <a:pt x="333" y="142"/>
                </a:lnTo>
                <a:close/>
                <a:moveTo>
                  <a:pt x="344" y="0"/>
                </a:moveTo>
                <a:lnTo>
                  <a:pt x="613" y="0"/>
                </a:lnTo>
                <a:lnTo>
                  <a:pt x="613" y="127"/>
                </a:lnTo>
                <a:lnTo>
                  <a:pt x="547" y="190"/>
                </a:lnTo>
                <a:lnTo>
                  <a:pt x="422" y="190"/>
                </a:lnTo>
                <a:lnTo>
                  <a:pt x="438" y="142"/>
                </a:lnTo>
                <a:lnTo>
                  <a:pt x="524" y="142"/>
                </a:lnTo>
                <a:lnTo>
                  <a:pt x="524" y="48"/>
                </a:lnTo>
                <a:lnTo>
                  <a:pt x="329" y="48"/>
                </a:lnTo>
                <a:lnTo>
                  <a:pt x="344" y="0"/>
                </a:lnTo>
                <a:close/>
                <a:moveTo>
                  <a:pt x="0" y="0"/>
                </a:moveTo>
                <a:lnTo>
                  <a:pt x="89" y="0"/>
                </a:lnTo>
                <a:lnTo>
                  <a:pt x="89" y="285"/>
                </a:lnTo>
                <a:lnTo>
                  <a:pt x="205" y="285"/>
                </a:lnTo>
                <a:lnTo>
                  <a:pt x="205" y="48"/>
                </a:lnTo>
                <a:lnTo>
                  <a:pt x="89" y="48"/>
                </a:lnTo>
                <a:lnTo>
                  <a:pt x="105" y="0"/>
                </a:lnTo>
                <a:lnTo>
                  <a:pt x="227" y="0"/>
                </a:lnTo>
                <a:lnTo>
                  <a:pt x="293" y="62"/>
                </a:lnTo>
                <a:lnTo>
                  <a:pt x="293" y="271"/>
                </a:lnTo>
                <a:lnTo>
                  <a:pt x="227" y="333"/>
                </a:lnTo>
                <a:lnTo>
                  <a:pt x="66" y="333"/>
                </a:lnTo>
                <a:lnTo>
                  <a:pt x="0" y="271"/>
                </a:lnTo>
                <a:lnTo>
                  <a:pt x="0" y="0"/>
                </a:lnTo>
                <a:close/>
              </a:path>
            </a:pathLst>
          </a:custGeom>
          <a:solidFill>
            <a:schemeClr val="tx1">
              <a:lumMod val="85000"/>
              <a:lumOff val="1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86" name="任意多边形 85"/>
          <p:cNvSpPr/>
          <p:nvPr>
            <p:custDataLst>
              <p:tags r:id="rId31"/>
            </p:custDataLst>
          </p:nvPr>
        </p:nvSpPr>
        <p:spPr>
          <a:xfrm>
            <a:off x="8949956" y="2353362"/>
            <a:ext cx="330754" cy="180856"/>
          </a:xfrm>
          <a:custGeom>
            <a:avLst/>
            <a:gdLst/>
            <a:ahLst/>
            <a:cxnLst>
              <a:cxn ang="3">
                <a:pos x="hc" y="t"/>
              </a:cxn>
              <a:cxn ang="cd2">
                <a:pos x="l" y="vc"/>
              </a:cxn>
              <a:cxn ang="cd4">
                <a:pos x="hc" y="b"/>
              </a:cxn>
              <a:cxn ang="0">
                <a:pos x="r" y="vc"/>
              </a:cxn>
            </a:cxnLst>
            <a:rect l="l" t="t" r="r" b="b"/>
            <a:pathLst>
              <a:path w="609" h="333">
                <a:moveTo>
                  <a:pt x="347" y="0"/>
                </a:moveTo>
                <a:lnTo>
                  <a:pt x="609" y="0"/>
                </a:lnTo>
                <a:lnTo>
                  <a:pt x="609" y="97"/>
                </a:lnTo>
                <a:lnTo>
                  <a:pt x="546" y="159"/>
                </a:lnTo>
                <a:lnTo>
                  <a:pt x="609" y="159"/>
                </a:lnTo>
                <a:lnTo>
                  <a:pt x="609" y="271"/>
                </a:lnTo>
                <a:lnTo>
                  <a:pt x="543" y="333"/>
                </a:lnTo>
                <a:lnTo>
                  <a:pt x="325" y="333"/>
                </a:lnTo>
                <a:lnTo>
                  <a:pt x="340" y="285"/>
                </a:lnTo>
                <a:lnTo>
                  <a:pt x="520" y="285"/>
                </a:lnTo>
                <a:lnTo>
                  <a:pt x="520" y="190"/>
                </a:lnTo>
                <a:lnTo>
                  <a:pt x="339" y="190"/>
                </a:lnTo>
                <a:lnTo>
                  <a:pt x="355" y="142"/>
                </a:lnTo>
                <a:lnTo>
                  <a:pt x="520" y="142"/>
                </a:lnTo>
                <a:lnTo>
                  <a:pt x="520" y="48"/>
                </a:lnTo>
                <a:lnTo>
                  <a:pt x="332" y="48"/>
                </a:lnTo>
                <a:lnTo>
                  <a:pt x="347" y="0"/>
                </a:lnTo>
                <a:close/>
                <a:moveTo>
                  <a:pt x="0" y="0"/>
                </a:moveTo>
                <a:lnTo>
                  <a:pt x="89" y="0"/>
                </a:lnTo>
                <a:lnTo>
                  <a:pt x="89" y="285"/>
                </a:lnTo>
                <a:lnTo>
                  <a:pt x="205" y="285"/>
                </a:lnTo>
                <a:lnTo>
                  <a:pt x="205" y="48"/>
                </a:lnTo>
                <a:lnTo>
                  <a:pt x="89" y="48"/>
                </a:lnTo>
                <a:lnTo>
                  <a:pt x="105" y="0"/>
                </a:lnTo>
                <a:lnTo>
                  <a:pt x="227" y="0"/>
                </a:lnTo>
                <a:lnTo>
                  <a:pt x="293" y="62"/>
                </a:lnTo>
                <a:lnTo>
                  <a:pt x="293" y="271"/>
                </a:lnTo>
                <a:lnTo>
                  <a:pt x="227" y="333"/>
                </a:lnTo>
                <a:lnTo>
                  <a:pt x="66" y="333"/>
                </a:lnTo>
                <a:lnTo>
                  <a:pt x="0" y="271"/>
                </a:lnTo>
                <a:lnTo>
                  <a:pt x="0" y="0"/>
                </a:lnTo>
                <a:close/>
              </a:path>
            </a:pathLst>
          </a:custGeom>
          <a:solidFill>
            <a:schemeClr val="tx1">
              <a:lumMod val="85000"/>
              <a:lumOff val="1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5000"/>
    </mc:Choice>
    <mc:Fallback>
      <p:transition spd="slow" advTm="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1"/>
          <p:cNvSpPr/>
          <p:nvPr/>
        </p:nvSpPr>
        <p:spPr>
          <a:xfrm>
            <a:off x="1066165" y="2860040"/>
            <a:ext cx="4492625" cy="270764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342900" indent="-342900" algn="l" fontAlgn="auto">
              <a:lnSpc>
                <a:spcPts val="55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布局和设计功能</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fontAlgn="auto">
              <a:lnSpc>
                <a:spcPts val="55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数据可视化图表生成支持度</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fontAlgn="auto">
              <a:lnSpc>
                <a:spcPts val="55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适配和响应能力</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 name="圆角矩形 7"/>
          <p:cNvSpPr/>
          <p:nvPr/>
        </p:nvSpPr>
        <p:spPr>
          <a:xfrm>
            <a:off x="1181100" y="1929130"/>
            <a:ext cx="4145915" cy="451485"/>
          </a:xfrm>
          <a:prstGeom prst="roundRect">
            <a:avLst>
              <a:gd name="adj" fmla="val 5000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平台的视觉呈现要求</a:t>
            </a:r>
            <a:endParaRPr lang="zh-CN" altLang="en-US" sz="2400" b="1">
              <a:latin typeface="微软雅黑" panose="020B0503020204020204" charset="-122"/>
              <a:ea typeface="微软雅黑" panose="020B0503020204020204" charset="-122"/>
            </a:endParaRPr>
          </a:p>
        </p:txBody>
      </p:sp>
      <p:grpSp>
        <p:nvGrpSpPr>
          <p:cNvPr id="11" name="组合 10"/>
          <p:cNvGrpSpPr/>
          <p:nvPr/>
        </p:nvGrpSpPr>
        <p:grpSpPr>
          <a:xfrm>
            <a:off x="298450" y="240665"/>
            <a:ext cx="7024370" cy="743555"/>
            <a:chOff x="273050" y="421670"/>
            <a:chExt cx="2438400" cy="743555"/>
          </a:xfrm>
        </p:grpSpPr>
        <p:sp>
          <p:nvSpPr>
            <p:cNvPr id="25" name="文本框 24"/>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6" name="直接连接符 25"/>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518" name="Freeform 3"/>
          <p:cNvSpPr/>
          <p:nvPr/>
        </p:nvSpPr>
        <p:spPr>
          <a:xfrm>
            <a:off x="6280150" y="2053590"/>
            <a:ext cx="4956175" cy="3945890"/>
          </a:xfrm>
          <a:custGeom>
            <a:avLst/>
            <a:gdLst/>
            <a:ahLst/>
            <a:cxnLst/>
            <a:rect l="l" t="t" r="r" b="b"/>
            <a:pathLst>
              <a:path w="5402270" h="4423109">
                <a:moveTo>
                  <a:pt x="0" y="0"/>
                </a:moveTo>
                <a:lnTo>
                  <a:pt x="5402270" y="0"/>
                </a:lnTo>
                <a:lnTo>
                  <a:pt x="5402270" y="4423109"/>
                </a:lnTo>
                <a:lnTo>
                  <a:pt x="0" y="4423109"/>
                </a:lnTo>
                <a:lnTo>
                  <a:pt x="0" y="0"/>
                </a:lnTo>
                <a:close/>
              </a:path>
            </a:pathLst>
          </a:custGeom>
          <a:blipFill>
            <a:blip r:embed="rId1"/>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图形 4"/>
          <p:cNvSpPr/>
          <p:nvPr>
            <p:custDataLst>
              <p:tags r:id="rId1"/>
            </p:custDataLst>
          </p:nvPr>
        </p:nvSpPr>
        <p:spPr>
          <a:xfrm>
            <a:off x="9918388" y="1369137"/>
            <a:ext cx="1032795" cy="4652395"/>
          </a:xfrm>
          <a:custGeom>
            <a:avLst/>
            <a:gdLst>
              <a:gd name="connsiteX0" fmla="*/ -259 w 944642"/>
              <a:gd name="connsiteY0" fmla="*/ 4255111 h 4255294"/>
              <a:gd name="connsiteX1" fmla="*/ 203548 w 944642"/>
              <a:gd name="connsiteY1" fmla="*/ 203623 h 4255294"/>
              <a:gd name="connsiteX2" fmla="*/ -259 w 944642"/>
              <a:gd name="connsiteY2" fmla="*/ -183 h 4255294"/>
            </a:gdLst>
            <a:ahLst/>
            <a:cxnLst>
              <a:cxn ang="0">
                <a:pos x="connsiteX0" y="connsiteY0"/>
              </a:cxn>
              <a:cxn ang="0">
                <a:pos x="connsiteX1" y="connsiteY1"/>
              </a:cxn>
              <a:cxn ang="0">
                <a:pos x="connsiteX2" y="connsiteY2"/>
              </a:cxn>
            </a:cxnLst>
            <a:rect l="l" t="t" r="r" b="b"/>
            <a:pathLst>
              <a:path w="944642" h="4255294">
                <a:moveTo>
                  <a:pt x="-259" y="4255111"/>
                </a:moveTo>
                <a:cubicBezTo>
                  <a:pt x="1174812" y="3192606"/>
                  <a:pt x="1266062" y="1378694"/>
                  <a:pt x="203548" y="203623"/>
                </a:cubicBezTo>
                <a:cubicBezTo>
                  <a:pt x="139073" y="132319"/>
                  <a:pt x="71055" y="64291"/>
                  <a:pt x="-259" y="-183"/>
                </a:cubicBezTo>
              </a:path>
            </a:pathLst>
          </a:custGeom>
          <a:noFill/>
          <a:ln w="15875" cap="flat">
            <a:gradFill>
              <a:gsLst>
                <a:gs pos="100000">
                  <a:schemeClr val="accent2">
                    <a:lumMod val="20000"/>
                    <a:lumOff val="80000"/>
                    <a:alpha val="0"/>
                  </a:schemeClr>
                </a:gs>
                <a:gs pos="0">
                  <a:schemeClr val="accent2">
                    <a:lumMod val="20000"/>
                    <a:lumOff val="80000"/>
                    <a:alpha val="0"/>
                  </a:schemeClr>
                </a:gs>
                <a:gs pos="70000">
                  <a:schemeClr val="accent2">
                    <a:lumMod val="60000"/>
                    <a:lumOff val="40000"/>
                    <a:alpha val="100000"/>
                  </a:schemeClr>
                </a:gs>
                <a:gs pos="30000">
                  <a:schemeClr val="accent2">
                    <a:lumMod val="60000"/>
                    <a:lumOff val="40000"/>
                    <a:alpha val="100000"/>
                  </a:schemeClr>
                </a:gs>
              </a:gsLst>
              <a:lin ang="16200000" scaled="1"/>
            </a:gra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sym typeface="+mn-ea"/>
            </a:endParaRPr>
          </a:p>
        </p:txBody>
      </p:sp>
      <p:sp>
        <p:nvSpPr>
          <p:cNvPr id="3" name="图形 4"/>
          <p:cNvSpPr/>
          <p:nvPr>
            <p:custDataLst>
              <p:tags r:id="rId2"/>
            </p:custDataLst>
          </p:nvPr>
        </p:nvSpPr>
        <p:spPr>
          <a:xfrm flipH="1">
            <a:off x="1222116" y="1369832"/>
            <a:ext cx="1032795" cy="4652395"/>
          </a:xfrm>
          <a:custGeom>
            <a:avLst/>
            <a:gdLst>
              <a:gd name="connsiteX0" fmla="*/ -259 w 944642"/>
              <a:gd name="connsiteY0" fmla="*/ 4255111 h 4255294"/>
              <a:gd name="connsiteX1" fmla="*/ 203548 w 944642"/>
              <a:gd name="connsiteY1" fmla="*/ 203623 h 4255294"/>
              <a:gd name="connsiteX2" fmla="*/ -259 w 944642"/>
              <a:gd name="connsiteY2" fmla="*/ -183 h 4255294"/>
            </a:gdLst>
            <a:ahLst/>
            <a:cxnLst>
              <a:cxn ang="0">
                <a:pos x="connsiteX0" y="connsiteY0"/>
              </a:cxn>
              <a:cxn ang="0">
                <a:pos x="connsiteX1" y="connsiteY1"/>
              </a:cxn>
              <a:cxn ang="0">
                <a:pos x="connsiteX2" y="connsiteY2"/>
              </a:cxn>
            </a:cxnLst>
            <a:rect l="l" t="t" r="r" b="b"/>
            <a:pathLst>
              <a:path w="944642" h="4255294">
                <a:moveTo>
                  <a:pt x="-259" y="4255111"/>
                </a:moveTo>
                <a:cubicBezTo>
                  <a:pt x="1174812" y="3192606"/>
                  <a:pt x="1266062" y="1378694"/>
                  <a:pt x="203548" y="203623"/>
                </a:cubicBezTo>
                <a:cubicBezTo>
                  <a:pt x="139073" y="132319"/>
                  <a:pt x="71055" y="64291"/>
                  <a:pt x="-259" y="-183"/>
                </a:cubicBezTo>
              </a:path>
            </a:pathLst>
          </a:custGeom>
          <a:noFill/>
          <a:ln w="15875" cap="flat">
            <a:gradFill>
              <a:gsLst>
                <a:gs pos="100000">
                  <a:schemeClr val="accent2">
                    <a:lumMod val="20000"/>
                    <a:lumOff val="80000"/>
                    <a:alpha val="0"/>
                  </a:schemeClr>
                </a:gs>
                <a:gs pos="0">
                  <a:schemeClr val="accent2">
                    <a:lumMod val="20000"/>
                    <a:lumOff val="80000"/>
                    <a:alpha val="0"/>
                  </a:schemeClr>
                </a:gs>
                <a:gs pos="70000">
                  <a:schemeClr val="accent2">
                    <a:lumMod val="60000"/>
                    <a:lumOff val="40000"/>
                    <a:alpha val="100000"/>
                  </a:schemeClr>
                </a:gs>
                <a:gs pos="30000">
                  <a:schemeClr val="accent2">
                    <a:lumMod val="60000"/>
                    <a:lumOff val="40000"/>
                    <a:alpha val="100000"/>
                  </a:schemeClr>
                </a:gs>
              </a:gsLst>
              <a:lin ang="16200000" scaled="1"/>
            </a:gra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sym typeface="+mn-ea"/>
            </a:endParaRPr>
          </a:p>
        </p:txBody>
      </p:sp>
      <p:sp>
        <p:nvSpPr>
          <p:cNvPr id="4" name="椭圆 3"/>
          <p:cNvSpPr/>
          <p:nvPr>
            <p:custDataLst>
              <p:tags r:id="rId3"/>
            </p:custDataLst>
          </p:nvPr>
        </p:nvSpPr>
        <p:spPr>
          <a:xfrm>
            <a:off x="984680" y="4110067"/>
            <a:ext cx="666487" cy="666487"/>
          </a:xfrm>
          <a:prstGeom prst="ellipse">
            <a:avLst/>
          </a:prstGeom>
          <a:gradFill>
            <a:gsLst>
              <a:gs pos="0">
                <a:schemeClr val="accent1">
                  <a:alpha val="100000"/>
                </a:schemeClr>
              </a:gs>
              <a:gs pos="100000">
                <a:schemeClr val="accent1">
                  <a:lumMod val="80000"/>
                  <a:lumOff val="20000"/>
                  <a:alpha val="100000"/>
                </a:schemeClr>
              </a:gs>
            </a:gsLst>
            <a:lin ang="13500000"/>
          </a:gradFill>
          <a:ln w="12700">
            <a:gradFill>
              <a:gsLst>
                <a:gs pos="100000">
                  <a:schemeClr val="bg1">
                    <a:alpha val="0"/>
                  </a:schemeClr>
                </a:gs>
                <a:gs pos="0">
                  <a:schemeClr val="bg1"/>
                </a:gs>
              </a:gsLst>
              <a:lin ang="15960000" scaled="0"/>
            </a:gradFill>
          </a:ln>
          <a:effectLst>
            <a:outerShdw blurRad="215900" dist="1143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240" rIns="71755" bIns="45720" numCol="1" spcCol="0" rtlCol="0" fromWordArt="0" anchor="ctr" anchorCtr="0" forceAA="0" compatLnSpc="1">
            <a:normAutofit fontScale="25000" lnSpcReduction="20000"/>
          </a:bodyPr>
          <a:lstStyle/>
          <a:p>
            <a:pPr lvl="0" algn="ctr">
              <a:buClrTx/>
              <a:buSzTx/>
              <a:buFontTx/>
            </a:pPr>
            <a:endParaRPr lang="zh-CN" altLang="en-US" b="1" spc="130" dirty="0">
              <a:solidFill>
                <a:schemeClr val="bg1"/>
              </a:solidFill>
              <a:uFillTx/>
              <a:latin typeface="+中文标题" charset="0"/>
              <a:ea typeface="+mj-ea"/>
              <a:cs typeface="+mj-ea"/>
              <a:sym typeface="+mn-ea"/>
            </a:endParaRPr>
          </a:p>
        </p:txBody>
      </p:sp>
      <p:sp>
        <p:nvSpPr>
          <p:cNvPr id="2" name="矩形 1"/>
          <p:cNvSpPr/>
          <p:nvPr>
            <p:custDataLst>
              <p:tags r:id="rId4"/>
            </p:custDataLst>
          </p:nvPr>
        </p:nvSpPr>
        <p:spPr>
          <a:xfrm>
            <a:off x="1887153" y="3801403"/>
            <a:ext cx="2439621" cy="764378"/>
          </a:xfrm>
          <a:prstGeom prst="rect">
            <a:avLst/>
          </a:prstGeom>
          <a:noFill/>
        </p:spPr>
        <p:txBody>
          <a:bodyPr wrap="square" lIns="0" tIns="0" rIns="0" bIns="0" rtlCol="0" anchor="b">
            <a:noAutofit/>
          </a:bodyPr>
          <a:lstStyle/>
          <a:p>
            <a:pPr>
              <a:spcBef>
                <a:spcPct val="0"/>
              </a:spcBef>
              <a:spcAft>
                <a:spcPct val="0"/>
              </a:spcAft>
            </a:pPr>
            <a:r>
              <a:rPr lang="zh-CN" altLang="en-US" b="1" dirty="0">
                <a:solidFill>
                  <a:schemeClr val="accent1"/>
                </a:solidFill>
                <a:latin typeface="微软雅黑" panose="020B0503020204020204" charset="-122"/>
                <a:ea typeface="微软雅黑" panose="020B0503020204020204" charset="-122"/>
                <a:cs typeface="+mn-ea"/>
                <a:sym typeface="+mn-ea"/>
              </a:rPr>
              <a:t>样式定制的灵活度</a:t>
            </a:r>
            <a:endParaRPr lang="zh-CN" altLang="en-US" b="1" dirty="0">
              <a:solidFill>
                <a:schemeClr val="accent1"/>
              </a:solidFill>
              <a:latin typeface="微软雅黑" panose="020B0503020204020204" charset="-122"/>
              <a:ea typeface="微软雅黑" panose="020B0503020204020204" charset="-122"/>
              <a:cs typeface="+mn-ea"/>
              <a:sym typeface="+mn-ea"/>
            </a:endParaRPr>
          </a:p>
        </p:txBody>
      </p:sp>
      <p:sp>
        <p:nvSpPr>
          <p:cNvPr id="10" name="矩形 9"/>
          <p:cNvSpPr/>
          <p:nvPr>
            <p:custDataLst>
              <p:tags r:id="rId5"/>
            </p:custDataLst>
          </p:nvPr>
        </p:nvSpPr>
        <p:spPr>
          <a:xfrm>
            <a:off x="1887153" y="4610213"/>
            <a:ext cx="2439621" cy="634552"/>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rPr>
              <a:t>丰富的样式库和自定义视觉样式功能是实现数据新闻作品设计的必要工具。</a:t>
            </a:r>
            <a:endParaRPr lang="en-US" altLang="zh-CN" sz="14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pic>
        <p:nvPicPr>
          <p:cNvPr id="24" name="图片 19" descr="343435383038363b343532323339393bd6b4d0d0d5aad2aa"/>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1160265" y="4289108"/>
            <a:ext cx="314876" cy="314876"/>
          </a:xfrm>
          <a:prstGeom prst="rect">
            <a:avLst/>
          </a:prstGeom>
          <a:effectLst/>
        </p:spPr>
      </p:pic>
      <p:sp>
        <p:nvSpPr>
          <p:cNvPr id="5" name="椭圆 4"/>
          <p:cNvSpPr/>
          <p:nvPr>
            <p:custDataLst>
              <p:tags r:id="rId9"/>
            </p:custDataLst>
          </p:nvPr>
        </p:nvSpPr>
        <p:spPr>
          <a:xfrm>
            <a:off x="1113483" y="2251868"/>
            <a:ext cx="666487" cy="666487"/>
          </a:xfrm>
          <a:prstGeom prst="ellipse">
            <a:avLst/>
          </a:prstGeom>
          <a:gradFill>
            <a:gsLst>
              <a:gs pos="0">
                <a:schemeClr val="accent1">
                  <a:alpha val="100000"/>
                </a:schemeClr>
              </a:gs>
              <a:gs pos="100000">
                <a:schemeClr val="accent1">
                  <a:lumMod val="80000"/>
                  <a:lumOff val="20000"/>
                  <a:alpha val="100000"/>
                </a:schemeClr>
              </a:gs>
            </a:gsLst>
            <a:lin ang="13500000"/>
          </a:gradFill>
          <a:ln w="12700">
            <a:gradFill>
              <a:gsLst>
                <a:gs pos="100000">
                  <a:schemeClr val="bg1">
                    <a:alpha val="0"/>
                  </a:schemeClr>
                </a:gs>
                <a:gs pos="0">
                  <a:schemeClr val="bg1"/>
                </a:gs>
              </a:gsLst>
              <a:lin ang="15960000" scaled="0"/>
            </a:gradFill>
          </a:ln>
          <a:effectLst>
            <a:outerShdw blurRad="215900" dist="1143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240" rIns="71755" bIns="45720" numCol="1" spcCol="0" rtlCol="0" fromWordArt="0" anchor="ctr" anchorCtr="0" forceAA="0" compatLnSpc="1">
            <a:normAutofit fontScale="25000" lnSpcReduction="20000"/>
          </a:bodyPr>
          <a:lstStyle/>
          <a:p>
            <a:pPr lvl="0" algn="ctr">
              <a:buClrTx/>
              <a:buSzTx/>
              <a:buFontTx/>
            </a:pPr>
            <a:endParaRPr lang="zh-CN" altLang="en-US" b="1" spc="130" dirty="0">
              <a:solidFill>
                <a:schemeClr val="bg1"/>
              </a:solidFill>
              <a:uFillTx/>
              <a:latin typeface="+中文标题" charset="0"/>
              <a:ea typeface="+mj-ea"/>
              <a:cs typeface="+mj-ea"/>
              <a:sym typeface="+mn-ea"/>
            </a:endParaRPr>
          </a:p>
        </p:txBody>
      </p:sp>
      <p:sp>
        <p:nvSpPr>
          <p:cNvPr id="12" name="矩形 11"/>
          <p:cNvSpPr/>
          <p:nvPr>
            <p:custDataLst>
              <p:tags r:id="rId10"/>
            </p:custDataLst>
          </p:nvPr>
        </p:nvSpPr>
        <p:spPr>
          <a:xfrm>
            <a:off x="2041011" y="1797129"/>
            <a:ext cx="2439621" cy="764378"/>
          </a:xfrm>
          <a:prstGeom prst="rect">
            <a:avLst/>
          </a:prstGeom>
          <a:noFill/>
        </p:spPr>
        <p:txBody>
          <a:bodyPr wrap="square" lIns="0" tIns="0" rIns="0" bIns="0" rtlCol="0" anchor="b">
            <a:noAutofit/>
          </a:bodyPr>
          <a:lstStyle/>
          <a:p>
            <a:pPr>
              <a:spcBef>
                <a:spcPct val="0"/>
              </a:spcBef>
              <a:spcAft>
                <a:spcPct val="0"/>
              </a:spcAft>
            </a:pPr>
            <a:r>
              <a:rPr lang="zh-CN" altLang="en-US" b="1" dirty="0">
                <a:solidFill>
                  <a:schemeClr val="accent1"/>
                </a:solidFill>
                <a:latin typeface="微软雅黑" panose="020B0503020204020204" charset="-122"/>
                <a:ea typeface="微软雅黑" panose="020B0503020204020204" charset="-122"/>
                <a:cs typeface="+mn-ea"/>
                <a:sym typeface="+mn-ea"/>
              </a:rPr>
              <a:t>页面布局的直观性</a:t>
            </a:r>
            <a:endParaRPr lang="zh-CN" altLang="en-US" b="1" dirty="0">
              <a:solidFill>
                <a:schemeClr val="accent1"/>
              </a:solidFill>
              <a:latin typeface="微软雅黑" panose="020B0503020204020204" charset="-122"/>
              <a:ea typeface="微软雅黑" panose="020B0503020204020204" charset="-122"/>
              <a:cs typeface="+mn-ea"/>
              <a:sym typeface="+mn-ea"/>
            </a:endParaRPr>
          </a:p>
        </p:txBody>
      </p:sp>
      <p:sp>
        <p:nvSpPr>
          <p:cNvPr id="13" name="矩形 12"/>
          <p:cNvSpPr/>
          <p:nvPr>
            <p:custDataLst>
              <p:tags r:id="rId11"/>
            </p:custDataLst>
          </p:nvPr>
        </p:nvSpPr>
        <p:spPr>
          <a:xfrm>
            <a:off x="2041011" y="2605940"/>
            <a:ext cx="2439621" cy="634552"/>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rPr>
              <a:t>我们在选择平台时，应考虑其页面布局工具是否方便快捷，是否允许多种图文排版选项，以适应不同的叙事方式和内容需求。</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9" name="椭圆 18"/>
          <p:cNvSpPr/>
          <p:nvPr>
            <p:custDataLst>
              <p:tags r:id="rId12"/>
            </p:custDataLst>
          </p:nvPr>
        </p:nvSpPr>
        <p:spPr>
          <a:xfrm>
            <a:off x="10593333" y="2874523"/>
            <a:ext cx="666487" cy="666487"/>
          </a:xfrm>
          <a:prstGeom prst="ellipse">
            <a:avLst/>
          </a:prstGeom>
          <a:gradFill>
            <a:gsLst>
              <a:gs pos="0">
                <a:schemeClr val="accent2">
                  <a:alpha val="100000"/>
                </a:schemeClr>
              </a:gs>
              <a:gs pos="100000">
                <a:schemeClr val="accent2">
                  <a:lumMod val="80000"/>
                  <a:lumOff val="20000"/>
                  <a:alpha val="100000"/>
                </a:schemeClr>
              </a:gs>
            </a:gsLst>
            <a:lin ang="13500000"/>
          </a:gradFill>
          <a:ln w="12700">
            <a:gradFill>
              <a:gsLst>
                <a:gs pos="100000">
                  <a:schemeClr val="bg1">
                    <a:alpha val="0"/>
                  </a:schemeClr>
                </a:gs>
                <a:gs pos="0">
                  <a:schemeClr val="bg1"/>
                </a:gs>
              </a:gsLst>
              <a:lin ang="15960000" scaled="0"/>
            </a:gradFill>
          </a:ln>
          <a:effectLst>
            <a:outerShdw blurRad="215900" dist="114300" dir="5400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240" rIns="71755" bIns="45720" numCol="1" spcCol="0" rtlCol="0" fromWordArt="0" anchor="ctr" anchorCtr="0" forceAA="0" compatLnSpc="1">
            <a:normAutofit fontScale="25000" lnSpcReduction="20000"/>
          </a:bodyPr>
          <a:lstStyle/>
          <a:p>
            <a:pPr lvl="0" algn="ctr">
              <a:buClrTx/>
              <a:buSzTx/>
              <a:buFontTx/>
            </a:pPr>
            <a:endParaRPr lang="zh-CN" altLang="en-US" b="1" spc="130" dirty="0">
              <a:solidFill>
                <a:schemeClr val="bg1"/>
              </a:solidFill>
              <a:uFillTx/>
              <a:latin typeface="+中文标题" charset="0"/>
              <a:ea typeface="+mj-ea"/>
              <a:cs typeface="+mj-ea"/>
              <a:sym typeface="+mn-ea"/>
            </a:endParaRPr>
          </a:p>
        </p:txBody>
      </p:sp>
      <p:pic>
        <p:nvPicPr>
          <p:cNvPr id="22" name="图片 12" descr="343439383331313b343532303032383bbfcdbba7b9dcc0ed"/>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a:off x="1289130" y="2415858"/>
            <a:ext cx="314876" cy="314876"/>
          </a:xfrm>
          <a:prstGeom prst="rect">
            <a:avLst/>
          </a:prstGeom>
        </p:spPr>
      </p:pic>
      <p:sp>
        <p:nvSpPr>
          <p:cNvPr id="14" name="矩形 13"/>
          <p:cNvSpPr/>
          <p:nvPr>
            <p:custDataLst>
              <p:tags r:id="rId16"/>
            </p:custDataLst>
          </p:nvPr>
        </p:nvSpPr>
        <p:spPr>
          <a:xfrm>
            <a:off x="7947517" y="2416313"/>
            <a:ext cx="2386164" cy="764378"/>
          </a:xfrm>
          <a:prstGeom prst="rect">
            <a:avLst/>
          </a:prstGeom>
          <a:noFill/>
        </p:spPr>
        <p:txBody>
          <a:bodyPr wrap="square" lIns="0" tIns="0" rIns="0" bIns="0" rtlCol="0" anchor="b">
            <a:noAutofit/>
          </a:bodyPr>
          <a:lstStyle/>
          <a:p>
            <a:pPr algn="r">
              <a:spcBef>
                <a:spcPct val="0"/>
              </a:spcBef>
              <a:spcAft>
                <a:spcPct val="0"/>
              </a:spcAft>
            </a:pPr>
            <a:r>
              <a:rPr lang="zh-CN" altLang="en-US" b="1" dirty="0">
                <a:solidFill>
                  <a:schemeClr val="accent2"/>
                </a:solidFill>
                <a:latin typeface="微软雅黑" panose="020B0503020204020204" charset="-122"/>
                <a:ea typeface="微软雅黑" panose="020B0503020204020204" charset="-122"/>
                <a:cs typeface="+mn-ea"/>
                <a:sym typeface="+mn-ea"/>
              </a:rPr>
              <a:t>视觉元素的兼容性</a:t>
            </a:r>
            <a:endParaRPr lang="zh-CN" altLang="en-US" b="1" dirty="0">
              <a:solidFill>
                <a:schemeClr val="accent2"/>
              </a:solidFill>
              <a:latin typeface="微软雅黑" panose="020B0503020204020204" charset="-122"/>
              <a:ea typeface="微软雅黑" panose="020B0503020204020204" charset="-122"/>
              <a:cs typeface="+mn-ea"/>
              <a:sym typeface="+mn-ea"/>
            </a:endParaRPr>
          </a:p>
        </p:txBody>
      </p:sp>
      <p:sp>
        <p:nvSpPr>
          <p:cNvPr id="15" name="矩形 14"/>
          <p:cNvSpPr/>
          <p:nvPr>
            <p:custDataLst>
              <p:tags r:id="rId17"/>
            </p:custDataLst>
          </p:nvPr>
        </p:nvSpPr>
        <p:spPr>
          <a:xfrm>
            <a:off x="8291369" y="3225397"/>
            <a:ext cx="2042440" cy="1764637"/>
          </a:xfrm>
          <a:prstGeom prst="rect">
            <a:avLst/>
          </a:prstGeom>
          <a:noFill/>
        </p:spPr>
        <p:txBody>
          <a:bodyPr wrap="square" lIns="0" tIns="0" rIns="0" bIns="0" rtlCol="0" anchor="t" anchorCtr="0">
            <a:noAutofit/>
          </a:bodyPr>
          <a:lstStyle/>
          <a:p>
            <a:pPr algn="r">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rPr>
              <a:t>平台尽可能多地支持多种视觉元素，以增强新闻的表现力。因此，我们应考察平台是否支持插入音频</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a:p>
            <a:pPr algn="r">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rPr>
              <a:t>、视频、图片等多元化视觉元素。</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pic>
        <p:nvPicPr>
          <p:cNvPr id="23" name="图片 14" descr="343439383331313b343532303033303bd2d1b9bad3a6d3c3"/>
          <p:cNvPicPr>
            <a:picLocks noChangeAspect="1"/>
          </p:cNvPicPr>
          <p:nvPr>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a:off x="10773145" y="3054336"/>
            <a:ext cx="314876" cy="314876"/>
          </a:xfrm>
          <a:prstGeom prst="rect">
            <a:avLst/>
          </a:prstGeom>
        </p:spPr>
      </p:pic>
      <p:sp>
        <p:nvSpPr>
          <p:cNvPr id="7" name="椭圆 6"/>
          <p:cNvSpPr/>
          <p:nvPr>
            <p:custDataLst>
              <p:tags r:id="rId21"/>
            </p:custDataLst>
          </p:nvPr>
        </p:nvSpPr>
        <p:spPr>
          <a:xfrm>
            <a:off x="5334593" y="2605610"/>
            <a:ext cx="2178581" cy="2178581"/>
          </a:xfrm>
          <a:prstGeom prst="ellipse">
            <a:avLst/>
          </a:prstGeom>
          <a:gradFill>
            <a:gsLst>
              <a:gs pos="0">
                <a:schemeClr val="accent1">
                  <a:alpha val="100000"/>
                </a:schemeClr>
              </a:gs>
              <a:gs pos="100000">
                <a:schemeClr val="accent1">
                  <a:lumMod val="80000"/>
                  <a:lumOff val="20000"/>
                  <a:alpha val="100000"/>
                </a:schemeClr>
              </a:gs>
            </a:gsLst>
            <a:lin ang="13500000"/>
          </a:gradFill>
          <a:ln w="19050">
            <a:gradFill>
              <a:gsLst>
                <a:gs pos="100000">
                  <a:srgbClr val="FFFFFF">
                    <a:alpha val="0"/>
                  </a:srgbClr>
                </a:gs>
                <a:gs pos="0">
                  <a:srgbClr val="FFFFFF"/>
                </a:gs>
              </a:gsLst>
              <a:lin ang="16200000" scaled="1"/>
            </a:gradFill>
          </a:ln>
          <a:effectLst>
            <a:outerShdw blurRad="215900" dist="1143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algn="ctr">
              <a:spcBef>
                <a:spcPct val="0"/>
              </a:spcBef>
              <a:spcAft>
                <a:spcPct val="0"/>
              </a:spcAft>
            </a:pPr>
            <a:r>
              <a:rPr lang="zh-CN" altLang="en-US" sz="2400" b="1" dirty="0">
                <a:solidFill>
                  <a:schemeClr val="lt1">
                    <a:lumMod val="100000"/>
                  </a:schemeClr>
                </a:solidFill>
                <a:latin typeface="微软雅黑" panose="020B0503020204020204" charset="-122"/>
                <a:ea typeface="微软雅黑" panose="020B0503020204020204" charset="-122"/>
                <a:cs typeface="+mn-ea"/>
                <a:sym typeface="+mn-ea"/>
              </a:rPr>
              <a:t>布局和设计功能</a:t>
            </a:r>
            <a:endParaRPr lang="zh-CN" altLang="en-US" sz="2400" b="1" dirty="0">
              <a:solidFill>
                <a:schemeClr val="lt1">
                  <a:lumMod val="100000"/>
                </a:schemeClr>
              </a:solidFill>
              <a:latin typeface="微软雅黑" panose="020B0503020204020204" charset="-122"/>
              <a:ea typeface="微软雅黑" panose="020B0503020204020204" charset="-122"/>
              <a:cs typeface="+mn-ea"/>
              <a:sym typeface="+mn-ea"/>
            </a:endParaRPr>
          </a:p>
        </p:txBody>
      </p:sp>
      <p:sp>
        <p:nvSpPr>
          <p:cNvPr id="8" name="弧形 7"/>
          <p:cNvSpPr/>
          <p:nvPr>
            <p:custDataLst>
              <p:tags r:id="rId22"/>
            </p:custDataLst>
          </p:nvPr>
        </p:nvSpPr>
        <p:spPr>
          <a:xfrm rot="20460000">
            <a:off x="5161029" y="2462593"/>
            <a:ext cx="2527098" cy="2527098"/>
          </a:xfrm>
          <a:prstGeom prst="arc">
            <a:avLst>
              <a:gd name="adj1" fmla="val 13075779"/>
              <a:gd name="adj2" fmla="val 0"/>
            </a:avLst>
          </a:prstGeom>
          <a:ln>
            <a:gradFill>
              <a:gsLst>
                <a:gs pos="100000">
                  <a:schemeClr val="accent1">
                    <a:alpha val="5000"/>
                  </a:schemeClr>
                </a:gs>
                <a:gs pos="0">
                  <a:schemeClr val="accent1">
                    <a:alpha val="100000"/>
                  </a:schemeClr>
                </a:gs>
              </a:gsLst>
              <a:lin ang="0" scaled="1"/>
            </a:gradFill>
            <a:headEnd type="ova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solidFill>
                <a:schemeClr val="tx1"/>
              </a:solidFill>
            </a:endParaRPr>
          </a:p>
        </p:txBody>
      </p:sp>
      <p:sp>
        <p:nvSpPr>
          <p:cNvPr id="16" name="弧形 15"/>
          <p:cNvSpPr/>
          <p:nvPr>
            <p:custDataLst>
              <p:tags r:id="rId23"/>
            </p:custDataLst>
          </p:nvPr>
        </p:nvSpPr>
        <p:spPr>
          <a:xfrm rot="9660000">
            <a:off x="5161029" y="2431352"/>
            <a:ext cx="2527098" cy="2527098"/>
          </a:xfrm>
          <a:prstGeom prst="arc">
            <a:avLst>
              <a:gd name="adj1" fmla="val 13075779"/>
              <a:gd name="adj2" fmla="val 0"/>
            </a:avLst>
          </a:prstGeom>
          <a:ln>
            <a:gradFill>
              <a:gsLst>
                <a:gs pos="100000">
                  <a:schemeClr val="accent1">
                    <a:alpha val="5000"/>
                  </a:schemeClr>
                </a:gs>
                <a:gs pos="0">
                  <a:schemeClr val="accent1">
                    <a:alpha val="100000"/>
                  </a:schemeClr>
                </a:gs>
              </a:gsLst>
              <a:lin ang="0" scaled="1"/>
            </a:gradFill>
            <a:headEnd type="oval"/>
          </a:ln>
        </p:spPr>
        <p:style>
          <a:lnRef idx="2">
            <a:schemeClr val="accent1"/>
          </a:lnRef>
          <a:fillRef idx="0">
            <a:srgbClr val="FFFFFF"/>
          </a:fillRef>
          <a:effectRef idx="0">
            <a:srgbClr val="FFFFFF"/>
          </a:effectRef>
          <a:fontRef idx="minor">
            <a:schemeClr val="tx1"/>
          </a:fontRef>
        </p:style>
        <p:txBody>
          <a:bodyPr vertOverflow="overflow" horzOverflow="overflow" vert="horz" wrap="square" tIns="0" numCol="1" spcCol="0" rtlCol="0" fromWordArt="0" anchor="ctr" anchorCtr="0" forceAA="0" compatLnSpc="1">
            <a:noAutofit/>
          </a:bodyPr>
          <a:lstStyle/>
          <a:p>
            <a:pPr lvl="0" algn="ctr">
              <a:buClrTx/>
              <a:buSzTx/>
              <a:buFontTx/>
            </a:pPr>
            <a:endParaRPr lang="zh-CN" altLang="en-US">
              <a:solidFill>
                <a:schemeClr val="tx1"/>
              </a:solidFill>
              <a:sym typeface="+mn-ea"/>
            </a:endParaRPr>
          </a:p>
        </p:txBody>
      </p:sp>
      <p:sp>
        <p:nvSpPr>
          <p:cNvPr id="17" name="椭圆 16"/>
          <p:cNvSpPr/>
          <p:nvPr>
            <p:custDataLst>
              <p:tags r:id="rId24"/>
            </p:custDataLst>
          </p:nvPr>
        </p:nvSpPr>
        <p:spPr>
          <a:xfrm>
            <a:off x="5020789" y="2291111"/>
            <a:ext cx="2807578" cy="2807578"/>
          </a:xfrm>
          <a:prstGeom prst="ellipse">
            <a:avLst/>
          </a:prstGeom>
          <a:noFill/>
          <a:ln w="44450">
            <a:gradFill>
              <a:gsLst>
                <a:gs pos="99000">
                  <a:schemeClr val="accent1">
                    <a:alpha val="21000"/>
                  </a:schemeClr>
                </a:gs>
                <a:gs pos="0">
                  <a:schemeClr val="accent1">
                    <a:alpha val="10000"/>
                  </a:schemeClr>
                </a:gs>
              </a:gsLst>
              <a:lin ang="16200000" scaled="1"/>
            </a:gra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539750" numCol="1" spcCol="0" rtlCol="0" fromWordArt="0" anchor="ctr" anchorCtr="0" forceAA="0" compatLnSpc="1">
            <a:noAutofit/>
          </a:bodyPr>
          <a:lstStyle/>
          <a:p>
            <a:pPr lvl="0" algn="ctr">
              <a:buClrTx/>
              <a:buSzTx/>
              <a:buFontTx/>
            </a:pPr>
            <a:endParaRPr lang="zh-CN" altLang="en-US" sz="2000" b="1" spc="130" dirty="0">
              <a:solidFill>
                <a:schemeClr val="bg1"/>
              </a:solidFill>
              <a:uFillTx/>
              <a:latin typeface="+中文标题" charset="0"/>
              <a:ea typeface="+mj-ea"/>
              <a:cs typeface="+mj-ea"/>
              <a:sym typeface="+mn-ea"/>
            </a:endParaRPr>
          </a:p>
        </p:txBody>
      </p:sp>
      <p:sp>
        <p:nvSpPr>
          <p:cNvPr id="18" name="椭圆 17"/>
          <p:cNvSpPr/>
          <p:nvPr>
            <p:custDataLst>
              <p:tags r:id="rId25"/>
            </p:custDataLst>
          </p:nvPr>
        </p:nvSpPr>
        <p:spPr>
          <a:xfrm>
            <a:off x="4849307" y="2150871"/>
            <a:ext cx="3150541" cy="3150541"/>
          </a:xfrm>
          <a:prstGeom prst="ellipse">
            <a:avLst/>
          </a:prstGeom>
          <a:noFill/>
          <a:ln w="44450">
            <a:gradFill>
              <a:gsLst>
                <a:gs pos="100000">
                  <a:schemeClr val="accent1">
                    <a:alpha val="4000"/>
                  </a:schemeClr>
                </a:gs>
                <a:gs pos="0">
                  <a:schemeClr val="accent1">
                    <a:alpha val="7000"/>
                  </a:schemeClr>
                </a:gs>
              </a:gsLst>
              <a:lin ang="16200000" scaled="1"/>
            </a:gra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575945" numCol="1" spcCol="0" rtlCol="0" fromWordArt="0" anchor="ctr" anchorCtr="0" forceAA="0" compatLnSpc="1">
            <a:noAutofit/>
          </a:bodyPr>
          <a:lstStyle/>
          <a:p>
            <a:pPr lvl="0" algn="ctr">
              <a:buClrTx/>
              <a:buSzTx/>
              <a:buFontTx/>
            </a:pPr>
            <a:endParaRPr lang="zh-CN" altLang="en-US" sz="2000" b="1" spc="130" dirty="0">
              <a:solidFill>
                <a:schemeClr val="bg1"/>
              </a:solidFill>
              <a:uFillTx/>
              <a:latin typeface="+中文标题" charset="0"/>
              <a:ea typeface="+mj-ea"/>
              <a:cs typeface="+mj-ea"/>
              <a:sym typeface="+mn-ea"/>
            </a:endParaRPr>
          </a:p>
        </p:txBody>
      </p:sp>
      <p:grpSp>
        <p:nvGrpSpPr>
          <p:cNvPr id="11" name="组合 10"/>
          <p:cNvGrpSpPr/>
          <p:nvPr/>
        </p:nvGrpSpPr>
        <p:grpSpPr>
          <a:xfrm>
            <a:off x="298450" y="240665"/>
            <a:ext cx="7024370" cy="743555"/>
            <a:chOff x="273050" y="421670"/>
            <a:chExt cx="2438400" cy="743555"/>
          </a:xfrm>
        </p:grpSpPr>
        <p:sp>
          <p:nvSpPr>
            <p:cNvPr id="25" name="文本框 24"/>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6" name="直接连接符 25"/>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20" name="组合 19"/>
          <p:cNvGrpSpPr/>
          <p:nvPr/>
        </p:nvGrpSpPr>
        <p:grpSpPr>
          <a:xfrm>
            <a:off x="298450" y="240665"/>
            <a:ext cx="7024370" cy="743555"/>
            <a:chOff x="273050" y="421670"/>
            <a:chExt cx="2438400" cy="743555"/>
          </a:xfrm>
        </p:grpSpPr>
        <p:sp>
          <p:nvSpPr>
            <p:cNvPr id="21" name="文本框 20"/>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7" name="直接连接符 26"/>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3" name="圆角矩形 2"/>
          <p:cNvSpPr/>
          <p:nvPr>
            <p:custDataLst>
              <p:tags r:id="rId1"/>
            </p:custDataLst>
          </p:nvPr>
        </p:nvSpPr>
        <p:spPr>
          <a:xfrm>
            <a:off x="1338580" y="1348105"/>
            <a:ext cx="10209530" cy="2311400"/>
          </a:xfrm>
          <a:prstGeom prst="roundRect">
            <a:avLst>
              <a:gd name="adj" fmla="val 50000"/>
            </a:avLst>
          </a:prstGeom>
          <a:solidFill>
            <a:schemeClr val="accent1">
              <a:lumMod val="20000"/>
              <a:lumOff val="8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algn="ctr"/>
            <a:endParaRPr lang="zh-CN" altLang="en-US" sz="1600">
              <a:solidFill>
                <a:schemeClr val="lt1"/>
              </a:solidFill>
              <a:sym typeface="+mn-ea"/>
            </a:endParaRPr>
          </a:p>
        </p:txBody>
      </p:sp>
      <p:sp>
        <p:nvSpPr>
          <p:cNvPr id="24" name="圆角矩形 23"/>
          <p:cNvSpPr/>
          <p:nvPr>
            <p:custDataLst>
              <p:tags r:id="rId2"/>
            </p:custDataLst>
          </p:nvPr>
        </p:nvSpPr>
        <p:spPr>
          <a:xfrm>
            <a:off x="666115" y="1932305"/>
            <a:ext cx="2497455" cy="10922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spc="500">
                <a:solidFill>
                  <a:schemeClr val="bg1"/>
                </a:solidFill>
                <a:uFillTx/>
                <a:latin typeface="微软雅黑" panose="020B0503020204020204" charset="-122"/>
                <a:ea typeface="微软雅黑" panose="020B0503020204020204" charset="-122"/>
                <a:cs typeface="+mn-ea"/>
                <a:sym typeface="+mn-ea"/>
              </a:rPr>
              <a:t>数据可视化图表生成支持度</a:t>
            </a:r>
            <a:endParaRPr lang="zh-CN" altLang="en-US" sz="2000" b="1" spc="500">
              <a:solidFill>
                <a:schemeClr val="bg1"/>
              </a:solidFill>
              <a:uFillTx/>
              <a:latin typeface="微软雅黑" panose="020B0503020204020204" charset="-122"/>
              <a:ea typeface="微软雅黑" panose="020B0503020204020204" charset="-122"/>
              <a:cs typeface="+mn-ea"/>
              <a:sym typeface="+mn-ea"/>
            </a:endParaRPr>
          </a:p>
        </p:txBody>
      </p:sp>
      <p:sp>
        <p:nvSpPr>
          <p:cNvPr id="29" name="矩形 28"/>
          <p:cNvSpPr/>
          <p:nvPr>
            <p:custDataLst>
              <p:tags r:id="rId3"/>
            </p:custDataLst>
          </p:nvPr>
        </p:nvSpPr>
        <p:spPr>
          <a:xfrm>
            <a:off x="3444875" y="1810385"/>
            <a:ext cx="7597140" cy="1290955"/>
          </a:xfrm>
          <a:prstGeom prst="rect">
            <a:avLst/>
          </a:prstGeom>
          <a:noFill/>
        </p:spPr>
        <p:txBody>
          <a:bodyPr wrap="square" lIns="0" tIns="0" rIns="0" bIns="0" rtlCol="0" anchor="ctr" anchorCtr="0">
            <a:noAutofit/>
          </a:bodyPr>
          <a:p>
            <a:pPr algn="just">
              <a:lnSpc>
                <a:spcPct val="150000"/>
              </a:lnSpc>
              <a:spcBef>
                <a:spcPct val="0"/>
              </a:spcBef>
              <a:spcAft>
                <a:spcPct val="0"/>
              </a:spcAft>
            </a:pPr>
            <a:r>
              <a:rPr lang="zh-CN" altLang="en-US" sz="16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数据新闻的发布平台对生成数据可视化图表的支持程度是我们需要考虑的关键因素。</a:t>
            </a:r>
            <a:endParaRPr lang="zh-CN" altLang="en-US" sz="16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spcBef>
                <a:spcPct val="0"/>
              </a:spcBef>
              <a:spcAft>
                <a:spcPct val="0"/>
              </a:spcAft>
            </a:pPr>
            <a:r>
              <a:rPr lang="zh-CN" altLang="en-US" sz="16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遗憾的是，现有诸多综合性的网络平台和</a:t>
            </a:r>
            <a:r>
              <a:rPr lang="en-US" altLang="zh-CN" sz="16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H5</a:t>
            </a:r>
            <a:r>
              <a:rPr lang="zh-CN" altLang="en-US" sz="16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平台均不具备直接的数据可视化图表生成功能，我们需要使用专门的可视化设计工具制作并导出图片或视频，再将其应用于平台的内容制作。</a:t>
            </a:r>
            <a:endParaRPr lang="zh-CN" altLang="en-US" sz="16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grpSp>
        <p:nvGrpSpPr>
          <p:cNvPr id="6" name="组合 5"/>
          <p:cNvGrpSpPr/>
          <p:nvPr/>
        </p:nvGrpSpPr>
        <p:grpSpPr>
          <a:xfrm>
            <a:off x="298450" y="240665"/>
            <a:ext cx="7024370" cy="743555"/>
            <a:chOff x="273050" y="421670"/>
            <a:chExt cx="2438400" cy="743555"/>
          </a:xfrm>
        </p:grpSpPr>
        <p:sp>
          <p:nvSpPr>
            <p:cNvPr id="16" name="文本框 15"/>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7" name="直接连接符 16"/>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1868805" y="4563110"/>
            <a:ext cx="2040255" cy="372745"/>
          </a:xfrm>
          <a:prstGeom prst="rect">
            <a:avLst/>
          </a:prstGeom>
        </p:spPr>
        <p:txBody>
          <a:bodyPr lIns="0" tIns="0" rIns="0" bIns="0" rtlCol="0" anchor="t">
            <a:noAutofit/>
          </a:bodyPr>
          <a:p>
            <a:pPr marL="0" lvl="1" indent="0" algn="ctr">
              <a:lnSpc>
                <a:spcPts val="8570"/>
              </a:lnSpc>
              <a:spcBef>
                <a:spcPct val="0"/>
              </a:spcBef>
            </a:pPr>
            <a:endParaRPr lang="en-US" altLang="en-US" sz="1400" b="1" spc="492">
              <a:solidFill>
                <a:srgbClr val="FFFFFF"/>
              </a:solidFill>
              <a:latin typeface="微软雅黑" panose="020B0503020204020204" charset="-122"/>
              <a:ea typeface="微软雅黑" panose="020B0503020204020204" charset="-122"/>
              <a:cs typeface="Arial" panose="020B0604020202020204" pitchFamily="34" charset="0"/>
              <a:sym typeface="思源黑体 Heavy" panose="020B0A00000000000000" charset="-122"/>
            </a:endParaRPr>
          </a:p>
        </p:txBody>
      </p:sp>
      <p:sp>
        <p:nvSpPr>
          <p:cNvPr id="13" name="任意多边形: 形状 2"/>
          <p:cNvSpPr/>
          <p:nvPr>
            <p:custDataLst>
              <p:tags r:id="rId4"/>
            </p:custDataLst>
          </p:nvPr>
        </p:nvSpPr>
        <p:spPr>
          <a:xfrm flipV="1">
            <a:off x="0" y="5139052"/>
            <a:ext cx="12192000" cy="602367"/>
          </a:xfrm>
          <a:custGeom>
            <a:avLst/>
            <a:gdLst>
              <a:gd name="connsiteX0" fmla="*/ 0 w 19248"/>
              <a:gd name="connsiteY0" fmla="*/ 865 h 950"/>
              <a:gd name="connsiteX1" fmla="*/ 1438 w 19248"/>
              <a:gd name="connsiteY1" fmla="*/ 943 h 950"/>
              <a:gd name="connsiteX2" fmla="*/ 7493 w 19248"/>
              <a:gd name="connsiteY2" fmla="*/ 354 h 950"/>
              <a:gd name="connsiteX3" fmla="*/ 12353 w 19248"/>
              <a:gd name="connsiteY3" fmla="*/ 737 h 950"/>
              <a:gd name="connsiteX4" fmla="*/ 15481 w 19248"/>
              <a:gd name="connsiteY4" fmla="*/ 564 h 950"/>
              <a:gd name="connsiteX5" fmla="*/ 19248 w 19248"/>
              <a:gd name="connsiteY5" fmla="*/ 0 h 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8" h="951">
                <a:moveTo>
                  <a:pt x="0" y="865"/>
                </a:moveTo>
                <a:cubicBezTo>
                  <a:pt x="890" y="959"/>
                  <a:pt x="964" y="959"/>
                  <a:pt x="1438" y="943"/>
                </a:cubicBezTo>
                <a:cubicBezTo>
                  <a:pt x="2977" y="890"/>
                  <a:pt x="5646" y="406"/>
                  <a:pt x="7493" y="354"/>
                </a:cubicBezTo>
                <a:cubicBezTo>
                  <a:pt x="9340" y="302"/>
                  <a:pt x="11021" y="702"/>
                  <a:pt x="12353" y="737"/>
                </a:cubicBezTo>
                <a:cubicBezTo>
                  <a:pt x="13684" y="772"/>
                  <a:pt x="14348" y="706"/>
                  <a:pt x="15481" y="564"/>
                </a:cubicBezTo>
                <a:cubicBezTo>
                  <a:pt x="16615" y="422"/>
                  <a:pt x="17978" y="268"/>
                  <a:pt x="19248" y="0"/>
                </a:cubicBezTo>
              </a:path>
            </a:pathLst>
          </a:custGeom>
          <a:noFill/>
          <a:ln w="12700">
            <a:gradFill>
              <a:gsLst>
                <a:gs pos="0">
                  <a:schemeClr val="tx1">
                    <a:lumMod val="50000"/>
                    <a:lumOff val="50000"/>
                    <a:alpha val="20000"/>
                  </a:schemeClr>
                </a:gs>
                <a:gs pos="60000">
                  <a:schemeClr val="tx1">
                    <a:lumMod val="50000"/>
                    <a:lumOff val="50000"/>
                    <a:alpha val="60000"/>
                  </a:schemeClr>
                </a:gs>
                <a:gs pos="100000">
                  <a:schemeClr val="tx1">
                    <a:lumMod val="50000"/>
                    <a:lumOff val="50000"/>
                    <a:alpha val="2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795" b="0" i="0" u="none" strike="noStrike" kern="1200" cap="none" spc="0" normalizeH="0" baseline="0" noProof="0">
              <a:ln>
                <a:noFill/>
              </a:ln>
              <a:solidFill>
                <a:srgbClr val="FFFFFF"/>
              </a:solidFill>
              <a:effectLst/>
              <a:uLnTx/>
              <a:uFillTx/>
              <a:latin typeface="HarmonyOS Sans SC"/>
              <a:ea typeface="HarmonyOS Sans SC"/>
              <a:cs typeface="+mn-cs"/>
            </a:endParaRPr>
          </a:p>
        </p:txBody>
      </p:sp>
      <p:sp>
        <p:nvSpPr>
          <p:cNvPr id="14" name="任意多边形: 形状 3"/>
          <p:cNvSpPr/>
          <p:nvPr>
            <p:custDataLst>
              <p:tags r:id="rId5"/>
            </p:custDataLst>
          </p:nvPr>
        </p:nvSpPr>
        <p:spPr>
          <a:xfrm rot="261585">
            <a:off x="52574" y="4531605"/>
            <a:ext cx="12072918" cy="1772299"/>
          </a:xfrm>
          <a:custGeom>
            <a:avLst/>
            <a:gdLst>
              <a:gd name="connsiteX0" fmla="*/ 0 w 19060"/>
              <a:gd name="connsiteY0" fmla="*/ 2798 h 2798"/>
              <a:gd name="connsiteX1" fmla="*/ 7398 w 19060"/>
              <a:gd name="connsiteY1" fmla="*/ 884 h 2798"/>
              <a:gd name="connsiteX2" fmla="*/ 12257 w 19060"/>
              <a:gd name="connsiteY2" fmla="*/ 1605 h 2798"/>
              <a:gd name="connsiteX3" fmla="*/ 15386 w 19060"/>
              <a:gd name="connsiteY3" fmla="*/ 1279 h 2798"/>
              <a:gd name="connsiteX4" fmla="*/ 19060 w 19060"/>
              <a:gd name="connsiteY4" fmla="*/ 0 h 2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0" h="2798">
                <a:moveTo>
                  <a:pt x="0" y="2798"/>
                </a:moveTo>
                <a:cubicBezTo>
                  <a:pt x="1517" y="2480"/>
                  <a:pt x="5561" y="1070"/>
                  <a:pt x="7398" y="884"/>
                </a:cubicBezTo>
                <a:cubicBezTo>
                  <a:pt x="9235" y="698"/>
                  <a:pt x="10926" y="1539"/>
                  <a:pt x="12257" y="1605"/>
                </a:cubicBezTo>
                <a:cubicBezTo>
                  <a:pt x="13589" y="1670"/>
                  <a:pt x="14252" y="1546"/>
                  <a:pt x="15386" y="1279"/>
                </a:cubicBezTo>
                <a:cubicBezTo>
                  <a:pt x="16520" y="1012"/>
                  <a:pt x="17790" y="506"/>
                  <a:pt x="19060" y="0"/>
                </a:cubicBezTo>
              </a:path>
            </a:pathLst>
          </a:custGeom>
          <a:noFill/>
          <a:ln w="31750">
            <a:gradFill>
              <a:gsLst>
                <a:gs pos="0">
                  <a:schemeClr val="accent1">
                    <a:lumMod val="20000"/>
                    <a:lumOff val="80000"/>
                    <a:alpha val="100000"/>
                  </a:schemeClr>
                </a:gs>
                <a:gs pos="53000">
                  <a:schemeClr val="accent1">
                    <a:lumMod val="60000"/>
                    <a:lumOff val="40000"/>
                    <a:alpha val="100000"/>
                  </a:schemeClr>
                </a:gs>
                <a:gs pos="100000">
                  <a:schemeClr val="accent1">
                    <a:lumMod val="20000"/>
                    <a:lumOff val="80000"/>
                    <a:alpha val="10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795" b="0" i="0" u="none" strike="noStrike" kern="1200" cap="none" spc="0" normalizeH="0" baseline="0" noProof="0">
              <a:ln>
                <a:noFill/>
              </a:ln>
              <a:solidFill>
                <a:srgbClr val="FFFFFF"/>
              </a:solidFill>
              <a:effectLst/>
              <a:uLnTx/>
              <a:uFillTx/>
              <a:latin typeface="HarmonyOS Sans SC"/>
              <a:ea typeface="HarmonyOS Sans SC"/>
              <a:cs typeface="+mn-cs"/>
            </a:endParaRPr>
          </a:p>
        </p:txBody>
      </p:sp>
      <p:sp>
        <p:nvSpPr>
          <p:cNvPr id="15" name="文本框 14"/>
          <p:cNvSpPr txBox="1"/>
          <p:nvPr>
            <p:custDataLst>
              <p:tags r:id="rId6"/>
            </p:custDataLst>
          </p:nvPr>
        </p:nvSpPr>
        <p:spPr>
          <a:xfrm>
            <a:off x="8116570" y="4657725"/>
            <a:ext cx="3431540" cy="999490"/>
          </a:xfrm>
          <a:prstGeom prst="rect">
            <a:avLst/>
          </a:prstGeom>
          <a:noFill/>
        </p:spPr>
        <p:txBody>
          <a:bodyPr wrap="square" lIns="0" tIns="0" rIns="0" bIns="0" rtlCol="0">
            <a:noAutofit/>
          </a:bodyPr>
          <a:lstStyle/>
          <a:p>
            <a:pPr algn="ctr">
              <a:lnSpc>
                <a:spcPct val="130000"/>
              </a:lnSpc>
            </a:pPr>
            <a:r>
              <a:rPr lang="zh-CN" altLang="en-US" sz="1395" dirty="0">
                <a:solidFill>
                  <a:schemeClr val="tx1">
                    <a:lumMod val="85000"/>
                    <a:lumOff val="15000"/>
                  </a:schemeClr>
                </a:solidFill>
                <a:latin typeface="微软雅黑" panose="020B0503020204020204" charset="-122"/>
                <a:ea typeface="微软雅黑" panose="020B0503020204020204" charset="-122"/>
              </a:rPr>
              <a:t>平台是否支持数据</a:t>
            </a:r>
            <a:endParaRPr lang="zh-CN" altLang="en-US" sz="1395" dirty="0">
              <a:solidFill>
                <a:schemeClr val="tx1">
                  <a:lumMod val="85000"/>
                  <a:lumOff val="15000"/>
                </a:schemeClr>
              </a:solidFill>
              <a:latin typeface="微软雅黑" panose="020B0503020204020204" charset="-122"/>
              <a:ea typeface="微软雅黑" panose="020B0503020204020204" charset="-122"/>
            </a:endParaRPr>
          </a:p>
          <a:p>
            <a:pPr algn="ctr">
              <a:lnSpc>
                <a:spcPct val="130000"/>
              </a:lnSpc>
            </a:pPr>
            <a:r>
              <a:rPr lang="zh-CN" altLang="en-US" sz="1395" dirty="0">
                <a:solidFill>
                  <a:schemeClr val="tx1">
                    <a:lumMod val="85000"/>
                    <a:lumOff val="15000"/>
                  </a:schemeClr>
                </a:solidFill>
                <a:latin typeface="微软雅黑" panose="020B0503020204020204" charset="-122"/>
                <a:ea typeface="微软雅黑" panose="020B0503020204020204" charset="-122"/>
              </a:rPr>
              <a:t>的更新就是我们选择时需要考虑的因素。</a:t>
            </a:r>
            <a:endParaRPr lang="zh-CN" altLang="en-US" sz="1395" dirty="0">
              <a:solidFill>
                <a:schemeClr val="tx1">
                  <a:lumMod val="85000"/>
                  <a:lumOff val="15000"/>
                </a:schemeClr>
              </a:solidFill>
              <a:latin typeface="微软雅黑" panose="020B0503020204020204" charset="-122"/>
              <a:ea typeface="微软雅黑" panose="020B0503020204020204" charset="-122"/>
            </a:endParaRPr>
          </a:p>
        </p:txBody>
      </p:sp>
      <p:sp>
        <p:nvSpPr>
          <p:cNvPr id="18" name="矩形: 圆角 33"/>
          <p:cNvSpPr/>
          <p:nvPr>
            <p:custDataLst>
              <p:tags r:id="rId7"/>
            </p:custDataLst>
          </p:nvPr>
        </p:nvSpPr>
        <p:spPr>
          <a:xfrm>
            <a:off x="8547132" y="4238300"/>
            <a:ext cx="2571172" cy="383361"/>
          </a:xfrm>
          <a:prstGeom prst="roundRect">
            <a:avLst>
              <a:gd name="adj" fmla="val 5000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zh-CN" altLang="en-US" sz="1795" b="1" spc="100" dirty="0">
                <a:solidFill>
                  <a:schemeClr val="accent1"/>
                </a:solidFill>
                <a:latin typeface="微软雅黑" panose="020B0503020204020204" charset="-122"/>
                <a:ea typeface="微软雅黑" panose="020B0503020204020204" charset="-122"/>
              </a:rPr>
              <a:t>数据更新功能</a:t>
            </a:r>
            <a:endParaRPr lang="zh-CN" altLang="en-US" sz="1795" b="1" spc="100" dirty="0">
              <a:solidFill>
                <a:schemeClr val="accent1"/>
              </a:solidFill>
              <a:latin typeface="微软雅黑" panose="020B0503020204020204" charset="-122"/>
              <a:ea typeface="微软雅黑" panose="020B0503020204020204" charset="-122"/>
            </a:endParaRPr>
          </a:p>
        </p:txBody>
      </p:sp>
      <p:sp>
        <p:nvSpPr>
          <p:cNvPr id="19" name="椭圆 18"/>
          <p:cNvSpPr/>
          <p:nvPr>
            <p:custDataLst>
              <p:tags r:id="rId8"/>
            </p:custDataLst>
          </p:nvPr>
        </p:nvSpPr>
        <p:spPr>
          <a:xfrm>
            <a:off x="9580858" y="5354920"/>
            <a:ext cx="502743" cy="502743"/>
          </a:xfrm>
          <a:prstGeom prst="ellipse">
            <a:avLst/>
          </a:prstGeom>
          <a:gradFill flip="none" rotWithShape="1">
            <a:gsLst>
              <a:gs pos="0">
                <a:schemeClr val="accent1">
                  <a:lumMod val="20000"/>
                  <a:lumOff val="80000"/>
                  <a:alpha val="100000"/>
                </a:schemeClr>
              </a:gs>
              <a:gs pos="21000">
                <a:schemeClr val="accent1">
                  <a:lumMod val="60000"/>
                  <a:lumOff val="40000"/>
                  <a:alpha val="100000"/>
                </a:schemeClr>
              </a:gs>
              <a:gs pos="80000">
                <a:schemeClr val="accent1">
                  <a:alpha val="100000"/>
                </a:schemeClr>
              </a:gs>
            </a:gsLst>
            <a:path path="circle">
              <a:fillToRect l="50000" t="-80000" r="50000" b="180000"/>
            </a:path>
            <a:tileRect/>
          </a:gradFill>
          <a:ln w="1191" cap="flat">
            <a:noFill/>
            <a:prstDash val="solid"/>
            <a:miter/>
          </a:ln>
        </p:spPr>
        <p:txBody>
          <a:bodyPr wrap="none" lIns="0" tIns="0" rIns="0" bIns="0" rtlCol="0" anchor="ctr"/>
          <a:lstStyle/>
          <a:p>
            <a:pPr algn="ctr"/>
            <a:r>
              <a:rPr lang="en-US" altLang="zh-CN" sz="1795" b="1" dirty="0">
                <a:solidFill>
                  <a:srgbClr val="FFFFFF"/>
                </a:solidFill>
                <a:latin typeface="微软雅黑" panose="020B0503020204020204" charset="-122"/>
                <a:ea typeface="微软雅黑" panose="020B0503020204020204" charset="-122"/>
              </a:rPr>
              <a:t>03</a:t>
            </a:r>
            <a:endParaRPr lang="en-US" altLang="zh-CN" sz="1795" b="1" dirty="0">
              <a:solidFill>
                <a:srgbClr val="FFFFFF"/>
              </a:solidFill>
              <a:latin typeface="微软雅黑" panose="020B0503020204020204" charset="-122"/>
              <a:ea typeface="微软雅黑" panose="020B0503020204020204" charset="-122"/>
            </a:endParaRPr>
          </a:p>
        </p:txBody>
      </p:sp>
      <p:sp>
        <p:nvSpPr>
          <p:cNvPr id="20" name="文本框 19"/>
          <p:cNvSpPr txBox="1"/>
          <p:nvPr>
            <p:custDataLst>
              <p:tags r:id="rId9"/>
            </p:custDataLst>
          </p:nvPr>
        </p:nvSpPr>
        <p:spPr>
          <a:xfrm>
            <a:off x="4715510" y="6000115"/>
            <a:ext cx="2936240" cy="610870"/>
          </a:xfrm>
          <a:prstGeom prst="rect">
            <a:avLst/>
          </a:prstGeom>
          <a:noFill/>
        </p:spPr>
        <p:txBody>
          <a:bodyPr wrap="square" lIns="0" tIns="0" rIns="0" bIns="0" rtlCol="0">
            <a:noAutofit/>
          </a:bodyPr>
          <a:lstStyle/>
          <a:p>
            <a:pPr algn="ctr">
              <a:lnSpc>
                <a:spcPct val="130000"/>
              </a:lnSpc>
            </a:pPr>
            <a:r>
              <a:rPr lang="zh-CN" altLang="en-US" sz="1395" dirty="0">
                <a:solidFill>
                  <a:schemeClr val="tx1">
                    <a:lumMod val="85000"/>
                    <a:lumOff val="15000"/>
                  </a:schemeClr>
                </a:solidFill>
                <a:latin typeface="微软雅黑" panose="020B0503020204020204" charset="-122"/>
                <a:ea typeface="微软雅黑" panose="020B0503020204020204" charset="-122"/>
              </a:rPr>
              <a:t>在选择平台时，我们需要选择</a:t>
            </a:r>
            <a:endParaRPr lang="zh-CN" altLang="en-US" sz="1395" dirty="0">
              <a:solidFill>
                <a:schemeClr val="tx1">
                  <a:lumMod val="85000"/>
                  <a:lumOff val="15000"/>
                </a:schemeClr>
              </a:solidFill>
              <a:latin typeface="微软雅黑" panose="020B0503020204020204" charset="-122"/>
              <a:ea typeface="微软雅黑" panose="020B0503020204020204" charset="-122"/>
            </a:endParaRPr>
          </a:p>
          <a:p>
            <a:pPr algn="ctr">
              <a:lnSpc>
                <a:spcPct val="130000"/>
              </a:lnSpc>
            </a:pPr>
            <a:r>
              <a:rPr lang="zh-CN" altLang="en-US" sz="1395" dirty="0">
                <a:solidFill>
                  <a:schemeClr val="tx1">
                    <a:lumMod val="85000"/>
                    <a:lumOff val="15000"/>
                  </a:schemeClr>
                </a:solidFill>
                <a:latin typeface="微软雅黑" panose="020B0503020204020204" charset="-122"/>
                <a:ea typeface="微软雅黑" panose="020B0503020204020204" charset="-122"/>
              </a:rPr>
              <a:t>数据处理能力更强的平台。</a:t>
            </a:r>
            <a:endParaRPr lang="zh-CN" altLang="en-US" sz="1395" dirty="0">
              <a:solidFill>
                <a:schemeClr val="tx1">
                  <a:lumMod val="85000"/>
                  <a:lumOff val="15000"/>
                </a:schemeClr>
              </a:solidFill>
              <a:latin typeface="微软雅黑" panose="020B0503020204020204" charset="-122"/>
              <a:ea typeface="微软雅黑" panose="020B0503020204020204" charset="-122"/>
            </a:endParaRPr>
          </a:p>
        </p:txBody>
      </p:sp>
      <p:sp>
        <p:nvSpPr>
          <p:cNvPr id="21" name="矩形: 圆角 31"/>
          <p:cNvSpPr/>
          <p:nvPr>
            <p:custDataLst>
              <p:tags r:id="rId10"/>
            </p:custDataLst>
          </p:nvPr>
        </p:nvSpPr>
        <p:spPr>
          <a:xfrm>
            <a:off x="4806998" y="5580942"/>
            <a:ext cx="2571172" cy="383361"/>
          </a:xfrm>
          <a:prstGeom prst="roundRect">
            <a:avLst>
              <a:gd name="adj" fmla="val 5000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zh-CN" altLang="en-US" sz="1795" b="1" spc="100" dirty="0">
                <a:solidFill>
                  <a:schemeClr val="accent2"/>
                </a:solidFill>
              </a:rPr>
              <a:t>数据处理能力</a:t>
            </a:r>
            <a:endParaRPr lang="zh-CN" altLang="en-US" sz="1795" b="1" spc="100" dirty="0">
              <a:solidFill>
                <a:schemeClr val="accent2"/>
              </a:solidFill>
            </a:endParaRPr>
          </a:p>
        </p:txBody>
      </p:sp>
      <p:sp>
        <p:nvSpPr>
          <p:cNvPr id="22" name="椭圆 21"/>
          <p:cNvSpPr/>
          <p:nvPr>
            <p:custDataLst>
              <p:tags r:id="rId11"/>
            </p:custDataLst>
          </p:nvPr>
        </p:nvSpPr>
        <p:spPr>
          <a:xfrm>
            <a:off x="5844534" y="4949660"/>
            <a:ext cx="502743" cy="502743"/>
          </a:xfrm>
          <a:prstGeom prst="ellipse">
            <a:avLst/>
          </a:prstGeom>
          <a:gradFill flip="none" rotWithShape="1">
            <a:gsLst>
              <a:gs pos="0">
                <a:schemeClr val="accent2">
                  <a:lumMod val="20000"/>
                  <a:lumOff val="80000"/>
                  <a:alpha val="100000"/>
                </a:schemeClr>
              </a:gs>
              <a:gs pos="21000">
                <a:schemeClr val="accent2">
                  <a:lumMod val="60000"/>
                  <a:lumOff val="40000"/>
                  <a:alpha val="100000"/>
                </a:schemeClr>
              </a:gs>
              <a:gs pos="80000">
                <a:schemeClr val="accent2">
                  <a:alpha val="100000"/>
                </a:schemeClr>
              </a:gs>
            </a:gsLst>
            <a:path path="circle">
              <a:fillToRect l="50000" t="-80000" r="50000" b="180000"/>
            </a:path>
            <a:tileRect/>
          </a:gradFill>
          <a:ln w="1191" cap="flat">
            <a:noFill/>
            <a:prstDash val="solid"/>
            <a:miter/>
          </a:ln>
        </p:spPr>
        <p:txBody>
          <a:bodyPr wrap="none" lIns="0" tIns="0" rIns="0" bIns="0" rtlCol="0" anchor="ctr"/>
          <a:lstStyle/>
          <a:p>
            <a:pPr algn="ctr"/>
            <a:r>
              <a:rPr lang="en-US" altLang="zh-CN" sz="1795" b="1" dirty="0">
                <a:solidFill>
                  <a:srgbClr val="FFFFFF"/>
                </a:solidFill>
                <a:latin typeface="微软雅黑" panose="020B0503020204020204" charset="-122"/>
                <a:ea typeface="微软雅黑" panose="020B0503020204020204" charset="-122"/>
              </a:rPr>
              <a:t>02</a:t>
            </a:r>
            <a:endParaRPr lang="en-US" altLang="zh-CN" sz="1795" b="1" dirty="0">
              <a:solidFill>
                <a:srgbClr val="FFFFFF"/>
              </a:solidFill>
              <a:latin typeface="微软雅黑" panose="020B0503020204020204" charset="-122"/>
              <a:ea typeface="微软雅黑" panose="020B0503020204020204" charset="-122"/>
            </a:endParaRPr>
          </a:p>
        </p:txBody>
      </p:sp>
      <p:sp>
        <p:nvSpPr>
          <p:cNvPr id="23" name="文本框 22"/>
          <p:cNvSpPr txBox="1"/>
          <p:nvPr>
            <p:custDataLst>
              <p:tags r:id="rId12"/>
            </p:custDataLst>
          </p:nvPr>
        </p:nvSpPr>
        <p:spPr>
          <a:xfrm>
            <a:off x="1513840" y="4351020"/>
            <a:ext cx="3072130" cy="598170"/>
          </a:xfrm>
          <a:prstGeom prst="rect">
            <a:avLst/>
          </a:prstGeom>
          <a:noFill/>
        </p:spPr>
        <p:txBody>
          <a:bodyPr wrap="square" lIns="0" tIns="0" rIns="0" bIns="0" rtlCol="0">
            <a:noAutofit/>
          </a:bodyPr>
          <a:lstStyle/>
          <a:p>
            <a:pPr algn="ctr">
              <a:lnSpc>
                <a:spcPct val="130000"/>
              </a:lnSpc>
            </a:pPr>
            <a:r>
              <a:rPr lang="zh-CN" altLang="en-US" sz="1395" dirty="0">
                <a:solidFill>
                  <a:schemeClr val="tx1">
                    <a:lumMod val="85000"/>
                    <a:lumOff val="15000"/>
                  </a:schemeClr>
                </a:solidFill>
                <a:latin typeface="微软雅黑" panose="020B0503020204020204" charset="-122"/>
                <a:ea typeface="微软雅黑" panose="020B0503020204020204" charset="-122"/>
              </a:rPr>
              <a:t>我们选择发布平台时，</a:t>
            </a:r>
            <a:endParaRPr lang="zh-CN" altLang="en-US" sz="1395" dirty="0">
              <a:solidFill>
                <a:schemeClr val="tx1">
                  <a:lumMod val="85000"/>
                  <a:lumOff val="15000"/>
                </a:schemeClr>
              </a:solidFill>
              <a:latin typeface="微软雅黑" panose="020B0503020204020204" charset="-122"/>
              <a:ea typeface="微软雅黑" panose="020B0503020204020204" charset="-122"/>
            </a:endParaRPr>
          </a:p>
          <a:p>
            <a:pPr algn="ctr">
              <a:lnSpc>
                <a:spcPct val="130000"/>
              </a:lnSpc>
            </a:pPr>
            <a:r>
              <a:rPr lang="zh-CN" altLang="en-US" sz="1395" dirty="0">
                <a:solidFill>
                  <a:schemeClr val="tx1">
                    <a:lumMod val="85000"/>
                    <a:lumOff val="15000"/>
                  </a:schemeClr>
                </a:solidFill>
                <a:latin typeface="微软雅黑" panose="020B0503020204020204" charset="-122"/>
                <a:ea typeface="微软雅黑" panose="020B0503020204020204" charset="-122"/>
              </a:rPr>
              <a:t>应尽量选择数据可视化类型丰富的平台。</a:t>
            </a:r>
            <a:endParaRPr lang="zh-CN" altLang="en-US" sz="1395" dirty="0">
              <a:solidFill>
                <a:schemeClr val="tx1">
                  <a:lumMod val="85000"/>
                  <a:lumOff val="15000"/>
                </a:schemeClr>
              </a:solidFill>
              <a:latin typeface="微软雅黑" panose="020B0503020204020204" charset="-122"/>
              <a:ea typeface="微软雅黑" panose="020B0503020204020204" charset="-122"/>
            </a:endParaRPr>
          </a:p>
        </p:txBody>
      </p:sp>
      <p:sp>
        <p:nvSpPr>
          <p:cNvPr id="25" name="矩形: 圆角 16"/>
          <p:cNvSpPr/>
          <p:nvPr>
            <p:custDataLst>
              <p:tags r:id="rId13"/>
            </p:custDataLst>
          </p:nvPr>
        </p:nvSpPr>
        <p:spPr>
          <a:xfrm>
            <a:off x="1513865" y="3931727"/>
            <a:ext cx="2572749" cy="383361"/>
          </a:xfrm>
          <a:prstGeom prst="roundRect">
            <a:avLst>
              <a:gd name="adj" fmla="val 5000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zh-CN" altLang="en-US" sz="1795" b="1" spc="100" dirty="0">
                <a:solidFill>
                  <a:schemeClr val="accent1"/>
                </a:solidFill>
                <a:latin typeface="微软雅黑" panose="020B0503020204020204" charset="-122"/>
                <a:ea typeface="微软雅黑" panose="020B0503020204020204" charset="-122"/>
              </a:rPr>
              <a:t>可视化类型</a:t>
            </a:r>
            <a:endParaRPr lang="zh-CN" altLang="en-US" sz="1795" b="1" spc="100" dirty="0">
              <a:solidFill>
                <a:schemeClr val="accent1"/>
              </a:solidFill>
              <a:latin typeface="微软雅黑" panose="020B0503020204020204" charset="-122"/>
              <a:ea typeface="微软雅黑" panose="020B0503020204020204" charset="-122"/>
            </a:endParaRPr>
          </a:p>
        </p:txBody>
      </p:sp>
      <p:sp>
        <p:nvSpPr>
          <p:cNvPr id="26" name="椭圆 25"/>
          <p:cNvSpPr/>
          <p:nvPr>
            <p:custDataLst>
              <p:tags r:id="rId14"/>
            </p:custDataLst>
          </p:nvPr>
        </p:nvSpPr>
        <p:spPr>
          <a:xfrm>
            <a:off x="2536200" y="5034538"/>
            <a:ext cx="502743" cy="502743"/>
          </a:xfrm>
          <a:prstGeom prst="ellipse">
            <a:avLst/>
          </a:prstGeom>
          <a:gradFill flip="none" rotWithShape="1">
            <a:gsLst>
              <a:gs pos="0">
                <a:schemeClr val="accent1">
                  <a:lumMod val="20000"/>
                  <a:lumOff val="80000"/>
                  <a:alpha val="100000"/>
                </a:schemeClr>
              </a:gs>
              <a:gs pos="21000">
                <a:schemeClr val="accent1">
                  <a:lumMod val="60000"/>
                  <a:lumOff val="40000"/>
                  <a:alpha val="100000"/>
                </a:schemeClr>
              </a:gs>
              <a:gs pos="80000">
                <a:schemeClr val="accent1">
                  <a:alpha val="100000"/>
                </a:schemeClr>
              </a:gs>
            </a:gsLst>
            <a:path path="circle">
              <a:fillToRect l="50000" t="-80000" r="50000" b="180000"/>
            </a:path>
            <a:tileRect/>
          </a:gradFill>
          <a:ln w="1191" cap="flat">
            <a:noFill/>
            <a:prstDash val="solid"/>
            <a:miter/>
          </a:ln>
        </p:spPr>
        <p:txBody>
          <a:bodyPr wrap="none" lIns="0" tIns="0" rIns="0" bIns="0" rtlCol="0" anchor="ctr"/>
          <a:lstStyle/>
          <a:p>
            <a:pPr algn="ctr"/>
            <a:r>
              <a:rPr lang="en-US" altLang="zh-CN" sz="1795" b="1" dirty="0">
                <a:solidFill>
                  <a:srgbClr val="FFFFFF"/>
                </a:solidFill>
                <a:latin typeface="微软雅黑" panose="020B0503020204020204" charset="-122"/>
                <a:ea typeface="微软雅黑" panose="020B0503020204020204" charset="-122"/>
              </a:rPr>
              <a:t>01</a:t>
            </a:r>
            <a:endParaRPr lang="en-US" altLang="zh-CN" sz="1795" b="1" dirty="0">
              <a:solidFill>
                <a:srgbClr val="FFFF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pic>
        <p:nvPicPr>
          <p:cNvPr id="2" name="图片 1" descr="图片1"/>
          <p:cNvPicPr>
            <a:picLocks noChangeAspect="1"/>
          </p:cNvPicPr>
          <p:nvPr>
            <p:custDataLst>
              <p:tags r:id="rId1"/>
            </p:custDataLst>
          </p:nvPr>
        </p:nvPicPr>
        <p:blipFill>
          <a:blip r:embed="rId2"/>
          <a:stretch>
            <a:fillRect/>
          </a:stretch>
        </p:blipFill>
        <p:spPr>
          <a:xfrm>
            <a:off x="1280795" y="1283653"/>
            <a:ext cx="2421255" cy="5118100"/>
          </a:xfrm>
          <a:prstGeom prst="rect">
            <a:avLst/>
          </a:prstGeom>
        </p:spPr>
      </p:pic>
      <p:sp>
        <p:nvSpPr>
          <p:cNvPr id="75" name="圆角矩形 74"/>
          <p:cNvSpPr/>
          <p:nvPr>
            <p:custDataLst>
              <p:tags r:id="rId3"/>
            </p:custDataLst>
          </p:nvPr>
        </p:nvSpPr>
        <p:spPr>
          <a:xfrm>
            <a:off x="4450080" y="3607435"/>
            <a:ext cx="1936115" cy="502920"/>
          </a:xfrm>
          <a:prstGeom prst="roundRect">
            <a:avLst>
              <a:gd name="adj" fmla="val 50000"/>
            </a:avLst>
          </a:prstGeom>
          <a:solidFill>
            <a:schemeClr val="accent2"/>
          </a:solidFill>
          <a:ln>
            <a:noFill/>
          </a:ln>
          <a:effectLst>
            <a:outerShdw blurRad="50800" dist="38100" dir="18900000" algn="bl"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a:solidFill>
                  <a:schemeClr val="lt1"/>
                </a:solidFill>
                <a:latin typeface="微软雅黑" panose="020B0503020204020204" charset="-122"/>
                <a:ea typeface="微软雅黑" panose="020B0503020204020204" charset="-122"/>
                <a:cs typeface="+mn-ea"/>
                <a:sym typeface="+mn-ea"/>
              </a:rPr>
              <a:t>全分辨率适配</a:t>
            </a:r>
            <a:endParaRPr lang="zh-CN" altLang="en-US" sz="2000" b="1">
              <a:solidFill>
                <a:schemeClr val="lt1"/>
              </a:solidFill>
              <a:latin typeface="微软雅黑" panose="020B0503020204020204" charset="-122"/>
              <a:ea typeface="微软雅黑" panose="020B0503020204020204" charset="-122"/>
              <a:cs typeface="+mn-ea"/>
              <a:sym typeface="+mn-ea"/>
            </a:endParaRPr>
          </a:p>
        </p:txBody>
      </p:sp>
      <p:sp>
        <p:nvSpPr>
          <p:cNvPr id="79" name="圆角矩形 78"/>
          <p:cNvSpPr/>
          <p:nvPr>
            <p:custDataLst>
              <p:tags r:id="rId4"/>
            </p:custDataLst>
          </p:nvPr>
        </p:nvSpPr>
        <p:spPr>
          <a:xfrm>
            <a:off x="4003040" y="5276215"/>
            <a:ext cx="2106295" cy="502920"/>
          </a:xfrm>
          <a:prstGeom prst="roundRect">
            <a:avLst>
              <a:gd name="adj" fmla="val 50000"/>
            </a:avLst>
          </a:prstGeom>
          <a:solidFill>
            <a:schemeClr val="accent1"/>
          </a:solidFill>
          <a:ln>
            <a:noFill/>
          </a:ln>
          <a:effectLst>
            <a:outerShdw blurRad="50800" dist="38100" dir="18900000" algn="bl"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a:solidFill>
                  <a:schemeClr val="lt1"/>
                </a:solidFill>
                <a:latin typeface="微软雅黑" panose="020B0503020204020204" charset="-122"/>
                <a:ea typeface="微软雅黑" panose="020B0503020204020204" charset="-122"/>
                <a:cs typeface="+mn-ea"/>
                <a:sym typeface="+mn-ea"/>
              </a:rPr>
              <a:t>多浏览器兼容</a:t>
            </a:r>
            <a:endParaRPr lang="zh-CN" altLang="en-US" sz="2000" b="1">
              <a:solidFill>
                <a:schemeClr val="lt1"/>
              </a:solidFill>
              <a:latin typeface="微软雅黑" panose="020B0503020204020204" charset="-122"/>
              <a:ea typeface="微软雅黑" panose="020B0503020204020204" charset="-122"/>
              <a:cs typeface="+mn-ea"/>
              <a:sym typeface="+mn-ea"/>
            </a:endParaRPr>
          </a:p>
        </p:txBody>
      </p:sp>
      <p:sp>
        <p:nvSpPr>
          <p:cNvPr id="74" name="圆角矩形 73"/>
          <p:cNvSpPr/>
          <p:nvPr>
            <p:custDataLst>
              <p:tags r:id="rId5"/>
            </p:custDataLst>
          </p:nvPr>
        </p:nvSpPr>
        <p:spPr>
          <a:xfrm>
            <a:off x="4003040" y="1938655"/>
            <a:ext cx="1819275" cy="502920"/>
          </a:xfrm>
          <a:prstGeom prst="roundRect">
            <a:avLst>
              <a:gd name="adj" fmla="val 50000"/>
            </a:avLst>
          </a:prstGeom>
          <a:solidFill>
            <a:schemeClr val="accent1"/>
          </a:solidFill>
          <a:ln>
            <a:noFill/>
          </a:ln>
          <a:effectLst>
            <a:outerShdw blurRad="50800" dist="38100" dir="18900000" algn="bl"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solidFill>
                <a:latin typeface="微软雅黑" panose="020B0503020204020204" charset="-122"/>
                <a:ea typeface="微软雅黑" panose="020B0503020204020204" charset="-122"/>
                <a:cs typeface="+mn-ea"/>
                <a:sym typeface="+mn-ea"/>
              </a:rPr>
              <a:t>跨终端适应</a:t>
            </a:r>
            <a:endParaRPr lang="zh-CN" altLang="en-US" sz="2000" b="1" dirty="0">
              <a:solidFill>
                <a:schemeClr val="lt1"/>
              </a:solidFill>
              <a:latin typeface="微软雅黑" panose="020B0503020204020204" charset="-122"/>
              <a:ea typeface="微软雅黑" panose="020B0503020204020204" charset="-122"/>
              <a:cs typeface="+mn-ea"/>
              <a:sym typeface="+mn-ea"/>
            </a:endParaRPr>
          </a:p>
        </p:txBody>
      </p:sp>
      <p:sp>
        <p:nvSpPr>
          <p:cNvPr id="5" name="椭圆 4"/>
          <p:cNvSpPr/>
          <p:nvPr>
            <p:custDataLst>
              <p:tags r:id="rId6"/>
            </p:custDataLst>
          </p:nvPr>
        </p:nvSpPr>
        <p:spPr>
          <a:xfrm>
            <a:off x="3282950" y="3487103"/>
            <a:ext cx="720090" cy="720090"/>
          </a:xfrm>
          <a:prstGeom prst="ellipse">
            <a:avLst/>
          </a:prstGeom>
          <a:solidFill>
            <a:schemeClr val="accent2">
              <a:lumMod val="20000"/>
              <a:lumOff val="80000"/>
            </a:schemeClr>
          </a:solidFill>
          <a:ln>
            <a:noFill/>
          </a:ln>
          <a:effectLst>
            <a:outerShdw blurRad="63500" sx="102000" sy="102000" algn="ctr"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p>
            <a:pPr algn="ctr">
              <a:spcBef>
                <a:spcPct val="0"/>
              </a:spcBef>
              <a:spcAft>
                <a:spcPct val="0"/>
              </a:spcAft>
            </a:pPr>
            <a:r>
              <a:rPr lang="en-US" altLang="zh-CN" sz="2400" b="1">
                <a:solidFill>
                  <a:srgbClr val="404040"/>
                </a:solidFill>
                <a:latin typeface="微软雅黑" panose="020B0503020204020204" charset="-122"/>
                <a:ea typeface="微软雅黑" panose="020B0503020204020204" charset="-122"/>
                <a:cs typeface="+mn-ea"/>
                <a:sym typeface="+mn-ea"/>
              </a:rPr>
              <a:t>02</a:t>
            </a:r>
            <a:endParaRPr lang="en-US" altLang="zh-CN" sz="2400" b="1">
              <a:solidFill>
                <a:srgbClr val="404040"/>
              </a:solidFill>
              <a:latin typeface="微软雅黑" panose="020B0503020204020204" charset="-122"/>
              <a:ea typeface="微软雅黑" panose="020B0503020204020204" charset="-122"/>
              <a:cs typeface="+mn-ea"/>
              <a:sym typeface="+mn-ea"/>
            </a:endParaRPr>
          </a:p>
        </p:txBody>
      </p:sp>
      <p:sp>
        <p:nvSpPr>
          <p:cNvPr id="3" name="椭圆 2"/>
          <p:cNvSpPr/>
          <p:nvPr>
            <p:custDataLst>
              <p:tags r:id="rId7"/>
            </p:custDataLst>
          </p:nvPr>
        </p:nvSpPr>
        <p:spPr>
          <a:xfrm>
            <a:off x="2838450" y="5156518"/>
            <a:ext cx="720090" cy="720090"/>
          </a:xfrm>
          <a:prstGeom prst="ellipse">
            <a:avLst/>
          </a:prstGeom>
          <a:solidFill>
            <a:schemeClr val="accent1">
              <a:lumMod val="20000"/>
              <a:lumOff val="80000"/>
            </a:schemeClr>
          </a:solidFill>
          <a:ln>
            <a:noFill/>
          </a:ln>
          <a:effectLst>
            <a:outerShdw blurRad="63500" sx="102000" sy="102000" algn="ctr"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p>
            <a:pPr algn="ctr">
              <a:spcBef>
                <a:spcPct val="0"/>
              </a:spcBef>
              <a:spcAft>
                <a:spcPct val="0"/>
              </a:spcAft>
            </a:pPr>
            <a:r>
              <a:rPr lang="en-US" altLang="zh-CN" sz="2400" b="1">
                <a:solidFill>
                  <a:srgbClr val="404040"/>
                </a:solidFill>
                <a:latin typeface="微软雅黑" panose="020B0503020204020204" charset="-122"/>
                <a:ea typeface="微软雅黑" panose="020B0503020204020204" charset="-122"/>
                <a:cs typeface="+mn-ea"/>
                <a:sym typeface="+mn-ea"/>
              </a:rPr>
              <a:t>03</a:t>
            </a:r>
            <a:endParaRPr lang="en-US" altLang="zh-CN" sz="2400" b="1">
              <a:solidFill>
                <a:srgbClr val="404040"/>
              </a:solidFill>
              <a:latin typeface="微软雅黑" panose="020B0503020204020204" charset="-122"/>
              <a:ea typeface="微软雅黑" panose="020B0503020204020204" charset="-122"/>
              <a:cs typeface="+mn-ea"/>
              <a:sym typeface="+mn-ea"/>
            </a:endParaRPr>
          </a:p>
        </p:txBody>
      </p:sp>
      <p:sp>
        <p:nvSpPr>
          <p:cNvPr id="4" name="椭圆 3"/>
          <p:cNvSpPr/>
          <p:nvPr>
            <p:custDataLst>
              <p:tags r:id="rId8"/>
            </p:custDataLst>
          </p:nvPr>
        </p:nvSpPr>
        <p:spPr>
          <a:xfrm>
            <a:off x="2838450" y="1817688"/>
            <a:ext cx="720090" cy="720090"/>
          </a:xfrm>
          <a:prstGeom prst="ellipse">
            <a:avLst/>
          </a:prstGeom>
          <a:solidFill>
            <a:schemeClr val="accent1">
              <a:lumMod val="20000"/>
              <a:lumOff val="80000"/>
            </a:schemeClr>
          </a:solidFill>
          <a:ln>
            <a:noFill/>
          </a:ln>
          <a:effectLst>
            <a:outerShdw blurRad="63500" sx="102000" sy="102000" algn="ctr"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p>
            <a:pPr algn="ctr">
              <a:spcBef>
                <a:spcPct val="0"/>
              </a:spcBef>
              <a:spcAft>
                <a:spcPct val="0"/>
              </a:spcAft>
            </a:pPr>
            <a:r>
              <a:rPr lang="en-US" altLang="zh-CN" sz="2400" b="1" dirty="0">
                <a:solidFill>
                  <a:srgbClr val="404040"/>
                </a:solidFill>
                <a:latin typeface="微软雅黑" panose="020B0503020204020204" charset="-122"/>
                <a:ea typeface="微软雅黑" panose="020B0503020204020204" charset="-122"/>
                <a:cs typeface="+mn-ea"/>
                <a:sym typeface="+mn-ea"/>
              </a:rPr>
              <a:t>01</a:t>
            </a:r>
            <a:endParaRPr lang="en-US" altLang="zh-CN" sz="2400" b="1" dirty="0">
              <a:solidFill>
                <a:srgbClr val="404040"/>
              </a:solidFill>
              <a:latin typeface="微软雅黑" panose="020B0503020204020204" charset="-122"/>
              <a:ea typeface="微软雅黑" panose="020B0503020204020204" charset="-122"/>
              <a:cs typeface="+mn-ea"/>
              <a:sym typeface="+mn-ea"/>
            </a:endParaRPr>
          </a:p>
        </p:txBody>
      </p:sp>
      <p:sp>
        <p:nvSpPr>
          <p:cNvPr id="6" name="任意多边形 5"/>
          <p:cNvSpPr/>
          <p:nvPr>
            <p:custDataLst>
              <p:tags r:id="rId9"/>
            </p:custDataLst>
          </p:nvPr>
        </p:nvSpPr>
        <p:spPr>
          <a:xfrm>
            <a:off x="27940" y="3032443"/>
            <a:ext cx="2621915" cy="16198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29" h="2551">
                <a:moveTo>
                  <a:pt x="0" y="0"/>
                </a:moveTo>
                <a:lnTo>
                  <a:pt x="2854" y="0"/>
                </a:lnTo>
                <a:lnTo>
                  <a:pt x="2888" y="0"/>
                </a:lnTo>
                <a:lnTo>
                  <a:pt x="2888" y="0"/>
                </a:lnTo>
                <a:lnTo>
                  <a:pt x="2919" y="2"/>
                </a:lnTo>
                <a:cubicBezTo>
                  <a:pt x="3593" y="36"/>
                  <a:pt x="4129" y="593"/>
                  <a:pt x="4129" y="1276"/>
                </a:cubicBezTo>
                <a:cubicBezTo>
                  <a:pt x="4129" y="1958"/>
                  <a:pt x="3593" y="2515"/>
                  <a:pt x="2919" y="2549"/>
                </a:cubicBezTo>
                <a:lnTo>
                  <a:pt x="2888" y="2551"/>
                </a:lnTo>
                <a:lnTo>
                  <a:pt x="2888" y="2551"/>
                </a:lnTo>
                <a:lnTo>
                  <a:pt x="2854" y="2551"/>
                </a:lnTo>
                <a:lnTo>
                  <a:pt x="0" y="2551"/>
                </a:lnTo>
                <a:lnTo>
                  <a:pt x="0"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400" b="1" dirty="0">
                <a:solidFill>
                  <a:schemeClr val="lt1"/>
                </a:solidFill>
                <a:latin typeface="微软雅黑" panose="020B0503020204020204" charset="-122"/>
                <a:ea typeface="微软雅黑" panose="020B0503020204020204" charset="-122"/>
                <a:cs typeface="+mn-ea"/>
                <a:sym typeface="+mn-ea"/>
              </a:rPr>
              <a:t>适配和响应能力</a:t>
            </a:r>
            <a:endParaRPr lang="zh-CN" altLang="en-US" sz="2400" b="1" dirty="0">
              <a:solidFill>
                <a:schemeClr val="lt1"/>
              </a:solidFill>
              <a:latin typeface="微软雅黑" panose="020B0503020204020204" charset="-122"/>
              <a:ea typeface="微软雅黑" panose="020B0503020204020204" charset="-122"/>
              <a:cs typeface="+mn-ea"/>
              <a:sym typeface="+mn-ea"/>
            </a:endParaRPr>
          </a:p>
        </p:txBody>
      </p:sp>
      <p:sp>
        <p:nvSpPr>
          <p:cNvPr id="7" name="任意多边形 6"/>
          <p:cNvSpPr/>
          <p:nvPr>
            <p:custDataLst>
              <p:tags r:id="rId10"/>
            </p:custDataLst>
          </p:nvPr>
        </p:nvSpPr>
        <p:spPr>
          <a:xfrm>
            <a:off x="27940" y="2984818"/>
            <a:ext cx="2719070" cy="171577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29" h="2551">
                <a:moveTo>
                  <a:pt x="0" y="0"/>
                </a:moveTo>
                <a:lnTo>
                  <a:pt x="2854" y="0"/>
                </a:lnTo>
                <a:lnTo>
                  <a:pt x="2888" y="0"/>
                </a:lnTo>
                <a:lnTo>
                  <a:pt x="2888" y="0"/>
                </a:lnTo>
                <a:lnTo>
                  <a:pt x="2919" y="2"/>
                </a:lnTo>
                <a:cubicBezTo>
                  <a:pt x="3593" y="36"/>
                  <a:pt x="4129" y="593"/>
                  <a:pt x="4129" y="1276"/>
                </a:cubicBezTo>
                <a:cubicBezTo>
                  <a:pt x="4129" y="1958"/>
                  <a:pt x="3593" y="2515"/>
                  <a:pt x="2919" y="2549"/>
                </a:cubicBezTo>
                <a:lnTo>
                  <a:pt x="2888" y="2551"/>
                </a:lnTo>
                <a:lnTo>
                  <a:pt x="2888" y="2551"/>
                </a:lnTo>
                <a:lnTo>
                  <a:pt x="2854" y="2551"/>
                </a:lnTo>
                <a:lnTo>
                  <a:pt x="0" y="2551"/>
                </a:lnTo>
                <a:lnTo>
                  <a:pt x="0" y="0"/>
                </a:lnTo>
                <a:close/>
              </a:path>
            </a:pathLst>
          </a:custGeom>
          <a:noFill/>
          <a:ln w="25400">
            <a:solidFill>
              <a:schemeClr val="accent1"/>
            </a:solidFill>
            <a:prstDash val="lgDash"/>
          </a:ln>
          <a:effectLst>
            <a:outerShdw blurRad="63500" sx="102000" sy="102000" algn="ctr" rotWithShape="0">
              <a:schemeClr val="lt1">
                <a:lumMod val="65000"/>
                <a:alpha val="40000"/>
              </a:scheme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2400">
              <a:solidFill>
                <a:schemeClr val="lt1"/>
              </a:solidFill>
              <a:latin typeface="微软雅黑" panose="020B0503020204020204" charset="-122"/>
              <a:ea typeface="微软雅黑" panose="020B0503020204020204" charset="-122"/>
            </a:endParaRPr>
          </a:p>
        </p:txBody>
      </p:sp>
      <p:sp>
        <p:nvSpPr>
          <p:cNvPr id="8" name="矩形 7"/>
          <p:cNvSpPr/>
          <p:nvPr>
            <p:custDataLst>
              <p:tags r:id="rId11"/>
            </p:custDataLst>
          </p:nvPr>
        </p:nvSpPr>
        <p:spPr>
          <a:xfrm>
            <a:off x="6687820" y="5165725"/>
            <a:ext cx="5041265" cy="688975"/>
          </a:xfrm>
          <a:prstGeom prst="rect">
            <a:avLst/>
          </a:prstGeom>
          <a:noFill/>
        </p:spPr>
        <p:txBody>
          <a:bodyPr wrap="square" tIns="0" rIns="0" rtlCol="0" anchor="ctr">
            <a:noAutofit/>
            <a:scene3d>
              <a:camera prst="orthographicFront"/>
              <a:lightRig rig="threePt" dir="t"/>
            </a:scene3d>
          </a:bodyPr>
          <a:p>
            <a:pPr>
              <a:lnSpc>
                <a:spcPct val="13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为保证良好的用户体验，平台需要保证发布的内容在所有主流浏览器上都能正确显示和运行。</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9" name="矩形 8"/>
          <p:cNvSpPr/>
          <p:nvPr>
            <p:custDataLst>
              <p:tags r:id="rId12"/>
            </p:custDataLst>
          </p:nvPr>
        </p:nvSpPr>
        <p:spPr>
          <a:xfrm>
            <a:off x="6285230" y="1818005"/>
            <a:ext cx="5401310" cy="688975"/>
          </a:xfrm>
          <a:prstGeom prst="rect">
            <a:avLst/>
          </a:prstGeom>
          <a:noFill/>
        </p:spPr>
        <p:txBody>
          <a:bodyPr wrap="square" tIns="0" rIns="0" rtlCol="0" anchor="ctr">
            <a:noAutofit/>
            <a:scene3d>
              <a:camera prst="orthographicFront"/>
              <a:lightRig rig="threePt" dir="t"/>
            </a:scene3d>
          </a:bodyPr>
          <a:p>
            <a:pPr>
              <a:lnSpc>
                <a:spcPct val="13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为保证良好的用户体验，平台发布的内容应能适应不同终端，并实现一致的显示效果。受众使用不同品牌和型号的手机、平板电脑和台式电脑，使用不同的操作系统，如</a:t>
            </a:r>
            <a:r>
              <a:rPr lang="en-US" altLang="zh-CN" sz="1600" dirty="0">
                <a:solidFill>
                  <a:schemeClr val="tx1">
                    <a:lumMod val="85000"/>
                    <a:lumOff val="15000"/>
                  </a:schemeClr>
                </a:solidFill>
                <a:latin typeface="微软雅黑" panose="020B0503020204020204" charset="-122"/>
                <a:ea typeface="微软雅黑" panose="020B0503020204020204" charset="-122"/>
                <a:cs typeface="+mn-ea"/>
                <a:sym typeface="+mn-ea"/>
              </a:rPr>
              <a:t>Windows</a:t>
            </a: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600" dirty="0">
                <a:solidFill>
                  <a:schemeClr val="tx1">
                    <a:lumMod val="85000"/>
                    <a:lumOff val="15000"/>
                  </a:schemeClr>
                </a:solidFill>
                <a:latin typeface="微软雅黑" panose="020B0503020204020204" charset="-122"/>
                <a:ea typeface="微软雅黑" panose="020B0503020204020204" charset="-122"/>
                <a:cs typeface="+mn-ea"/>
                <a:sym typeface="+mn-ea"/>
              </a:rPr>
              <a:t>iOS</a:t>
            </a: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600" dirty="0">
                <a:solidFill>
                  <a:schemeClr val="tx1">
                    <a:lumMod val="85000"/>
                    <a:lumOff val="15000"/>
                  </a:schemeClr>
                </a:solidFill>
                <a:latin typeface="微软雅黑" panose="020B0503020204020204" charset="-122"/>
                <a:ea typeface="微软雅黑" panose="020B0503020204020204" charset="-122"/>
                <a:cs typeface="+mn-ea"/>
                <a:sym typeface="+mn-ea"/>
              </a:rPr>
              <a:t>Android</a:t>
            </a: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等，均不会影响数据新闻的阅读体验。</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1" name="矩形 10"/>
          <p:cNvSpPr/>
          <p:nvPr>
            <p:custDataLst>
              <p:tags r:id="rId13"/>
            </p:custDataLst>
          </p:nvPr>
        </p:nvSpPr>
        <p:spPr>
          <a:xfrm>
            <a:off x="6698615" y="3518535"/>
            <a:ext cx="5030470" cy="688975"/>
          </a:xfrm>
          <a:prstGeom prst="rect">
            <a:avLst/>
          </a:prstGeom>
          <a:noFill/>
        </p:spPr>
        <p:txBody>
          <a:bodyPr wrap="square" tIns="0" rIns="0" rtlCol="0" anchor="ctr">
            <a:noAutofit/>
            <a:scene3d>
              <a:camera prst="orthographicFront"/>
              <a:lightRig rig="threePt" dir="t"/>
            </a:scene3d>
          </a:bodyPr>
          <a:p>
            <a:pPr algn="just">
              <a:lnSpc>
                <a:spcPct val="13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平台生成的页面应能适应不同的屏幕分辨率，能够根据不同终端的屏幕大小自动调整布局方式和页面元素，以保证布局的美观性。</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nvGrpSpPr>
          <p:cNvPr id="10" name="组合 9"/>
          <p:cNvGrpSpPr/>
          <p:nvPr/>
        </p:nvGrpSpPr>
        <p:grpSpPr>
          <a:xfrm>
            <a:off x="298450" y="240665"/>
            <a:ext cx="7024370" cy="743555"/>
            <a:chOff x="273050" y="421670"/>
            <a:chExt cx="2438400" cy="743555"/>
          </a:xfrm>
        </p:grpSpPr>
        <p:sp>
          <p:nvSpPr>
            <p:cNvPr id="25" name="文本框 24"/>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6" name="直接连接符 25"/>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1"/>
          <p:cNvSpPr/>
          <p:nvPr/>
        </p:nvSpPr>
        <p:spPr>
          <a:xfrm>
            <a:off x="1181100" y="2860040"/>
            <a:ext cx="4260850" cy="270764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342900" indent="-342900" algn="l" fontAlgn="auto">
              <a:lnSpc>
                <a:spcPts val="55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稳定性与可靠性</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fontAlgn="auto">
              <a:lnSpc>
                <a:spcPts val="55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易用性与用户友好性</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fontAlgn="auto">
              <a:lnSpc>
                <a:spcPts val="55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数据分析工具的可用性</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 name="圆角矩形 7"/>
          <p:cNvSpPr/>
          <p:nvPr/>
        </p:nvSpPr>
        <p:spPr>
          <a:xfrm>
            <a:off x="1181100" y="1929130"/>
            <a:ext cx="4145915" cy="451485"/>
          </a:xfrm>
          <a:prstGeom prst="roundRect">
            <a:avLst>
              <a:gd name="adj" fmla="val 5000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平台的技术规格</a:t>
            </a:r>
            <a:endParaRPr lang="zh-CN" altLang="en-US" sz="2400" b="1">
              <a:latin typeface="微软雅黑" panose="020B0503020204020204" charset="-122"/>
              <a:ea typeface="微软雅黑" panose="020B0503020204020204" charset="-122"/>
            </a:endParaRPr>
          </a:p>
        </p:txBody>
      </p:sp>
      <p:grpSp>
        <p:nvGrpSpPr>
          <p:cNvPr id="11" name="组合 10"/>
          <p:cNvGrpSpPr/>
          <p:nvPr/>
        </p:nvGrpSpPr>
        <p:grpSpPr>
          <a:xfrm>
            <a:off x="298450" y="240665"/>
            <a:ext cx="7024370" cy="743555"/>
            <a:chOff x="273050" y="421670"/>
            <a:chExt cx="2438400" cy="743555"/>
          </a:xfrm>
        </p:grpSpPr>
        <p:sp>
          <p:nvSpPr>
            <p:cNvPr id="25" name="文本框 24"/>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6" name="直接连接符 25"/>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5" name="Freeform 5"/>
          <p:cNvSpPr/>
          <p:nvPr/>
        </p:nvSpPr>
        <p:spPr>
          <a:xfrm>
            <a:off x="6581775" y="1683385"/>
            <a:ext cx="4550410" cy="4615815"/>
          </a:xfrm>
          <a:custGeom>
            <a:avLst/>
            <a:gdLst/>
            <a:ahLst/>
            <a:cxnLst/>
            <a:rect l="l" t="t" r="r" b="b"/>
            <a:pathLst>
              <a:path w="4032504" h="4114800">
                <a:moveTo>
                  <a:pt x="0" y="0"/>
                </a:moveTo>
                <a:lnTo>
                  <a:pt x="4032504" y="0"/>
                </a:lnTo>
                <a:lnTo>
                  <a:pt x="4032504"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形状 2"/>
          <p:cNvSpPr/>
          <p:nvPr>
            <p:custDataLst>
              <p:tags r:id="rId1"/>
            </p:custDataLst>
          </p:nvPr>
        </p:nvSpPr>
        <p:spPr>
          <a:xfrm>
            <a:off x="0" y="3759518"/>
            <a:ext cx="12192000" cy="2785164"/>
          </a:xfrm>
          <a:custGeom>
            <a:avLst/>
            <a:gdLst>
              <a:gd name="connsiteX0" fmla="*/ 12157881 w 12157880"/>
              <a:gd name="connsiteY0" fmla="*/ 0 h 3034262"/>
              <a:gd name="connsiteX1" fmla="*/ 0 w 12157880"/>
              <a:gd name="connsiteY1" fmla="*/ 2361219 h 3034262"/>
              <a:gd name="connsiteX2" fmla="*/ 0 w 12157880"/>
              <a:gd name="connsiteY2" fmla="*/ 3034263 h 3034262"/>
              <a:gd name="connsiteX3" fmla="*/ 12154696 w 12157880"/>
              <a:gd name="connsiteY3" fmla="*/ 3034263 h 3034262"/>
              <a:gd name="connsiteX4" fmla="*/ 12157881 w 12157880"/>
              <a:gd name="connsiteY4" fmla="*/ 0 h 3034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7880" h="3034262">
                <a:moveTo>
                  <a:pt x="12157881" y="0"/>
                </a:moveTo>
                <a:cubicBezTo>
                  <a:pt x="7303145" y="2609769"/>
                  <a:pt x="0" y="2361219"/>
                  <a:pt x="0" y="2361219"/>
                </a:cubicBezTo>
                <a:lnTo>
                  <a:pt x="0" y="3034263"/>
                </a:lnTo>
                <a:lnTo>
                  <a:pt x="12154696" y="3034263"/>
                </a:lnTo>
                <a:lnTo>
                  <a:pt x="12157881" y="0"/>
                </a:lnTo>
                <a:close/>
              </a:path>
            </a:pathLst>
          </a:custGeom>
          <a:gradFill flip="none" rotWithShape="1">
            <a:gsLst>
              <a:gs pos="100000">
                <a:schemeClr val="accent1">
                  <a:lumMod val="50000"/>
                  <a:lumOff val="50000"/>
                  <a:alpha val="80000"/>
                </a:schemeClr>
              </a:gs>
              <a:gs pos="0">
                <a:schemeClr val="accent1">
                  <a:lumMod val="50000"/>
                  <a:lumOff val="50000"/>
                  <a:alpha val="10000"/>
                </a:schemeClr>
              </a:gs>
            </a:gsLst>
            <a:lin ang="0" scaled="1"/>
            <a:tileRect/>
          </a:gradFill>
          <a:ln w="22746" cap="flat">
            <a:noFill/>
            <a:prstDash val="solid"/>
            <a:miter/>
          </a:ln>
        </p:spPr>
        <p:txBody>
          <a:bodyPr rtlCol="0" anchor="ctr"/>
          <a:p>
            <a:endParaRPr lang="zh-CN" altLang="en-US">
              <a:solidFill>
                <a:schemeClr val="tx1"/>
              </a:solidFill>
              <a:latin typeface="微软雅黑" panose="020B0503020204020204" charset="-122"/>
              <a:ea typeface="微软雅黑" panose="020B0503020204020204" charset="-122"/>
            </a:endParaRPr>
          </a:p>
        </p:txBody>
      </p:sp>
      <p:sp>
        <p:nvSpPr>
          <p:cNvPr id="4" name="任意多边形: 形状 3"/>
          <p:cNvSpPr/>
          <p:nvPr>
            <p:custDataLst>
              <p:tags r:id="rId2"/>
            </p:custDataLst>
          </p:nvPr>
        </p:nvSpPr>
        <p:spPr>
          <a:xfrm>
            <a:off x="0" y="4078288"/>
            <a:ext cx="12192000" cy="2785164"/>
          </a:xfrm>
          <a:custGeom>
            <a:avLst/>
            <a:gdLst>
              <a:gd name="connsiteX0" fmla="*/ 12157881 w 12157880"/>
              <a:gd name="connsiteY0" fmla="*/ 0 h 3034262"/>
              <a:gd name="connsiteX1" fmla="*/ 0 w 12157880"/>
              <a:gd name="connsiteY1" fmla="*/ 2361219 h 3034262"/>
              <a:gd name="connsiteX2" fmla="*/ 0 w 12157880"/>
              <a:gd name="connsiteY2" fmla="*/ 3034263 h 3034262"/>
              <a:gd name="connsiteX3" fmla="*/ 12154696 w 12157880"/>
              <a:gd name="connsiteY3" fmla="*/ 3034263 h 3034262"/>
              <a:gd name="connsiteX4" fmla="*/ 12157881 w 12157880"/>
              <a:gd name="connsiteY4" fmla="*/ 0 h 3034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7880" h="3034262">
                <a:moveTo>
                  <a:pt x="12157881" y="0"/>
                </a:moveTo>
                <a:cubicBezTo>
                  <a:pt x="7303145" y="2609769"/>
                  <a:pt x="0" y="2361219"/>
                  <a:pt x="0" y="2361219"/>
                </a:cubicBezTo>
                <a:lnTo>
                  <a:pt x="0" y="3034263"/>
                </a:lnTo>
                <a:lnTo>
                  <a:pt x="12154696" y="3034263"/>
                </a:lnTo>
                <a:lnTo>
                  <a:pt x="12157881" y="0"/>
                </a:lnTo>
                <a:close/>
              </a:path>
            </a:pathLst>
          </a:custGeom>
          <a:gradFill>
            <a:gsLst>
              <a:gs pos="30000">
                <a:schemeClr val="accent1">
                  <a:lumMod val="60000"/>
                  <a:lumOff val="40000"/>
                  <a:alpha val="100000"/>
                </a:schemeClr>
              </a:gs>
              <a:gs pos="100000">
                <a:schemeClr val="accent1">
                  <a:alpha val="100000"/>
                </a:schemeClr>
              </a:gs>
            </a:gsLst>
            <a:lin ang="0" scaled="1"/>
          </a:gradFill>
          <a:ln w="22746" cap="flat">
            <a:noFill/>
            <a:prstDash val="solid"/>
            <a:miter/>
          </a:ln>
        </p:spPr>
        <p:txBody>
          <a:bodyPr rtlCol="0" anchor="ctr"/>
          <a:p>
            <a:endParaRPr lang="zh-CN" altLang="en-US">
              <a:solidFill>
                <a:schemeClr val="tx1"/>
              </a:solidFill>
              <a:latin typeface="微软雅黑" panose="020B0503020204020204" charset="-122"/>
              <a:ea typeface="微软雅黑" panose="020B0503020204020204" charset="-122"/>
            </a:endParaRPr>
          </a:p>
        </p:txBody>
      </p:sp>
      <p:cxnSp>
        <p:nvCxnSpPr>
          <p:cNvPr id="5" name="直接连接符 4"/>
          <p:cNvCxnSpPr/>
          <p:nvPr>
            <p:custDataLst>
              <p:tags r:id="rId3"/>
            </p:custDataLst>
          </p:nvPr>
        </p:nvCxnSpPr>
        <p:spPr>
          <a:xfrm flipV="1">
            <a:off x="1718310" y="3374019"/>
            <a:ext cx="12065" cy="2792095"/>
          </a:xfrm>
          <a:prstGeom prst="line">
            <a:avLst/>
          </a:prstGeom>
          <a:ln w="12700">
            <a:gradFill>
              <a:gsLst>
                <a:gs pos="68000">
                  <a:schemeClr val="accent1">
                    <a:alpha val="50000"/>
                  </a:schemeClr>
                </a:gs>
                <a:gs pos="16000">
                  <a:schemeClr val="accent1">
                    <a:alpha val="0"/>
                  </a:schemeClr>
                </a:gs>
                <a:gs pos="100000">
                  <a:schemeClr val="accent1">
                    <a:alpha val="100000"/>
                  </a:schemeClr>
                </a:gs>
              </a:gsLst>
              <a:lin ang="5400000" scaled="1"/>
            </a:gradFill>
            <a:tailEnd type="oval"/>
          </a:ln>
        </p:spPr>
        <p:style>
          <a:lnRef idx="1">
            <a:schemeClr val="accent1"/>
          </a:lnRef>
          <a:fillRef idx="0">
            <a:schemeClr val="accent1"/>
          </a:fillRef>
          <a:effectRef idx="0">
            <a:schemeClr val="accent1"/>
          </a:effectRef>
          <a:fontRef idx="minor">
            <a:schemeClr val="tx1"/>
          </a:fontRef>
        </p:style>
      </p:cxnSp>
      <p:sp>
        <p:nvSpPr>
          <p:cNvPr id="9" name="矩形: 圆角 8"/>
          <p:cNvSpPr/>
          <p:nvPr>
            <p:custDataLst>
              <p:tags r:id="rId4"/>
            </p:custDataLst>
          </p:nvPr>
        </p:nvSpPr>
        <p:spPr>
          <a:xfrm>
            <a:off x="1920875" y="3165158"/>
            <a:ext cx="1219198" cy="376028"/>
          </a:xfrm>
          <a:prstGeom prst="roundRect">
            <a:avLst/>
          </a:prstGeom>
          <a:gradFill flip="none" rotWithShape="1">
            <a:gsLst>
              <a:gs pos="11000">
                <a:schemeClr val="accent1">
                  <a:lumMod val="60000"/>
                  <a:lumOff val="40000"/>
                  <a:alpha val="100000"/>
                </a:schemeClr>
              </a:gs>
              <a:gs pos="100000">
                <a:schemeClr val="accent1">
                  <a:alpha val="100000"/>
                </a:schemeClr>
              </a:gs>
            </a:gsLst>
            <a:lin ang="0" scaled="1"/>
            <a:tileRect/>
          </a:gradFill>
          <a:ln>
            <a:noFill/>
          </a:ln>
          <a:effectLst>
            <a:outerShdw blurRad="762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p>
            <a:pPr algn="ctr"/>
            <a:r>
              <a:rPr lang="zh-CN" altLang="en-US" b="1" dirty="0">
                <a:solidFill>
                  <a:srgbClr val="FFFFFF"/>
                </a:solidFill>
                <a:latin typeface="微软雅黑" panose="020B0503020204020204" charset="-122"/>
                <a:ea typeface="微软雅黑" panose="020B0503020204020204" charset="-122"/>
              </a:rPr>
              <a:t>持续可用</a:t>
            </a:r>
            <a:endParaRPr lang="zh-CN" altLang="en-US" b="1" dirty="0">
              <a:solidFill>
                <a:srgbClr val="FFFFFF"/>
              </a:solidFill>
              <a:latin typeface="微软雅黑" panose="020B0503020204020204" charset="-122"/>
              <a:ea typeface="微软雅黑" panose="020B0503020204020204" charset="-122"/>
            </a:endParaRPr>
          </a:p>
        </p:txBody>
      </p:sp>
      <p:sp>
        <p:nvSpPr>
          <p:cNvPr id="14" name="文本框 13"/>
          <p:cNvSpPr txBox="1"/>
          <p:nvPr>
            <p:custDataLst>
              <p:tags r:id="rId5"/>
            </p:custDataLst>
          </p:nvPr>
        </p:nvSpPr>
        <p:spPr>
          <a:xfrm>
            <a:off x="1929765" y="3702050"/>
            <a:ext cx="2015490" cy="1598930"/>
          </a:xfrm>
          <a:prstGeom prst="rect">
            <a:avLst/>
          </a:prstGeom>
          <a:noFill/>
        </p:spPr>
        <p:txBody>
          <a:bodyPr wrap="square" lIns="0" tIns="0" rIns="0" bIns="0" rtlCol="0" anchor="t" anchorCtr="0">
            <a:noAutofit/>
          </a:bodyPr>
          <a:p>
            <a:pPr>
              <a:lnSpc>
                <a:spcPct val="150000"/>
              </a:lnSpc>
            </a:pPr>
            <a:r>
              <a:rPr lang="zh-CN" altLang="en-US" sz="1400" dirty="0">
                <a:solidFill>
                  <a:schemeClr val="tx1">
                    <a:lumMod val="85000"/>
                    <a:lumOff val="15000"/>
                  </a:schemeClr>
                </a:solidFill>
                <a:latin typeface="微软雅黑" panose="020B0503020204020204" charset="-122"/>
                <a:ea typeface="微软雅黑" panose="020B0503020204020204" charset="-122"/>
              </a:rPr>
              <a:t>一个稳定的平台应能够持续可访问，保证不会因宕机或服务中断导致数据新闻不能正常发布，也不会因此导致数据新闻的受众不能顺利阅读新闻内容。</a:t>
            </a:r>
            <a:endParaRPr lang="zh-CN" altLang="en-US" sz="1400" dirty="0">
              <a:solidFill>
                <a:schemeClr val="tx1">
                  <a:lumMod val="85000"/>
                  <a:lumOff val="15000"/>
                </a:schemeClr>
              </a:solidFill>
              <a:latin typeface="微软雅黑" panose="020B0503020204020204" charset="-122"/>
              <a:ea typeface="微软雅黑" panose="020B0503020204020204" charset="-122"/>
            </a:endParaRPr>
          </a:p>
        </p:txBody>
      </p:sp>
      <p:sp>
        <p:nvSpPr>
          <p:cNvPr id="10" name="矩形: 圆角 9"/>
          <p:cNvSpPr/>
          <p:nvPr>
            <p:custDataLst>
              <p:tags r:id="rId6"/>
            </p:custDataLst>
          </p:nvPr>
        </p:nvSpPr>
        <p:spPr>
          <a:xfrm>
            <a:off x="5186045" y="2478723"/>
            <a:ext cx="1219198" cy="376028"/>
          </a:xfrm>
          <a:prstGeom prst="roundRect">
            <a:avLst/>
          </a:prstGeom>
          <a:gradFill flip="none" rotWithShape="1">
            <a:gsLst>
              <a:gs pos="11000">
                <a:schemeClr val="accent2">
                  <a:lumMod val="60000"/>
                  <a:lumOff val="40000"/>
                  <a:alpha val="100000"/>
                </a:schemeClr>
              </a:gs>
              <a:gs pos="100000">
                <a:schemeClr val="accent2">
                  <a:alpha val="100000"/>
                </a:schemeClr>
              </a:gs>
            </a:gsLst>
            <a:lin ang="0" scaled="1"/>
            <a:tileRect/>
          </a:gradFill>
          <a:ln>
            <a:noFill/>
          </a:ln>
          <a:effectLst>
            <a:outerShdw blurRad="76200" dist="38100" dir="2700000" algn="tl" rotWithShape="0">
              <a:schemeClr val="accent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p>
            <a:pPr algn="ctr"/>
            <a:r>
              <a:rPr lang="zh-CN" altLang="en-US" b="1" dirty="0">
                <a:solidFill>
                  <a:srgbClr val="FFFFFF"/>
                </a:solidFill>
                <a:latin typeface="微软雅黑" panose="020B0503020204020204" charset="-122"/>
                <a:ea typeface="微软雅黑" panose="020B0503020204020204" charset="-122"/>
              </a:rPr>
              <a:t>数据安全</a:t>
            </a:r>
            <a:endParaRPr lang="zh-CN" altLang="en-US" b="1" dirty="0">
              <a:solidFill>
                <a:srgbClr val="FFFFFF"/>
              </a:solidFill>
              <a:latin typeface="微软雅黑" panose="020B0503020204020204" charset="-122"/>
              <a:ea typeface="微软雅黑" panose="020B0503020204020204" charset="-122"/>
            </a:endParaRPr>
          </a:p>
        </p:txBody>
      </p:sp>
      <p:cxnSp>
        <p:nvCxnSpPr>
          <p:cNvPr id="6" name="直接连接符 5"/>
          <p:cNvCxnSpPr/>
          <p:nvPr>
            <p:custDataLst>
              <p:tags r:id="rId7"/>
            </p:custDataLst>
          </p:nvPr>
        </p:nvCxnSpPr>
        <p:spPr>
          <a:xfrm flipH="1" flipV="1">
            <a:off x="4981575" y="2714362"/>
            <a:ext cx="13335" cy="2788920"/>
          </a:xfrm>
          <a:prstGeom prst="line">
            <a:avLst/>
          </a:prstGeom>
          <a:ln w="12700">
            <a:gradFill>
              <a:gsLst>
                <a:gs pos="68000">
                  <a:schemeClr val="accent2">
                    <a:alpha val="50000"/>
                  </a:schemeClr>
                </a:gs>
                <a:gs pos="16000">
                  <a:schemeClr val="accent2">
                    <a:alpha val="0"/>
                  </a:schemeClr>
                </a:gs>
                <a:gs pos="100000">
                  <a:schemeClr val="accent2">
                    <a:alpha val="100000"/>
                  </a:schemeClr>
                </a:gs>
              </a:gsLst>
              <a:lin ang="5400000" scaled="1"/>
            </a:gradFill>
            <a:tailEnd type="oval"/>
          </a:ln>
        </p:spPr>
        <p:style>
          <a:lnRef idx="1">
            <a:schemeClr val="accent1"/>
          </a:lnRef>
          <a:fillRef idx="0">
            <a:schemeClr val="accent1"/>
          </a:fillRef>
          <a:effectRef idx="0">
            <a:schemeClr val="accent1"/>
          </a:effectRef>
          <a:fontRef idx="minor">
            <a:schemeClr val="tx1"/>
          </a:fontRef>
        </p:style>
      </p:cxnSp>
      <p:sp>
        <p:nvSpPr>
          <p:cNvPr id="16" name="文本框 15"/>
          <p:cNvSpPr txBox="1"/>
          <p:nvPr>
            <p:custDataLst>
              <p:tags r:id="rId8"/>
            </p:custDataLst>
          </p:nvPr>
        </p:nvSpPr>
        <p:spPr>
          <a:xfrm>
            <a:off x="5194935" y="3010535"/>
            <a:ext cx="2015490" cy="1598930"/>
          </a:xfrm>
          <a:prstGeom prst="rect">
            <a:avLst/>
          </a:prstGeom>
          <a:noFill/>
        </p:spPr>
        <p:txBody>
          <a:bodyPr wrap="square" lIns="0" tIns="0" rIns="0" bIns="0" rtlCol="0" anchor="t" anchorCtr="0">
            <a:noAutofit/>
          </a:bodyPr>
          <a:p>
            <a:pPr>
              <a:lnSpc>
                <a:spcPct val="150000"/>
              </a:lnSpc>
            </a:pPr>
            <a:r>
              <a:rPr lang="zh-CN" altLang="en-US" sz="1400" dirty="0">
                <a:solidFill>
                  <a:schemeClr val="tx1">
                    <a:lumMod val="85000"/>
                    <a:lumOff val="15000"/>
                  </a:schemeClr>
                </a:solidFill>
                <a:latin typeface="微软雅黑" panose="020B0503020204020204" charset="-122"/>
                <a:ea typeface="微软雅黑" panose="020B0503020204020204" charset="-122"/>
              </a:rPr>
              <a:t>数据的完整性和安全性也是平台稳定与可靠的关键指标。对于数据新闻发布平台来说，数据的完整性和安全性是其生命线。</a:t>
            </a:r>
            <a:endParaRPr lang="zh-CN" altLang="en-US" sz="1400" dirty="0">
              <a:solidFill>
                <a:schemeClr val="tx1">
                  <a:lumMod val="85000"/>
                  <a:lumOff val="15000"/>
                </a:schemeClr>
              </a:solidFill>
              <a:latin typeface="微软雅黑" panose="020B0503020204020204" charset="-122"/>
              <a:ea typeface="微软雅黑" panose="020B0503020204020204" charset="-122"/>
            </a:endParaRPr>
          </a:p>
        </p:txBody>
      </p:sp>
      <p:cxnSp>
        <p:nvCxnSpPr>
          <p:cNvPr id="7" name="直接连接符 6"/>
          <p:cNvCxnSpPr/>
          <p:nvPr>
            <p:custDataLst>
              <p:tags r:id="rId9"/>
            </p:custDataLst>
          </p:nvPr>
        </p:nvCxnSpPr>
        <p:spPr>
          <a:xfrm flipV="1">
            <a:off x="8212455" y="2054543"/>
            <a:ext cx="23495" cy="3044190"/>
          </a:xfrm>
          <a:prstGeom prst="line">
            <a:avLst/>
          </a:prstGeom>
          <a:ln w="12700">
            <a:gradFill>
              <a:gsLst>
                <a:gs pos="68000">
                  <a:schemeClr val="accent1">
                    <a:alpha val="50000"/>
                  </a:schemeClr>
                </a:gs>
                <a:gs pos="16000">
                  <a:schemeClr val="accent1">
                    <a:alpha val="0"/>
                  </a:schemeClr>
                </a:gs>
                <a:gs pos="100000">
                  <a:schemeClr val="accent1">
                    <a:alpha val="100000"/>
                  </a:schemeClr>
                </a:gs>
              </a:gsLst>
              <a:lin ang="5400000" scaled="1"/>
            </a:gradFill>
            <a:tailEnd type="oval"/>
          </a:ln>
        </p:spPr>
        <p:style>
          <a:lnRef idx="1">
            <a:schemeClr val="accent1"/>
          </a:lnRef>
          <a:fillRef idx="0">
            <a:schemeClr val="accent1"/>
          </a:fillRef>
          <a:effectRef idx="0">
            <a:schemeClr val="accent1"/>
          </a:effectRef>
          <a:fontRef idx="minor">
            <a:schemeClr val="tx1"/>
          </a:fontRef>
        </p:style>
      </p:cxnSp>
      <p:sp>
        <p:nvSpPr>
          <p:cNvPr id="11" name="矩形: 圆角 10"/>
          <p:cNvSpPr/>
          <p:nvPr>
            <p:custDataLst>
              <p:tags r:id="rId10"/>
            </p:custDataLst>
          </p:nvPr>
        </p:nvSpPr>
        <p:spPr>
          <a:xfrm>
            <a:off x="8451215" y="1865948"/>
            <a:ext cx="1219198" cy="376028"/>
          </a:xfrm>
          <a:prstGeom prst="roundRect">
            <a:avLst/>
          </a:prstGeom>
          <a:gradFill flip="none" rotWithShape="1">
            <a:gsLst>
              <a:gs pos="11000">
                <a:schemeClr val="accent1">
                  <a:lumMod val="60000"/>
                  <a:lumOff val="40000"/>
                  <a:alpha val="100000"/>
                </a:schemeClr>
              </a:gs>
              <a:gs pos="100000">
                <a:schemeClr val="accent1">
                  <a:alpha val="100000"/>
                </a:schemeClr>
              </a:gs>
            </a:gsLst>
            <a:lin ang="0" scaled="1"/>
            <a:tileRect/>
          </a:gradFill>
          <a:ln>
            <a:noFill/>
          </a:ln>
          <a:effectLst>
            <a:outerShdw blurRad="762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p>
            <a:pPr algn="ctr"/>
            <a:r>
              <a:rPr lang="zh-CN" altLang="en-US" b="1" dirty="0">
                <a:solidFill>
                  <a:srgbClr val="FFFFFF"/>
                </a:solidFill>
                <a:latin typeface="微软雅黑" panose="020B0503020204020204" charset="-122"/>
                <a:ea typeface="微软雅黑" panose="020B0503020204020204" charset="-122"/>
              </a:rPr>
              <a:t>性能优化</a:t>
            </a:r>
            <a:endParaRPr lang="zh-CN" altLang="en-US" b="1" dirty="0">
              <a:solidFill>
                <a:srgbClr val="FFFFFF"/>
              </a:solidFill>
              <a:latin typeface="微软雅黑" panose="020B0503020204020204" charset="-122"/>
              <a:ea typeface="微软雅黑" panose="020B0503020204020204" charset="-122"/>
            </a:endParaRPr>
          </a:p>
        </p:txBody>
      </p:sp>
      <p:sp>
        <p:nvSpPr>
          <p:cNvPr id="18" name="文本框 17"/>
          <p:cNvSpPr txBox="1"/>
          <p:nvPr>
            <p:custDataLst>
              <p:tags r:id="rId11"/>
            </p:custDataLst>
          </p:nvPr>
        </p:nvSpPr>
        <p:spPr>
          <a:xfrm>
            <a:off x="8460105" y="2373630"/>
            <a:ext cx="2015490" cy="1598930"/>
          </a:xfrm>
          <a:prstGeom prst="rect">
            <a:avLst/>
          </a:prstGeom>
          <a:noFill/>
        </p:spPr>
        <p:txBody>
          <a:bodyPr wrap="square" lIns="0" tIns="0" rIns="0" bIns="0" rtlCol="0" anchor="t" anchorCtr="0">
            <a:noAutofit/>
          </a:bodyPr>
          <a:p>
            <a:pPr>
              <a:lnSpc>
                <a:spcPct val="150000"/>
              </a:lnSpc>
            </a:pPr>
            <a:r>
              <a:rPr lang="zh-CN" altLang="en-US" sz="1400" dirty="0">
                <a:solidFill>
                  <a:schemeClr val="tx1">
                    <a:lumMod val="85000"/>
                    <a:lumOff val="15000"/>
                  </a:schemeClr>
                </a:solidFill>
                <a:latin typeface="微软雅黑" panose="020B0503020204020204" charset="-122"/>
                <a:ea typeface="微软雅黑" panose="020B0503020204020204" charset="-122"/>
              </a:rPr>
              <a:t>性能不断优化是平台持续保证安全、稳定运行的必要举措。</a:t>
            </a:r>
            <a:endParaRPr lang="zh-CN" altLang="en-US" sz="1400" dirty="0">
              <a:solidFill>
                <a:schemeClr val="tx1">
                  <a:lumMod val="85000"/>
                  <a:lumOff val="15000"/>
                </a:schemeClr>
              </a:solidFill>
              <a:latin typeface="微软雅黑" panose="020B0503020204020204" charset="-122"/>
              <a:ea typeface="微软雅黑" panose="020B0503020204020204" charset="-122"/>
            </a:endParaRPr>
          </a:p>
        </p:txBody>
      </p:sp>
      <p:grpSp>
        <p:nvGrpSpPr>
          <p:cNvPr id="2" name="组合 1"/>
          <p:cNvGrpSpPr/>
          <p:nvPr/>
        </p:nvGrpSpPr>
        <p:grpSpPr>
          <a:xfrm>
            <a:off x="298450" y="240665"/>
            <a:ext cx="7024370" cy="743555"/>
            <a:chOff x="273050" y="421670"/>
            <a:chExt cx="2438400" cy="743555"/>
          </a:xfrm>
        </p:grpSpPr>
        <p:sp>
          <p:nvSpPr>
            <p:cNvPr id="25" name="文本框 24"/>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6" name="直接连接符 25"/>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9" name="矩形 18"/>
          <p:cNvSpPr/>
          <p:nvPr>
            <p:custDataLst>
              <p:tags r:id="rId12"/>
            </p:custDataLst>
          </p:nvPr>
        </p:nvSpPr>
        <p:spPr>
          <a:xfrm>
            <a:off x="-229235" y="1656080"/>
            <a:ext cx="4174490" cy="398780"/>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稳定性与可靠性</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nvGrpSpPr>
          <p:cNvPr id="11" name="组合 10"/>
          <p:cNvGrpSpPr/>
          <p:nvPr>
            <p:custDataLst>
              <p:tags r:id="rId1"/>
            </p:custDataLst>
          </p:nvPr>
        </p:nvGrpSpPr>
        <p:grpSpPr>
          <a:xfrm>
            <a:off x="718820" y="1715770"/>
            <a:ext cx="5239385" cy="5044440"/>
            <a:chOff x="1855" y="2368"/>
            <a:chExt cx="8251" cy="7944"/>
          </a:xfrm>
        </p:grpSpPr>
        <p:sp>
          <p:nvSpPr>
            <p:cNvPr id="14" name="矩形 13"/>
            <p:cNvSpPr/>
            <p:nvPr>
              <p:custDataLst>
                <p:tags r:id="rId2"/>
              </p:custDataLst>
            </p:nvPr>
          </p:nvSpPr>
          <p:spPr>
            <a:xfrm>
              <a:off x="1855" y="2368"/>
              <a:ext cx="5705" cy="628"/>
            </a:xfrm>
            <a:prstGeom prst="rect">
              <a:avLst/>
            </a:prstGeom>
            <a:noFill/>
          </p:spPr>
          <p:txBody>
            <a:bodyPr wrap="square" lIns="0" tIns="0" rIns="0" bIns="0" rtlCol="0" anchor="b" anchorCtr="0">
              <a:noAutofit/>
            </a:bodyPr>
            <a:p>
              <a:pPr marL="342900" indent="-342900" algn="l">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易用性与用户友好性</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15" name="矩形 14"/>
            <p:cNvSpPr/>
            <p:nvPr>
              <p:custDataLst>
                <p:tags r:id="rId3"/>
              </p:custDataLst>
            </p:nvPr>
          </p:nvSpPr>
          <p:spPr>
            <a:xfrm>
              <a:off x="2914" y="3533"/>
              <a:ext cx="7192" cy="6779"/>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平台的操作界面应简洁明了，易于上手和使用。提供详细的用户指南和帮助文档，以便我们在使用过程中遇到问题时能够快速找到解决方案。对受众来说，平台应具备良好的多终端兼容性和流畅清晰的阅览界面，确保数据新闻便于阅读、交互。</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sp>
        <p:nvSpPr>
          <p:cNvPr id="25" name="文本框 24"/>
          <p:cNvSpPr txBox="1"/>
          <p:nvPr/>
        </p:nvSpPr>
        <p:spPr>
          <a:xfrm>
            <a:off x="298450" y="240665"/>
            <a:ext cx="702437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grpSp>
        <p:nvGrpSpPr>
          <p:cNvPr id="2" name="组合 1"/>
          <p:cNvGrpSpPr/>
          <p:nvPr>
            <p:custDataLst>
              <p:tags r:id="rId4"/>
            </p:custDataLst>
          </p:nvPr>
        </p:nvGrpSpPr>
        <p:grpSpPr>
          <a:xfrm>
            <a:off x="7011035" y="1838325"/>
            <a:ext cx="3416935" cy="3917950"/>
            <a:chOff x="10393" y="2269"/>
            <a:chExt cx="5381" cy="6170"/>
          </a:xfrm>
        </p:grpSpPr>
        <p:sp>
          <p:nvSpPr>
            <p:cNvPr id="29" name="矩形: 圆角 1"/>
            <p:cNvSpPr/>
            <p:nvPr>
              <p:custDataLst>
                <p:tags r:id="rId5"/>
              </p:custDataLst>
            </p:nvPr>
          </p:nvSpPr>
          <p:spPr>
            <a:xfrm>
              <a:off x="11969" y="2871"/>
              <a:ext cx="3804" cy="580"/>
            </a:xfrm>
            <a:prstGeom prst="roundRect">
              <a:avLst>
                <a:gd name="adj" fmla="val 50000"/>
              </a:avLst>
            </a:prstGeom>
            <a:solidFill>
              <a:schemeClr val="accent1"/>
            </a:solidFill>
            <a:ln>
              <a:solidFill>
                <a:schemeClr val="accent1"/>
              </a:solidFill>
            </a:ln>
          </p:spPr>
          <p:txBody>
            <a:bodyPr wrap="square" lIns="0" tIns="0" rIns="0" bIns="0" rtlCol="0" anchor="ctr" anchorCtr="0">
              <a:noAutofit/>
            </a:bodyPr>
            <a:p>
              <a:pPr algn="ctr">
                <a:spcBef>
                  <a:spcPct val="0"/>
                </a:spcBef>
                <a:spcAft>
                  <a:spcPct val="0"/>
                </a:spcAft>
              </a:pPr>
              <a:r>
                <a:rPr lang="zh-CN" altLang="en-US" sz="2000" b="1" dirty="0">
                  <a:solidFill>
                    <a:srgbClr val="FFFFFF"/>
                  </a:solidFill>
                  <a:latin typeface="微软雅黑" panose="020B0503020204020204" charset="-122"/>
                  <a:ea typeface="微软雅黑" panose="020B0503020204020204" charset="-122"/>
                  <a:cs typeface="+mn-ea"/>
                </a:rPr>
                <a:t>界面友好</a:t>
              </a:r>
              <a:endParaRPr lang="zh-CN" altLang="en-US" sz="2000" b="1" dirty="0">
                <a:solidFill>
                  <a:srgbClr val="FFFFFF"/>
                </a:solidFill>
                <a:latin typeface="微软雅黑" panose="020B0503020204020204" charset="-122"/>
                <a:ea typeface="微软雅黑" panose="020B0503020204020204" charset="-122"/>
                <a:cs typeface="+mn-ea"/>
              </a:endParaRPr>
            </a:p>
          </p:txBody>
        </p:sp>
        <p:grpSp>
          <p:nvGrpSpPr>
            <p:cNvPr id="3" name="组合 2"/>
            <p:cNvGrpSpPr/>
            <p:nvPr>
              <p:custDataLst>
                <p:tags r:id="rId6"/>
              </p:custDataLst>
            </p:nvPr>
          </p:nvGrpSpPr>
          <p:grpSpPr>
            <a:xfrm rot="5400000">
              <a:off x="10707" y="2496"/>
              <a:ext cx="728" cy="1309"/>
              <a:chOff x="11782" y="5298"/>
              <a:chExt cx="728" cy="1309"/>
            </a:xfrm>
          </p:grpSpPr>
          <p:sp>
            <p:nvSpPr>
              <p:cNvPr id="4" name="等腰三角形 7"/>
              <p:cNvSpPr/>
              <p:nvPr>
                <p:custDataLst>
                  <p:tags r:id="rId7"/>
                </p:custDataLst>
              </p:nvPr>
            </p:nvSpPr>
            <p:spPr>
              <a:xfrm>
                <a:off x="11782" y="5716"/>
                <a:ext cx="728" cy="891"/>
              </a:xfrm>
              <a:custGeom>
                <a:avLst/>
                <a:gdLst>
                  <a:gd name="connsiteX0" fmla="*/ 0 w 1524762"/>
                  <a:gd name="connsiteY0" fmla="*/ 1314450 h 1314450"/>
                  <a:gd name="connsiteX1" fmla="*/ 762381 w 1524762"/>
                  <a:gd name="connsiteY1" fmla="*/ 0 h 1314450"/>
                  <a:gd name="connsiteX2" fmla="*/ 1524762 w 1524762"/>
                  <a:gd name="connsiteY2" fmla="*/ 1314450 h 1314450"/>
                  <a:gd name="connsiteX3" fmla="*/ 0 w 1524762"/>
                  <a:gd name="connsiteY3" fmla="*/ 1314450 h 1314450"/>
                  <a:gd name="connsiteX0-1" fmla="*/ 0 w 1524762"/>
                  <a:gd name="connsiteY0-2" fmla="*/ 1314450 h 1314450"/>
                  <a:gd name="connsiteX1-3" fmla="*/ 762381 w 1524762"/>
                  <a:gd name="connsiteY1-4" fmla="*/ 0 h 1314450"/>
                  <a:gd name="connsiteX2-5" fmla="*/ 1524762 w 1524762"/>
                  <a:gd name="connsiteY2-6" fmla="*/ 1314450 h 1314450"/>
                  <a:gd name="connsiteX3-7" fmla="*/ 0 w 1524762"/>
                  <a:gd name="connsiteY3-8" fmla="*/ 1314450 h 1314450"/>
                  <a:gd name="connsiteX0-9" fmla="*/ 0 w 1524762"/>
                  <a:gd name="connsiteY0-10" fmla="*/ 1314450 h 1314450"/>
                  <a:gd name="connsiteX1-11" fmla="*/ 762381 w 1524762"/>
                  <a:gd name="connsiteY1-12" fmla="*/ 0 h 1314450"/>
                  <a:gd name="connsiteX2-13" fmla="*/ 1524762 w 1524762"/>
                  <a:gd name="connsiteY2-14" fmla="*/ 1314450 h 1314450"/>
                  <a:gd name="connsiteX3-15" fmla="*/ 0 w 1524762"/>
                  <a:gd name="connsiteY3-16" fmla="*/ 1314450 h 1314450"/>
                  <a:gd name="connsiteX0-17" fmla="*/ 0 w 1524762"/>
                  <a:gd name="connsiteY0-18" fmla="*/ 1314450 h 1314450"/>
                  <a:gd name="connsiteX1-19" fmla="*/ 762381 w 1524762"/>
                  <a:gd name="connsiteY1-20" fmla="*/ 0 h 1314450"/>
                  <a:gd name="connsiteX2-21" fmla="*/ 1524762 w 1524762"/>
                  <a:gd name="connsiteY2-22" fmla="*/ 1314450 h 1314450"/>
                  <a:gd name="connsiteX3-23" fmla="*/ 0 w 1524762"/>
                  <a:gd name="connsiteY3-24" fmla="*/ 1314450 h 1314450"/>
                  <a:gd name="connsiteX0-25" fmla="*/ 0 w 1524762"/>
                  <a:gd name="connsiteY0-26" fmla="*/ 1314450 h 1314450"/>
                  <a:gd name="connsiteX1-27" fmla="*/ 762381 w 1524762"/>
                  <a:gd name="connsiteY1-28" fmla="*/ 0 h 1314450"/>
                  <a:gd name="connsiteX2-29" fmla="*/ 1524762 w 1524762"/>
                  <a:gd name="connsiteY2-30" fmla="*/ 1314450 h 1314450"/>
                  <a:gd name="connsiteX3-31" fmla="*/ 0 w 1524762"/>
                  <a:gd name="connsiteY3-32" fmla="*/ 1314450 h 1314450"/>
                  <a:gd name="connsiteX0-33" fmla="*/ 0 w 1524762"/>
                  <a:gd name="connsiteY0-34" fmla="*/ 1314450 h 1314450"/>
                  <a:gd name="connsiteX1-35" fmla="*/ 762381 w 1524762"/>
                  <a:gd name="connsiteY1-36" fmla="*/ 0 h 1314450"/>
                  <a:gd name="connsiteX2-37" fmla="*/ 1524762 w 1524762"/>
                  <a:gd name="connsiteY2-38" fmla="*/ 1314450 h 1314450"/>
                  <a:gd name="connsiteX3-39" fmla="*/ 0 w 1524762"/>
                  <a:gd name="connsiteY3-40" fmla="*/ 1314450 h 1314450"/>
                </a:gdLst>
                <a:ahLst/>
                <a:cxnLst>
                  <a:cxn ang="0">
                    <a:pos x="connsiteX0-1" y="connsiteY0-2"/>
                  </a:cxn>
                  <a:cxn ang="0">
                    <a:pos x="connsiteX1-3" y="connsiteY1-4"/>
                  </a:cxn>
                  <a:cxn ang="0">
                    <a:pos x="connsiteX2-5" y="connsiteY2-6"/>
                  </a:cxn>
                  <a:cxn ang="0">
                    <a:pos x="connsiteX3-7" y="connsiteY3-8"/>
                  </a:cxn>
                </a:cxnLst>
                <a:rect l="l" t="t" r="r" b="b"/>
                <a:pathLst>
                  <a:path w="1524762" h="1314450">
                    <a:moveTo>
                      <a:pt x="0" y="1314450"/>
                    </a:moveTo>
                    <a:cubicBezTo>
                      <a:pt x="597027" y="971550"/>
                      <a:pt x="641604" y="609600"/>
                      <a:pt x="762381" y="0"/>
                    </a:cubicBezTo>
                    <a:cubicBezTo>
                      <a:pt x="864108" y="628650"/>
                      <a:pt x="1061085" y="1028700"/>
                      <a:pt x="1524762" y="1314450"/>
                    </a:cubicBezTo>
                    <a:lnTo>
                      <a:pt x="0" y="1314450"/>
                    </a:lnTo>
                    <a:close/>
                  </a:path>
                </a:pathLst>
              </a:custGeom>
              <a:gradFill flip="none" rotWithShape="1">
                <a:gsLst>
                  <a:gs pos="99301">
                    <a:schemeClr val="accent1">
                      <a:lumMod val="20000"/>
                      <a:lumOff val="80000"/>
                      <a:alpha val="100000"/>
                    </a:schemeClr>
                  </a:gs>
                  <a:gs pos="0">
                    <a:schemeClr val="accent1">
                      <a:alpha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椭圆 4"/>
              <p:cNvSpPr/>
              <p:nvPr>
                <p:custDataLst>
                  <p:tags r:id="rId8"/>
                </p:custDataLst>
              </p:nvPr>
            </p:nvSpPr>
            <p:spPr>
              <a:xfrm>
                <a:off x="12084" y="5366"/>
                <a:ext cx="205" cy="205"/>
              </a:xfrm>
              <a:prstGeom prst="ellipse">
                <a:avLst/>
              </a:prstGeom>
              <a:gradFill>
                <a:gsLst>
                  <a:gs pos="99301">
                    <a:schemeClr val="accent1">
                      <a:lumMod val="75000"/>
                      <a:alpha val="100000"/>
                    </a:schemeClr>
                  </a:gs>
                  <a:gs pos="0">
                    <a:schemeClr val="accent1">
                      <a:alpha val="10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6" name="椭圆 5"/>
              <p:cNvSpPr/>
              <p:nvPr>
                <p:custDataLst>
                  <p:tags r:id="rId9"/>
                </p:custDataLst>
              </p:nvPr>
            </p:nvSpPr>
            <p:spPr>
              <a:xfrm>
                <a:off x="12016" y="5298"/>
                <a:ext cx="341" cy="341"/>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grpSp>
          <p:nvGrpSpPr>
            <p:cNvPr id="7" name="组合 6"/>
            <p:cNvGrpSpPr/>
            <p:nvPr>
              <p:custDataLst>
                <p:tags r:id="rId10"/>
              </p:custDataLst>
            </p:nvPr>
          </p:nvGrpSpPr>
          <p:grpSpPr>
            <a:xfrm rot="16200000">
              <a:off x="10703" y="4566"/>
              <a:ext cx="728" cy="1315"/>
              <a:chOff x="13721" y="6513"/>
              <a:chExt cx="728" cy="1315"/>
            </a:xfrm>
          </p:grpSpPr>
          <p:sp>
            <p:nvSpPr>
              <p:cNvPr id="8" name="等腰三角形 7"/>
              <p:cNvSpPr/>
              <p:nvPr>
                <p:custDataLst>
                  <p:tags r:id="rId11"/>
                </p:custDataLst>
              </p:nvPr>
            </p:nvSpPr>
            <p:spPr>
              <a:xfrm flipV="1">
                <a:off x="13721" y="6513"/>
                <a:ext cx="728" cy="891"/>
              </a:xfrm>
              <a:custGeom>
                <a:avLst/>
                <a:gdLst>
                  <a:gd name="connsiteX0" fmla="*/ 0 w 1524762"/>
                  <a:gd name="connsiteY0" fmla="*/ 1314450 h 1314450"/>
                  <a:gd name="connsiteX1" fmla="*/ 762381 w 1524762"/>
                  <a:gd name="connsiteY1" fmla="*/ 0 h 1314450"/>
                  <a:gd name="connsiteX2" fmla="*/ 1524762 w 1524762"/>
                  <a:gd name="connsiteY2" fmla="*/ 1314450 h 1314450"/>
                  <a:gd name="connsiteX3" fmla="*/ 0 w 1524762"/>
                  <a:gd name="connsiteY3" fmla="*/ 1314450 h 1314450"/>
                  <a:gd name="connsiteX0-1" fmla="*/ 0 w 1524762"/>
                  <a:gd name="connsiteY0-2" fmla="*/ 1314450 h 1314450"/>
                  <a:gd name="connsiteX1-3" fmla="*/ 762381 w 1524762"/>
                  <a:gd name="connsiteY1-4" fmla="*/ 0 h 1314450"/>
                  <a:gd name="connsiteX2-5" fmla="*/ 1524762 w 1524762"/>
                  <a:gd name="connsiteY2-6" fmla="*/ 1314450 h 1314450"/>
                  <a:gd name="connsiteX3-7" fmla="*/ 0 w 1524762"/>
                  <a:gd name="connsiteY3-8" fmla="*/ 1314450 h 1314450"/>
                  <a:gd name="connsiteX0-9" fmla="*/ 0 w 1524762"/>
                  <a:gd name="connsiteY0-10" fmla="*/ 1314450 h 1314450"/>
                  <a:gd name="connsiteX1-11" fmla="*/ 762381 w 1524762"/>
                  <a:gd name="connsiteY1-12" fmla="*/ 0 h 1314450"/>
                  <a:gd name="connsiteX2-13" fmla="*/ 1524762 w 1524762"/>
                  <a:gd name="connsiteY2-14" fmla="*/ 1314450 h 1314450"/>
                  <a:gd name="connsiteX3-15" fmla="*/ 0 w 1524762"/>
                  <a:gd name="connsiteY3-16" fmla="*/ 1314450 h 1314450"/>
                  <a:gd name="connsiteX0-17" fmla="*/ 0 w 1524762"/>
                  <a:gd name="connsiteY0-18" fmla="*/ 1314450 h 1314450"/>
                  <a:gd name="connsiteX1-19" fmla="*/ 762381 w 1524762"/>
                  <a:gd name="connsiteY1-20" fmla="*/ 0 h 1314450"/>
                  <a:gd name="connsiteX2-21" fmla="*/ 1524762 w 1524762"/>
                  <a:gd name="connsiteY2-22" fmla="*/ 1314450 h 1314450"/>
                  <a:gd name="connsiteX3-23" fmla="*/ 0 w 1524762"/>
                  <a:gd name="connsiteY3-24" fmla="*/ 1314450 h 1314450"/>
                  <a:gd name="connsiteX0-25" fmla="*/ 0 w 1524762"/>
                  <a:gd name="connsiteY0-26" fmla="*/ 1314450 h 1314450"/>
                  <a:gd name="connsiteX1-27" fmla="*/ 762381 w 1524762"/>
                  <a:gd name="connsiteY1-28" fmla="*/ 0 h 1314450"/>
                  <a:gd name="connsiteX2-29" fmla="*/ 1524762 w 1524762"/>
                  <a:gd name="connsiteY2-30" fmla="*/ 1314450 h 1314450"/>
                  <a:gd name="connsiteX3-31" fmla="*/ 0 w 1524762"/>
                  <a:gd name="connsiteY3-32" fmla="*/ 1314450 h 1314450"/>
                  <a:gd name="connsiteX0-33" fmla="*/ 0 w 1524762"/>
                  <a:gd name="connsiteY0-34" fmla="*/ 1314450 h 1314450"/>
                  <a:gd name="connsiteX1-35" fmla="*/ 762381 w 1524762"/>
                  <a:gd name="connsiteY1-36" fmla="*/ 0 h 1314450"/>
                  <a:gd name="connsiteX2-37" fmla="*/ 1524762 w 1524762"/>
                  <a:gd name="connsiteY2-38" fmla="*/ 1314450 h 1314450"/>
                  <a:gd name="connsiteX3-39" fmla="*/ 0 w 1524762"/>
                  <a:gd name="connsiteY3-40" fmla="*/ 1314450 h 1314450"/>
                </a:gdLst>
                <a:ahLst/>
                <a:cxnLst>
                  <a:cxn ang="0">
                    <a:pos x="connsiteX0-1" y="connsiteY0-2"/>
                  </a:cxn>
                  <a:cxn ang="0">
                    <a:pos x="connsiteX1-3" y="connsiteY1-4"/>
                  </a:cxn>
                  <a:cxn ang="0">
                    <a:pos x="connsiteX2-5" y="connsiteY2-6"/>
                  </a:cxn>
                  <a:cxn ang="0">
                    <a:pos x="connsiteX3-7" y="connsiteY3-8"/>
                  </a:cxn>
                </a:cxnLst>
                <a:rect l="l" t="t" r="r" b="b"/>
                <a:pathLst>
                  <a:path w="1524762" h="1314450">
                    <a:moveTo>
                      <a:pt x="0" y="1314450"/>
                    </a:moveTo>
                    <a:cubicBezTo>
                      <a:pt x="597027" y="971550"/>
                      <a:pt x="641604" y="609600"/>
                      <a:pt x="762381" y="0"/>
                    </a:cubicBezTo>
                    <a:cubicBezTo>
                      <a:pt x="864108" y="628650"/>
                      <a:pt x="1061085" y="1028700"/>
                      <a:pt x="1524762" y="1314450"/>
                    </a:cubicBezTo>
                    <a:lnTo>
                      <a:pt x="0" y="1314450"/>
                    </a:lnTo>
                    <a:close/>
                  </a:path>
                </a:pathLst>
              </a:custGeom>
              <a:gradFill flip="none" rotWithShape="1">
                <a:gsLst>
                  <a:gs pos="99301">
                    <a:schemeClr val="accent2">
                      <a:lumMod val="20000"/>
                      <a:lumOff val="80000"/>
                      <a:alpha val="100000"/>
                    </a:schemeClr>
                  </a:gs>
                  <a:gs pos="0">
                    <a:schemeClr val="accent2">
                      <a:alpha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latin typeface="等线" panose="02010600030101010101" charset="-122"/>
                  <a:ea typeface="等线" panose="02010600030101010101" charset="-122"/>
                </a:endParaRPr>
              </a:p>
            </p:txBody>
          </p:sp>
          <p:sp>
            <p:nvSpPr>
              <p:cNvPr id="9" name="椭圆 8"/>
              <p:cNvSpPr/>
              <p:nvPr>
                <p:custDataLst>
                  <p:tags r:id="rId12"/>
                </p:custDataLst>
              </p:nvPr>
            </p:nvSpPr>
            <p:spPr>
              <a:xfrm>
                <a:off x="13983" y="7556"/>
                <a:ext cx="205" cy="205"/>
              </a:xfrm>
              <a:prstGeom prst="ellipse">
                <a:avLst/>
              </a:prstGeom>
              <a:gradFill>
                <a:gsLst>
                  <a:gs pos="99301">
                    <a:schemeClr val="accent2">
                      <a:lumMod val="75000"/>
                      <a:alpha val="100000"/>
                    </a:schemeClr>
                  </a:gs>
                  <a:gs pos="0">
                    <a:schemeClr val="accent2">
                      <a:alpha val="10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13" name="椭圆 12"/>
              <p:cNvSpPr/>
              <p:nvPr>
                <p:custDataLst>
                  <p:tags r:id="rId13"/>
                </p:custDataLst>
              </p:nvPr>
            </p:nvSpPr>
            <p:spPr>
              <a:xfrm>
                <a:off x="13914" y="7488"/>
                <a:ext cx="341" cy="341"/>
              </a:xfrm>
              <a:prstGeom prst="ellipse">
                <a:avLst/>
              </a:prstGeom>
              <a:no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67" name="矩形: 圆角 8"/>
            <p:cNvSpPr/>
            <p:nvPr>
              <p:custDataLst>
                <p:tags r:id="rId14"/>
              </p:custDataLst>
            </p:nvPr>
          </p:nvSpPr>
          <p:spPr>
            <a:xfrm>
              <a:off x="11969" y="4944"/>
              <a:ext cx="3805" cy="580"/>
            </a:xfrm>
            <a:prstGeom prst="roundRect">
              <a:avLst>
                <a:gd name="adj" fmla="val 50000"/>
              </a:avLst>
            </a:prstGeom>
            <a:solidFill>
              <a:schemeClr val="accent2"/>
            </a:solidFill>
            <a:ln>
              <a:solidFill>
                <a:schemeClr val="accent2"/>
              </a:solidFill>
            </a:ln>
          </p:spPr>
          <p:txBody>
            <a:bodyPr wrap="square" lIns="0" tIns="0" rIns="0" bIns="0" rtlCol="0" anchor="ctr" anchorCtr="0">
              <a:noAutofit/>
            </a:bodyPr>
            <a:p>
              <a:pPr algn="ctr">
                <a:spcBef>
                  <a:spcPct val="0"/>
                </a:spcBef>
                <a:spcAft>
                  <a:spcPct val="0"/>
                </a:spcAft>
              </a:pPr>
              <a:r>
                <a:rPr lang="zh-CN" altLang="en-US" sz="2000" b="1">
                  <a:solidFill>
                    <a:srgbClr val="FFFFFF"/>
                  </a:solidFill>
                  <a:latin typeface="微软雅黑" panose="020B0503020204020204" charset="-122"/>
                  <a:ea typeface="微软雅黑" panose="020B0503020204020204" charset="-122"/>
                  <a:cs typeface="+mn-ea"/>
                </a:rPr>
                <a:t>响应速度快</a:t>
              </a:r>
              <a:endParaRPr lang="zh-CN" altLang="en-US" sz="2000" b="1">
                <a:solidFill>
                  <a:srgbClr val="FFFFFF"/>
                </a:solidFill>
                <a:latin typeface="微软雅黑" panose="020B0503020204020204" charset="-122"/>
                <a:ea typeface="微软雅黑" panose="020B0503020204020204" charset="-122"/>
                <a:cs typeface="+mn-ea"/>
              </a:endParaRPr>
            </a:p>
          </p:txBody>
        </p:sp>
        <p:cxnSp>
          <p:nvCxnSpPr>
            <p:cNvPr id="16" name="直接连接符 15"/>
            <p:cNvCxnSpPr/>
            <p:nvPr>
              <p:custDataLst>
                <p:tags r:id="rId15"/>
              </p:custDataLst>
            </p:nvPr>
          </p:nvCxnSpPr>
          <p:spPr>
            <a:xfrm flipH="1">
              <a:off x="10393" y="2269"/>
              <a:ext cx="25" cy="6170"/>
            </a:xfrm>
            <a:prstGeom prst="line">
              <a:avLst/>
            </a:prstGeom>
            <a:noFill/>
            <a:ln w="25400" cap="sq" cmpd="sng" algn="ctr">
              <a:gradFill>
                <a:gsLst>
                  <a:gs pos="0">
                    <a:schemeClr val="accent1">
                      <a:alpha val="0"/>
                    </a:schemeClr>
                  </a:gs>
                  <a:gs pos="54000">
                    <a:schemeClr val="accent1">
                      <a:alpha val="100000"/>
                    </a:schemeClr>
                  </a:gs>
                  <a:gs pos="100000">
                    <a:schemeClr val="accent1">
                      <a:alpha val="0"/>
                    </a:schemeClr>
                  </a:gs>
                </a:gsLst>
                <a:lin ang="0" scaled="0"/>
              </a:gradFill>
              <a:prstDash val="solid"/>
              <a:miter lim="800000"/>
            </a:ln>
            <a:effectLst/>
          </p:spPr>
        </p:cxnSp>
        <p:sp>
          <p:nvSpPr>
            <p:cNvPr id="69" name="矩形: 圆角 1"/>
            <p:cNvSpPr/>
            <p:nvPr>
              <p:custDataLst>
                <p:tags r:id="rId16"/>
              </p:custDataLst>
            </p:nvPr>
          </p:nvSpPr>
          <p:spPr>
            <a:xfrm>
              <a:off x="11954" y="7017"/>
              <a:ext cx="3806" cy="580"/>
            </a:xfrm>
            <a:prstGeom prst="roundRect">
              <a:avLst>
                <a:gd name="adj" fmla="val 50000"/>
              </a:avLst>
            </a:prstGeom>
            <a:solidFill>
              <a:schemeClr val="accent1"/>
            </a:solidFill>
            <a:ln>
              <a:solidFill>
                <a:schemeClr val="accent1"/>
              </a:solidFill>
            </a:ln>
          </p:spPr>
          <p:txBody>
            <a:bodyPr wrap="square" lIns="0" tIns="0" rIns="0" bIns="0" rtlCol="0" anchor="ctr" anchorCtr="0">
              <a:noAutofit/>
            </a:bodyPr>
            <a:p>
              <a:pPr algn="ctr">
                <a:spcBef>
                  <a:spcPct val="0"/>
                </a:spcBef>
                <a:spcAft>
                  <a:spcPct val="0"/>
                </a:spcAft>
              </a:pPr>
              <a:r>
                <a:rPr lang="zh-CN" altLang="en-US" sz="2000" b="1" dirty="0">
                  <a:solidFill>
                    <a:srgbClr val="FFFFFF"/>
                  </a:solidFill>
                  <a:latin typeface="微软雅黑" panose="020B0503020204020204" charset="-122"/>
                  <a:ea typeface="微软雅黑" panose="020B0503020204020204" charset="-122"/>
                  <a:cs typeface="+mn-ea"/>
                </a:rPr>
                <a:t>用户支持度高</a:t>
              </a:r>
              <a:endParaRPr lang="zh-CN" altLang="en-US" sz="2000" b="1" dirty="0">
                <a:solidFill>
                  <a:srgbClr val="FFFFFF"/>
                </a:solidFill>
                <a:latin typeface="微软雅黑" panose="020B0503020204020204" charset="-122"/>
                <a:ea typeface="微软雅黑" panose="020B0503020204020204" charset="-122"/>
                <a:cs typeface="+mn-ea"/>
              </a:endParaRPr>
            </a:p>
          </p:txBody>
        </p:sp>
        <p:grpSp>
          <p:nvGrpSpPr>
            <p:cNvPr id="18" name="组合 17"/>
            <p:cNvGrpSpPr/>
            <p:nvPr>
              <p:custDataLst>
                <p:tags r:id="rId17"/>
              </p:custDataLst>
            </p:nvPr>
          </p:nvGrpSpPr>
          <p:grpSpPr>
            <a:xfrm rot="5400000">
              <a:off x="10700" y="6635"/>
              <a:ext cx="728" cy="1324"/>
              <a:chOff x="10132" y="5298"/>
              <a:chExt cx="728" cy="1324"/>
            </a:xfrm>
          </p:grpSpPr>
          <p:sp>
            <p:nvSpPr>
              <p:cNvPr id="19" name="等腰三角形 7"/>
              <p:cNvSpPr/>
              <p:nvPr>
                <p:custDataLst>
                  <p:tags r:id="rId18"/>
                </p:custDataLst>
              </p:nvPr>
            </p:nvSpPr>
            <p:spPr>
              <a:xfrm>
                <a:off x="10132" y="5731"/>
                <a:ext cx="728" cy="891"/>
              </a:xfrm>
              <a:custGeom>
                <a:avLst/>
                <a:gdLst>
                  <a:gd name="connsiteX0" fmla="*/ 0 w 1524762"/>
                  <a:gd name="connsiteY0" fmla="*/ 1314450 h 1314450"/>
                  <a:gd name="connsiteX1" fmla="*/ 762381 w 1524762"/>
                  <a:gd name="connsiteY1" fmla="*/ 0 h 1314450"/>
                  <a:gd name="connsiteX2" fmla="*/ 1524762 w 1524762"/>
                  <a:gd name="connsiteY2" fmla="*/ 1314450 h 1314450"/>
                  <a:gd name="connsiteX3" fmla="*/ 0 w 1524762"/>
                  <a:gd name="connsiteY3" fmla="*/ 1314450 h 1314450"/>
                  <a:gd name="connsiteX0-1" fmla="*/ 0 w 1524762"/>
                  <a:gd name="connsiteY0-2" fmla="*/ 1314450 h 1314450"/>
                  <a:gd name="connsiteX1-3" fmla="*/ 762381 w 1524762"/>
                  <a:gd name="connsiteY1-4" fmla="*/ 0 h 1314450"/>
                  <a:gd name="connsiteX2-5" fmla="*/ 1524762 w 1524762"/>
                  <a:gd name="connsiteY2-6" fmla="*/ 1314450 h 1314450"/>
                  <a:gd name="connsiteX3-7" fmla="*/ 0 w 1524762"/>
                  <a:gd name="connsiteY3-8" fmla="*/ 1314450 h 1314450"/>
                  <a:gd name="connsiteX0-9" fmla="*/ 0 w 1524762"/>
                  <a:gd name="connsiteY0-10" fmla="*/ 1314450 h 1314450"/>
                  <a:gd name="connsiteX1-11" fmla="*/ 762381 w 1524762"/>
                  <a:gd name="connsiteY1-12" fmla="*/ 0 h 1314450"/>
                  <a:gd name="connsiteX2-13" fmla="*/ 1524762 w 1524762"/>
                  <a:gd name="connsiteY2-14" fmla="*/ 1314450 h 1314450"/>
                  <a:gd name="connsiteX3-15" fmla="*/ 0 w 1524762"/>
                  <a:gd name="connsiteY3-16" fmla="*/ 1314450 h 1314450"/>
                  <a:gd name="connsiteX0-17" fmla="*/ 0 w 1524762"/>
                  <a:gd name="connsiteY0-18" fmla="*/ 1314450 h 1314450"/>
                  <a:gd name="connsiteX1-19" fmla="*/ 762381 w 1524762"/>
                  <a:gd name="connsiteY1-20" fmla="*/ 0 h 1314450"/>
                  <a:gd name="connsiteX2-21" fmla="*/ 1524762 w 1524762"/>
                  <a:gd name="connsiteY2-22" fmla="*/ 1314450 h 1314450"/>
                  <a:gd name="connsiteX3-23" fmla="*/ 0 w 1524762"/>
                  <a:gd name="connsiteY3-24" fmla="*/ 1314450 h 1314450"/>
                  <a:gd name="connsiteX0-25" fmla="*/ 0 w 1524762"/>
                  <a:gd name="connsiteY0-26" fmla="*/ 1314450 h 1314450"/>
                  <a:gd name="connsiteX1-27" fmla="*/ 762381 w 1524762"/>
                  <a:gd name="connsiteY1-28" fmla="*/ 0 h 1314450"/>
                  <a:gd name="connsiteX2-29" fmla="*/ 1524762 w 1524762"/>
                  <a:gd name="connsiteY2-30" fmla="*/ 1314450 h 1314450"/>
                  <a:gd name="connsiteX3-31" fmla="*/ 0 w 1524762"/>
                  <a:gd name="connsiteY3-32" fmla="*/ 1314450 h 1314450"/>
                  <a:gd name="connsiteX0-33" fmla="*/ 0 w 1524762"/>
                  <a:gd name="connsiteY0-34" fmla="*/ 1314450 h 1314450"/>
                  <a:gd name="connsiteX1-35" fmla="*/ 762381 w 1524762"/>
                  <a:gd name="connsiteY1-36" fmla="*/ 0 h 1314450"/>
                  <a:gd name="connsiteX2-37" fmla="*/ 1524762 w 1524762"/>
                  <a:gd name="connsiteY2-38" fmla="*/ 1314450 h 1314450"/>
                  <a:gd name="connsiteX3-39" fmla="*/ 0 w 1524762"/>
                  <a:gd name="connsiteY3-40" fmla="*/ 1314450 h 1314450"/>
                </a:gdLst>
                <a:ahLst/>
                <a:cxnLst>
                  <a:cxn ang="0">
                    <a:pos x="connsiteX0-1" y="connsiteY0-2"/>
                  </a:cxn>
                  <a:cxn ang="0">
                    <a:pos x="connsiteX1-3" y="connsiteY1-4"/>
                  </a:cxn>
                  <a:cxn ang="0">
                    <a:pos x="connsiteX2-5" y="connsiteY2-6"/>
                  </a:cxn>
                  <a:cxn ang="0">
                    <a:pos x="connsiteX3-7" y="connsiteY3-8"/>
                  </a:cxn>
                </a:cxnLst>
                <a:rect l="l" t="t" r="r" b="b"/>
                <a:pathLst>
                  <a:path w="1524762" h="1314450">
                    <a:moveTo>
                      <a:pt x="0" y="1314450"/>
                    </a:moveTo>
                    <a:cubicBezTo>
                      <a:pt x="597027" y="971550"/>
                      <a:pt x="641604" y="609600"/>
                      <a:pt x="762381" y="0"/>
                    </a:cubicBezTo>
                    <a:cubicBezTo>
                      <a:pt x="864108" y="628650"/>
                      <a:pt x="1061085" y="1028700"/>
                      <a:pt x="1524762" y="1314450"/>
                    </a:cubicBezTo>
                    <a:lnTo>
                      <a:pt x="0" y="1314450"/>
                    </a:lnTo>
                    <a:close/>
                  </a:path>
                </a:pathLst>
              </a:custGeom>
              <a:gradFill flip="none" rotWithShape="1">
                <a:gsLst>
                  <a:gs pos="99301">
                    <a:schemeClr val="accent1">
                      <a:lumMod val="20000"/>
                      <a:lumOff val="80000"/>
                      <a:alpha val="100000"/>
                    </a:schemeClr>
                  </a:gs>
                  <a:gs pos="0">
                    <a:schemeClr val="accent1">
                      <a:alpha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0" name="椭圆 19"/>
              <p:cNvSpPr/>
              <p:nvPr>
                <p:custDataLst>
                  <p:tags r:id="rId19"/>
                </p:custDataLst>
              </p:nvPr>
            </p:nvSpPr>
            <p:spPr>
              <a:xfrm>
                <a:off x="10396" y="5366"/>
                <a:ext cx="205" cy="205"/>
              </a:xfrm>
              <a:prstGeom prst="ellipse">
                <a:avLst/>
              </a:prstGeom>
              <a:gradFill>
                <a:gsLst>
                  <a:gs pos="99301">
                    <a:schemeClr val="accent1">
                      <a:lumMod val="75000"/>
                      <a:alpha val="100000"/>
                    </a:schemeClr>
                  </a:gs>
                  <a:gs pos="0">
                    <a:schemeClr val="accent1">
                      <a:alpha val="10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1" name="椭圆 20"/>
              <p:cNvSpPr/>
              <p:nvPr>
                <p:custDataLst>
                  <p:tags r:id="rId20"/>
                </p:custDataLst>
              </p:nvPr>
            </p:nvSpPr>
            <p:spPr>
              <a:xfrm>
                <a:off x="10334" y="5298"/>
                <a:ext cx="341" cy="341"/>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矩形 13"/>
          <p:cNvSpPr/>
          <p:nvPr>
            <p:custDataLst>
              <p:tags r:id="rId1"/>
            </p:custDataLst>
          </p:nvPr>
        </p:nvSpPr>
        <p:spPr>
          <a:xfrm>
            <a:off x="737870" y="1311910"/>
            <a:ext cx="3622675" cy="398780"/>
          </a:xfrm>
          <a:prstGeom prst="rect">
            <a:avLst/>
          </a:prstGeom>
          <a:noFill/>
        </p:spPr>
        <p:txBody>
          <a:bodyPr wrap="square" lIns="0" tIns="0" rIns="0" bIns="0" rtlCol="0" anchor="b" anchorCtr="0">
            <a:noAutofit/>
          </a:bodyPr>
          <a:p>
            <a:pPr marL="342900" indent="-342900" algn="l">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数据分析工具的可用性</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grpSp>
        <p:nvGrpSpPr>
          <p:cNvPr id="11" name="组合 10"/>
          <p:cNvGrpSpPr/>
          <p:nvPr/>
        </p:nvGrpSpPr>
        <p:grpSpPr>
          <a:xfrm>
            <a:off x="298450" y="240665"/>
            <a:ext cx="7024370" cy="743555"/>
            <a:chOff x="273050" y="421670"/>
            <a:chExt cx="2438400" cy="743555"/>
          </a:xfrm>
        </p:grpSpPr>
        <p:sp>
          <p:nvSpPr>
            <p:cNvPr id="25" name="文本框 24"/>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6" name="直接连接符 25"/>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微软雅黑" panose="020B0503020204020204" charset="-122"/>
              <a:ea typeface="微软雅黑" panose="020B0503020204020204" charset="-122"/>
            </a:endParaRPr>
          </a:p>
        </p:txBody>
      </p:sp>
      <p:sp>
        <p:nvSpPr>
          <p:cNvPr id="5" name="椭圆 4"/>
          <p:cNvSpPr/>
          <p:nvPr>
            <p:custDataLst>
              <p:tags r:id="rId2"/>
            </p:custDataLst>
          </p:nvPr>
        </p:nvSpPr>
        <p:spPr>
          <a:xfrm rot="10800000">
            <a:off x="6062286" y="1981483"/>
            <a:ext cx="1767703" cy="1767703"/>
          </a:xfrm>
          <a:prstGeom prst="ellipse">
            <a:avLst/>
          </a:prstGeom>
          <a:solidFill>
            <a:schemeClr val="accent2">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3" name="椭圆 12"/>
          <p:cNvSpPr/>
          <p:nvPr>
            <p:custDataLst>
              <p:tags r:id="rId3"/>
            </p:custDataLst>
          </p:nvPr>
        </p:nvSpPr>
        <p:spPr>
          <a:xfrm rot="10800000">
            <a:off x="4577012" y="1981483"/>
            <a:ext cx="1767703" cy="1767703"/>
          </a:xfrm>
          <a:prstGeom prst="ellipse">
            <a:avLst/>
          </a:prstGeom>
          <a:solidFill>
            <a:schemeClr val="accent1">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5" name="矩形 14"/>
          <p:cNvSpPr/>
          <p:nvPr>
            <p:custDataLst>
              <p:tags r:id="rId4"/>
            </p:custDataLst>
          </p:nvPr>
        </p:nvSpPr>
        <p:spPr>
          <a:xfrm>
            <a:off x="2957361" y="5559698"/>
            <a:ext cx="6491666" cy="723015"/>
          </a:xfrm>
          <a:prstGeom prst="rect">
            <a:avLst/>
          </a:prstGeom>
        </p:spPr>
        <p:txBody>
          <a:bodyPr wrap="square" lIns="0" tIns="0" rIns="0" bIns="0">
            <a:noAutofit/>
          </a:bodyPr>
          <a:p>
            <a:pPr algn="just">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rPr>
              <a:t>数据新闻发布者应选择提供热门话题和关键词的变化趋势数据的平台。利用平台的</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endParaRPr>
          </a:p>
          <a:p>
            <a:pPr algn="just">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rPr>
              <a:t>这些后台数据，数据新闻发布者能够及时捕捉用户当前关注的热点，结合热门话题进行内容创作，使用相关的热门标签来提高内容的可见性。</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16" name="矩形 15"/>
          <p:cNvSpPr/>
          <p:nvPr>
            <p:custDataLst>
              <p:tags r:id="rId5"/>
            </p:custDataLst>
          </p:nvPr>
        </p:nvSpPr>
        <p:spPr>
          <a:xfrm>
            <a:off x="2957361" y="5147056"/>
            <a:ext cx="6491666" cy="344860"/>
          </a:xfrm>
          <a:prstGeom prst="rect">
            <a:avLst/>
          </a:prstGeom>
          <a:noFill/>
        </p:spPr>
        <p:txBody>
          <a:bodyPr wrap="square" lIns="0" tIns="0" rIns="0" bIns="0" rtlCol="0" anchor="b" anchorCtr="0">
            <a:noAutofit/>
          </a:bodyPr>
          <a:p>
            <a:pPr algn="ctr">
              <a:spcBef>
                <a:spcPct val="0"/>
              </a:spcBef>
              <a:spcAft>
                <a:spcPct val="0"/>
              </a:spcAft>
            </a:pPr>
            <a:r>
              <a:rPr lang="zh-CN" altLang="en-US" sz="2000" b="1" kern="0">
                <a:solidFill>
                  <a:schemeClr val="accent1"/>
                </a:solidFill>
                <a:latin typeface="微软雅黑" panose="020B0503020204020204" charset="-122"/>
                <a:ea typeface="微软雅黑" panose="020B0503020204020204" charset="-122"/>
                <a:cs typeface="+mn-ea"/>
              </a:rPr>
              <a:t>热门话题趋势数据</a:t>
            </a:r>
            <a:endParaRPr lang="zh-CN" altLang="en-US" sz="2000" b="1" kern="0">
              <a:solidFill>
                <a:schemeClr val="accent1"/>
              </a:solidFill>
              <a:latin typeface="微软雅黑" panose="020B0503020204020204" charset="-122"/>
              <a:ea typeface="微软雅黑" panose="020B0503020204020204" charset="-122"/>
              <a:cs typeface="+mn-ea"/>
            </a:endParaRPr>
          </a:p>
        </p:txBody>
      </p:sp>
      <p:sp>
        <p:nvSpPr>
          <p:cNvPr id="17" name="矩形 16"/>
          <p:cNvSpPr/>
          <p:nvPr>
            <p:custDataLst>
              <p:tags r:id="rId6"/>
            </p:custDataLst>
          </p:nvPr>
        </p:nvSpPr>
        <p:spPr>
          <a:xfrm>
            <a:off x="8203983" y="2382828"/>
            <a:ext cx="2966373" cy="1641055"/>
          </a:xfrm>
          <a:prstGeom prst="rect">
            <a:avLst/>
          </a:prstGeom>
        </p:spPr>
        <p:txBody>
          <a:bodyPr wrap="square" lIns="0" tIns="0" rIns="0" bIns="0">
            <a:noAutofit/>
          </a:bodyPr>
          <a:p>
            <a:pPr algn="just">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平台应为数据新闻作品提供详尽的访问数据，如点击率或播放量、完播率或跳出率、互动率</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（点赞量、分享量、评论量）</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等。数据新闻发布者可以根据相应的数据调整选题方向、作品类型、内容结构等，优化内容生产策略。</a:t>
            </a: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8" name="矩形 17"/>
          <p:cNvSpPr/>
          <p:nvPr>
            <p:custDataLst>
              <p:tags r:id="rId7"/>
            </p:custDataLst>
          </p:nvPr>
        </p:nvSpPr>
        <p:spPr>
          <a:xfrm>
            <a:off x="8203983" y="1952942"/>
            <a:ext cx="2966373" cy="344860"/>
          </a:xfrm>
          <a:prstGeom prst="rect">
            <a:avLst/>
          </a:prstGeom>
          <a:noFill/>
        </p:spPr>
        <p:txBody>
          <a:bodyPr wrap="square" lIns="0" tIns="0" rIns="0" bIns="0" rtlCol="0" anchor="b" anchorCtr="0">
            <a:noAutofit/>
          </a:bodyPr>
          <a:p>
            <a:pPr>
              <a:spcBef>
                <a:spcPct val="0"/>
              </a:spcBef>
              <a:spcAft>
                <a:spcPct val="0"/>
              </a:spcAft>
            </a:pPr>
            <a:r>
              <a:rPr lang="zh-CN" altLang="en-US" sz="2000" b="1" kern="0">
                <a:solidFill>
                  <a:schemeClr val="accent2"/>
                </a:solidFill>
                <a:latin typeface="微软雅黑" panose="020B0503020204020204" charset="-122"/>
                <a:ea typeface="微软雅黑" panose="020B0503020204020204" charset="-122"/>
                <a:cs typeface="+mn-ea"/>
              </a:rPr>
              <a:t>内容访问数据</a:t>
            </a:r>
            <a:endParaRPr lang="zh-CN" altLang="en-US" sz="2000" b="1" kern="0">
              <a:solidFill>
                <a:schemeClr val="accent2"/>
              </a:solidFill>
              <a:latin typeface="微软雅黑" panose="020B0503020204020204" charset="-122"/>
              <a:ea typeface="微软雅黑" panose="020B0503020204020204" charset="-122"/>
              <a:cs typeface="+mn-ea"/>
            </a:endParaRPr>
          </a:p>
        </p:txBody>
      </p:sp>
      <p:sp>
        <p:nvSpPr>
          <p:cNvPr id="19" name="矩形 18"/>
          <p:cNvSpPr/>
          <p:nvPr>
            <p:custDataLst>
              <p:tags r:id="rId8"/>
            </p:custDataLst>
          </p:nvPr>
        </p:nvSpPr>
        <p:spPr>
          <a:xfrm>
            <a:off x="1234252" y="2382828"/>
            <a:ext cx="2966373" cy="1641055"/>
          </a:xfrm>
          <a:prstGeom prst="rect">
            <a:avLst/>
          </a:prstGeom>
        </p:spPr>
        <p:txBody>
          <a:bodyPr wrap="square" lIns="0" tIns="0" rIns="0" bIns="0">
            <a:noAutofit/>
          </a:bodyPr>
          <a:p>
            <a:pPr algn="r">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rPr>
              <a:t>平台应能够提供用户画像数据，包括用户的人口学特征、用户行为、用户反馈等方面的内容，为数据新闻发布者提升内容传播效果提供决策参考。</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20" name="矩形 19"/>
          <p:cNvSpPr/>
          <p:nvPr>
            <p:custDataLst>
              <p:tags r:id="rId9"/>
            </p:custDataLst>
          </p:nvPr>
        </p:nvSpPr>
        <p:spPr>
          <a:xfrm>
            <a:off x="1234252" y="1952942"/>
            <a:ext cx="2966373" cy="344860"/>
          </a:xfrm>
          <a:prstGeom prst="rect">
            <a:avLst/>
          </a:prstGeom>
          <a:noFill/>
        </p:spPr>
        <p:txBody>
          <a:bodyPr wrap="square" lIns="0" tIns="0" rIns="0" bIns="0" rtlCol="0" anchor="b" anchorCtr="0">
            <a:noAutofit/>
          </a:bodyPr>
          <a:p>
            <a:pPr algn="r">
              <a:spcBef>
                <a:spcPct val="0"/>
              </a:spcBef>
              <a:spcAft>
                <a:spcPct val="0"/>
              </a:spcAft>
            </a:pPr>
            <a:r>
              <a:rPr lang="zh-CN" altLang="en-US" sz="2000" b="1" kern="0">
                <a:solidFill>
                  <a:schemeClr val="accent1"/>
                </a:solidFill>
                <a:latin typeface="微软雅黑" panose="020B0503020204020204" charset="-122"/>
                <a:ea typeface="微软雅黑" panose="020B0503020204020204" charset="-122"/>
                <a:cs typeface="+mn-ea"/>
              </a:rPr>
              <a:t>用户画像数据</a:t>
            </a:r>
            <a:endParaRPr lang="zh-CN" altLang="en-US" sz="2000" b="1" kern="0">
              <a:solidFill>
                <a:schemeClr val="accent1"/>
              </a:solidFill>
              <a:latin typeface="微软雅黑" panose="020B0503020204020204" charset="-122"/>
              <a:ea typeface="微软雅黑" panose="020B0503020204020204" charset="-122"/>
              <a:cs typeface="+mn-ea"/>
            </a:endParaRPr>
          </a:p>
        </p:txBody>
      </p:sp>
      <p:sp>
        <p:nvSpPr>
          <p:cNvPr id="23" name="椭圆 22"/>
          <p:cNvSpPr/>
          <p:nvPr>
            <p:custDataLst>
              <p:tags r:id="rId10"/>
            </p:custDataLst>
          </p:nvPr>
        </p:nvSpPr>
        <p:spPr>
          <a:xfrm rot="10800000">
            <a:off x="5338676" y="3229518"/>
            <a:ext cx="1767703" cy="1767703"/>
          </a:xfrm>
          <a:prstGeom prst="ellipse">
            <a:avLst/>
          </a:prstGeom>
          <a:solidFill>
            <a:schemeClr val="accent1">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21" name="图片 4" descr="343439383331313b343532303032303bb8f6c8cbd0c5cfa2"/>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6763897" y="2683093"/>
            <a:ext cx="364054" cy="364054"/>
          </a:xfrm>
          <a:prstGeom prst="rect">
            <a:avLst/>
          </a:prstGeom>
        </p:spPr>
      </p:pic>
      <p:pic>
        <p:nvPicPr>
          <p:cNvPr id="22" name="图片 3" descr="343439383331313b343532303031393bd2b5bca8b9dcc0ed"/>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5275650" y="2680121"/>
            <a:ext cx="370797" cy="370797"/>
          </a:xfrm>
          <a:prstGeom prst="rect">
            <a:avLst/>
          </a:prstGeom>
        </p:spPr>
      </p:pic>
      <p:pic>
        <p:nvPicPr>
          <p:cNvPr id="28" name="图片 7" descr="343439383331313b343532303032333bc6f3d2b5bcf2bde9"/>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6040287" y="3931128"/>
            <a:ext cx="364055" cy="36405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图形 4"/>
          <p:cNvSpPr/>
          <p:nvPr>
            <p:custDataLst>
              <p:tags r:id="rId1"/>
            </p:custDataLst>
          </p:nvPr>
        </p:nvSpPr>
        <p:spPr>
          <a:xfrm>
            <a:off x="9918388" y="1369137"/>
            <a:ext cx="1032795" cy="4652395"/>
          </a:xfrm>
          <a:custGeom>
            <a:avLst/>
            <a:gdLst>
              <a:gd name="connsiteX0" fmla="*/ -259 w 944642"/>
              <a:gd name="connsiteY0" fmla="*/ 4255111 h 4255294"/>
              <a:gd name="connsiteX1" fmla="*/ 203548 w 944642"/>
              <a:gd name="connsiteY1" fmla="*/ 203623 h 4255294"/>
              <a:gd name="connsiteX2" fmla="*/ -259 w 944642"/>
              <a:gd name="connsiteY2" fmla="*/ -183 h 4255294"/>
            </a:gdLst>
            <a:ahLst/>
            <a:cxnLst>
              <a:cxn ang="0">
                <a:pos x="connsiteX0" y="connsiteY0"/>
              </a:cxn>
              <a:cxn ang="0">
                <a:pos x="connsiteX1" y="connsiteY1"/>
              </a:cxn>
              <a:cxn ang="0">
                <a:pos x="connsiteX2" y="connsiteY2"/>
              </a:cxn>
            </a:cxnLst>
            <a:rect l="l" t="t" r="r" b="b"/>
            <a:pathLst>
              <a:path w="944642" h="4255294">
                <a:moveTo>
                  <a:pt x="-259" y="4255111"/>
                </a:moveTo>
                <a:cubicBezTo>
                  <a:pt x="1174812" y="3192606"/>
                  <a:pt x="1266062" y="1378694"/>
                  <a:pt x="203548" y="203623"/>
                </a:cubicBezTo>
                <a:cubicBezTo>
                  <a:pt x="139073" y="132319"/>
                  <a:pt x="71055" y="64291"/>
                  <a:pt x="-259" y="-183"/>
                </a:cubicBezTo>
              </a:path>
            </a:pathLst>
          </a:custGeom>
          <a:noFill/>
          <a:ln w="15875" cap="flat">
            <a:gradFill>
              <a:gsLst>
                <a:gs pos="100000">
                  <a:schemeClr val="accent2">
                    <a:lumMod val="20000"/>
                    <a:lumOff val="80000"/>
                    <a:alpha val="0"/>
                  </a:schemeClr>
                </a:gs>
                <a:gs pos="0">
                  <a:schemeClr val="accent2">
                    <a:lumMod val="20000"/>
                    <a:lumOff val="80000"/>
                    <a:alpha val="0"/>
                  </a:schemeClr>
                </a:gs>
                <a:gs pos="70000">
                  <a:schemeClr val="accent2">
                    <a:lumMod val="60000"/>
                    <a:lumOff val="40000"/>
                    <a:alpha val="100000"/>
                  </a:schemeClr>
                </a:gs>
                <a:gs pos="30000">
                  <a:schemeClr val="accent2">
                    <a:lumMod val="60000"/>
                    <a:lumOff val="40000"/>
                    <a:alpha val="100000"/>
                  </a:schemeClr>
                </a:gs>
              </a:gsLst>
              <a:lin ang="16200000" scaled="1"/>
            </a:gra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latin typeface="微软雅黑" panose="020B0503020204020204" charset="-122"/>
              <a:ea typeface="微软雅黑" panose="020B0503020204020204" charset="-122"/>
              <a:sym typeface="+mn-ea"/>
            </a:endParaRPr>
          </a:p>
        </p:txBody>
      </p:sp>
      <p:sp>
        <p:nvSpPr>
          <p:cNvPr id="3" name="图形 4"/>
          <p:cNvSpPr/>
          <p:nvPr>
            <p:custDataLst>
              <p:tags r:id="rId2"/>
            </p:custDataLst>
          </p:nvPr>
        </p:nvSpPr>
        <p:spPr>
          <a:xfrm flipH="1">
            <a:off x="1222116" y="1369832"/>
            <a:ext cx="1032795" cy="4652395"/>
          </a:xfrm>
          <a:custGeom>
            <a:avLst/>
            <a:gdLst>
              <a:gd name="connsiteX0" fmla="*/ -259 w 944642"/>
              <a:gd name="connsiteY0" fmla="*/ 4255111 h 4255294"/>
              <a:gd name="connsiteX1" fmla="*/ 203548 w 944642"/>
              <a:gd name="connsiteY1" fmla="*/ 203623 h 4255294"/>
              <a:gd name="connsiteX2" fmla="*/ -259 w 944642"/>
              <a:gd name="connsiteY2" fmla="*/ -183 h 4255294"/>
            </a:gdLst>
            <a:ahLst/>
            <a:cxnLst>
              <a:cxn ang="0">
                <a:pos x="connsiteX0" y="connsiteY0"/>
              </a:cxn>
              <a:cxn ang="0">
                <a:pos x="connsiteX1" y="connsiteY1"/>
              </a:cxn>
              <a:cxn ang="0">
                <a:pos x="connsiteX2" y="connsiteY2"/>
              </a:cxn>
            </a:cxnLst>
            <a:rect l="l" t="t" r="r" b="b"/>
            <a:pathLst>
              <a:path w="944642" h="4255294">
                <a:moveTo>
                  <a:pt x="-259" y="4255111"/>
                </a:moveTo>
                <a:cubicBezTo>
                  <a:pt x="1174812" y="3192606"/>
                  <a:pt x="1266062" y="1378694"/>
                  <a:pt x="203548" y="203623"/>
                </a:cubicBezTo>
                <a:cubicBezTo>
                  <a:pt x="139073" y="132319"/>
                  <a:pt x="71055" y="64291"/>
                  <a:pt x="-259" y="-183"/>
                </a:cubicBezTo>
              </a:path>
            </a:pathLst>
          </a:custGeom>
          <a:noFill/>
          <a:ln w="15875" cap="flat">
            <a:gradFill>
              <a:gsLst>
                <a:gs pos="100000">
                  <a:schemeClr val="accent2">
                    <a:lumMod val="20000"/>
                    <a:lumOff val="80000"/>
                    <a:alpha val="0"/>
                  </a:schemeClr>
                </a:gs>
                <a:gs pos="0">
                  <a:schemeClr val="accent2">
                    <a:lumMod val="20000"/>
                    <a:lumOff val="80000"/>
                    <a:alpha val="0"/>
                  </a:schemeClr>
                </a:gs>
                <a:gs pos="70000">
                  <a:schemeClr val="accent2">
                    <a:lumMod val="60000"/>
                    <a:lumOff val="40000"/>
                    <a:alpha val="100000"/>
                  </a:schemeClr>
                </a:gs>
                <a:gs pos="30000">
                  <a:schemeClr val="accent2">
                    <a:lumMod val="60000"/>
                    <a:lumOff val="40000"/>
                    <a:alpha val="100000"/>
                  </a:schemeClr>
                </a:gs>
              </a:gsLst>
              <a:lin ang="16200000" scaled="1"/>
            </a:gra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latin typeface="微软雅黑" panose="020B0503020204020204" charset="-122"/>
              <a:ea typeface="微软雅黑" panose="020B0503020204020204" charset="-122"/>
              <a:sym typeface="+mn-ea"/>
            </a:endParaRPr>
          </a:p>
        </p:txBody>
      </p:sp>
      <p:sp>
        <p:nvSpPr>
          <p:cNvPr id="4" name="椭圆 3"/>
          <p:cNvSpPr/>
          <p:nvPr>
            <p:custDataLst>
              <p:tags r:id="rId3"/>
            </p:custDataLst>
          </p:nvPr>
        </p:nvSpPr>
        <p:spPr>
          <a:xfrm>
            <a:off x="984680" y="4110067"/>
            <a:ext cx="666487" cy="666487"/>
          </a:xfrm>
          <a:prstGeom prst="ellipse">
            <a:avLst/>
          </a:prstGeom>
          <a:gradFill>
            <a:gsLst>
              <a:gs pos="0">
                <a:schemeClr val="accent1">
                  <a:alpha val="100000"/>
                </a:schemeClr>
              </a:gs>
              <a:gs pos="100000">
                <a:schemeClr val="accent1">
                  <a:lumMod val="80000"/>
                  <a:lumOff val="20000"/>
                  <a:alpha val="100000"/>
                </a:schemeClr>
              </a:gs>
            </a:gsLst>
            <a:lin ang="13500000"/>
          </a:gradFill>
          <a:ln w="12700">
            <a:gradFill>
              <a:gsLst>
                <a:gs pos="100000">
                  <a:schemeClr val="bg1">
                    <a:alpha val="0"/>
                  </a:schemeClr>
                </a:gs>
                <a:gs pos="0">
                  <a:schemeClr val="bg1"/>
                </a:gs>
              </a:gsLst>
              <a:lin ang="15960000" scaled="0"/>
            </a:gradFill>
          </a:ln>
          <a:effectLst>
            <a:outerShdw blurRad="215900" dist="1143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240" rIns="71755" bIns="45720" numCol="1" spcCol="0" rtlCol="0" fromWordArt="0" anchor="ctr" anchorCtr="0" forceAA="0" compatLnSpc="1">
            <a:normAutofit fontScale="25000" lnSpcReduction="20000"/>
          </a:bodyPr>
          <a:lstStyle/>
          <a:p>
            <a:pPr lvl="0" algn="ctr">
              <a:buClrTx/>
              <a:buSzTx/>
              <a:buFontTx/>
            </a:pPr>
            <a:endParaRPr lang="zh-CN" altLang="en-US" b="1" spc="130" dirty="0">
              <a:solidFill>
                <a:schemeClr val="bg1"/>
              </a:solidFill>
              <a:uFillTx/>
              <a:latin typeface="微软雅黑" panose="020B0503020204020204" charset="-122"/>
              <a:ea typeface="微软雅黑" panose="020B0503020204020204" charset="-122"/>
              <a:cs typeface="+mj-ea"/>
              <a:sym typeface="+mn-ea"/>
            </a:endParaRPr>
          </a:p>
        </p:txBody>
      </p:sp>
      <p:sp>
        <p:nvSpPr>
          <p:cNvPr id="2" name="矩形 1"/>
          <p:cNvSpPr/>
          <p:nvPr>
            <p:custDataLst>
              <p:tags r:id="rId4"/>
            </p:custDataLst>
          </p:nvPr>
        </p:nvSpPr>
        <p:spPr>
          <a:xfrm>
            <a:off x="1887153" y="3801403"/>
            <a:ext cx="2439621" cy="764378"/>
          </a:xfrm>
          <a:prstGeom prst="rect">
            <a:avLst/>
          </a:prstGeom>
          <a:noFill/>
        </p:spPr>
        <p:txBody>
          <a:bodyPr wrap="square" lIns="0" tIns="0" rIns="0" bIns="0" rtlCol="0" anchor="b">
            <a:noAutofit/>
          </a:bodyPr>
          <a:lstStyle/>
          <a:p>
            <a:pPr>
              <a:spcBef>
                <a:spcPct val="0"/>
              </a:spcBef>
              <a:spcAft>
                <a:spcPct val="0"/>
              </a:spcAft>
            </a:pPr>
            <a:r>
              <a:rPr lang="zh-CN" altLang="en-US" b="1" dirty="0">
                <a:solidFill>
                  <a:schemeClr val="accent1"/>
                </a:solidFill>
                <a:latin typeface="微软雅黑" panose="020B0503020204020204" charset="-122"/>
                <a:ea typeface="微软雅黑" panose="020B0503020204020204" charset="-122"/>
                <a:cs typeface="+mn-ea"/>
                <a:sym typeface="+mn-ea"/>
              </a:rPr>
              <a:t>新闻发布</a:t>
            </a:r>
            <a:endParaRPr lang="zh-CN" altLang="en-US" b="1" dirty="0">
              <a:solidFill>
                <a:schemeClr val="accent1"/>
              </a:solidFill>
              <a:latin typeface="微软雅黑" panose="020B0503020204020204" charset="-122"/>
              <a:ea typeface="微软雅黑" panose="020B0503020204020204" charset="-122"/>
              <a:cs typeface="+mn-ea"/>
              <a:sym typeface="+mn-ea"/>
            </a:endParaRPr>
          </a:p>
        </p:txBody>
      </p:sp>
      <p:sp>
        <p:nvSpPr>
          <p:cNvPr id="10" name="矩形 9"/>
          <p:cNvSpPr/>
          <p:nvPr>
            <p:custDataLst>
              <p:tags r:id="rId5"/>
            </p:custDataLst>
          </p:nvPr>
        </p:nvSpPr>
        <p:spPr>
          <a:xfrm>
            <a:off x="1887153" y="4610213"/>
            <a:ext cx="2439621" cy="634552"/>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rPr>
              <a:t>数据新闻的发布环节是整个制作流程中的最后阶段。选择合理的发布策略，可以保证数据新闻的传播效果，提升数据新闻的影响力。</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pic>
        <p:nvPicPr>
          <p:cNvPr id="24" name="图片 19" descr="343435383038363b343532323339393bd6b4d0d0d5aad2aa"/>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1160900" y="4294823"/>
            <a:ext cx="314876" cy="314876"/>
          </a:xfrm>
          <a:prstGeom prst="rect">
            <a:avLst/>
          </a:prstGeom>
          <a:effectLst/>
        </p:spPr>
      </p:pic>
      <p:sp>
        <p:nvSpPr>
          <p:cNvPr id="5" name="椭圆 4"/>
          <p:cNvSpPr/>
          <p:nvPr>
            <p:custDataLst>
              <p:tags r:id="rId9"/>
            </p:custDataLst>
          </p:nvPr>
        </p:nvSpPr>
        <p:spPr>
          <a:xfrm>
            <a:off x="1113483" y="2251868"/>
            <a:ext cx="666487" cy="666487"/>
          </a:xfrm>
          <a:prstGeom prst="ellipse">
            <a:avLst/>
          </a:prstGeom>
          <a:gradFill>
            <a:gsLst>
              <a:gs pos="0">
                <a:schemeClr val="accent1">
                  <a:alpha val="100000"/>
                </a:schemeClr>
              </a:gs>
              <a:gs pos="100000">
                <a:schemeClr val="accent1">
                  <a:lumMod val="80000"/>
                  <a:lumOff val="20000"/>
                  <a:alpha val="100000"/>
                </a:schemeClr>
              </a:gs>
            </a:gsLst>
            <a:lin ang="13500000"/>
          </a:gradFill>
          <a:ln w="12700">
            <a:gradFill>
              <a:gsLst>
                <a:gs pos="100000">
                  <a:schemeClr val="bg1">
                    <a:alpha val="0"/>
                  </a:schemeClr>
                </a:gs>
                <a:gs pos="0">
                  <a:schemeClr val="bg1"/>
                </a:gs>
              </a:gsLst>
              <a:lin ang="15960000" scaled="0"/>
            </a:gradFill>
          </a:ln>
          <a:effectLst>
            <a:outerShdw blurRad="215900" dist="1143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240" rIns="71755" bIns="45720" numCol="1" spcCol="0" rtlCol="0" fromWordArt="0" anchor="ctr" anchorCtr="0" forceAA="0" compatLnSpc="1">
            <a:normAutofit fontScale="25000" lnSpcReduction="20000"/>
          </a:bodyPr>
          <a:lstStyle/>
          <a:p>
            <a:pPr lvl="0" algn="ctr">
              <a:buClrTx/>
              <a:buSzTx/>
              <a:buFontTx/>
            </a:pPr>
            <a:endParaRPr lang="zh-CN" altLang="en-US" b="1" spc="130" dirty="0">
              <a:solidFill>
                <a:schemeClr val="bg1"/>
              </a:solidFill>
              <a:uFillTx/>
              <a:latin typeface="微软雅黑" panose="020B0503020204020204" charset="-122"/>
              <a:ea typeface="微软雅黑" panose="020B0503020204020204" charset="-122"/>
              <a:cs typeface="+mj-ea"/>
              <a:sym typeface="+mn-ea"/>
            </a:endParaRPr>
          </a:p>
        </p:txBody>
      </p:sp>
      <p:sp>
        <p:nvSpPr>
          <p:cNvPr id="12" name="矩形 11"/>
          <p:cNvSpPr/>
          <p:nvPr>
            <p:custDataLst>
              <p:tags r:id="rId10"/>
            </p:custDataLst>
          </p:nvPr>
        </p:nvSpPr>
        <p:spPr>
          <a:xfrm>
            <a:off x="2041011" y="1797129"/>
            <a:ext cx="2439621" cy="764378"/>
          </a:xfrm>
          <a:prstGeom prst="rect">
            <a:avLst/>
          </a:prstGeom>
          <a:noFill/>
        </p:spPr>
        <p:txBody>
          <a:bodyPr wrap="square" lIns="0" tIns="0" rIns="0" bIns="0" rtlCol="0" anchor="b">
            <a:noAutofit/>
          </a:bodyPr>
          <a:lstStyle/>
          <a:p>
            <a:pPr>
              <a:spcBef>
                <a:spcPct val="0"/>
              </a:spcBef>
              <a:spcAft>
                <a:spcPct val="0"/>
              </a:spcAft>
            </a:pPr>
            <a:r>
              <a:rPr lang="zh-CN" altLang="en-US" b="1" dirty="0">
                <a:solidFill>
                  <a:schemeClr val="accent1"/>
                </a:solidFill>
                <a:latin typeface="微软雅黑" panose="020B0503020204020204" charset="-122"/>
                <a:ea typeface="微软雅黑" panose="020B0503020204020204" charset="-122"/>
                <a:cs typeface="+mn-ea"/>
                <a:sym typeface="+mn-ea"/>
              </a:rPr>
              <a:t>内容审核</a:t>
            </a:r>
            <a:endParaRPr lang="zh-CN" altLang="en-US" b="1" dirty="0">
              <a:solidFill>
                <a:schemeClr val="accent1"/>
              </a:solidFill>
              <a:latin typeface="微软雅黑" panose="020B0503020204020204" charset="-122"/>
              <a:ea typeface="微软雅黑" panose="020B0503020204020204" charset="-122"/>
              <a:cs typeface="+mn-ea"/>
              <a:sym typeface="+mn-ea"/>
            </a:endParaRPr>
          </a:p>
        </p:txBody>
      </p:sp>
      <p:sp>
        <p:nvSpPr>
          <p:cNvPr id="13" name="矩形 12"/>
          <p:cNvSpPr/>
          <p:nvPr>
            <p:custDataLst>
              <p:tags r:id="rId11"/>
            </p:custDataLst>
          </p:nvPr>
        </p:nvSpPr>
        <p:spPr>
          <a:xfrm>
            <a:off x="2041011" y="2605940"/>
            <a:ext cx="2439621" cy="634552"/>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rPr>
              <a:t>内容审核不仅是确保新闻质量的必备环节，而且是维持媒体机构的声誉和信任的关键因素。</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9" name="椭圆 18"/>
          <p:cNvSpPr/>
          <p:nvPr>
            <p:custDataLst>
              <p:tags r:id="rId12"/>
            </p:custDataLst>
          </p:nvPr>
        </p:nvSpPr>
        <p:spPr>
          <a:xfrm>
            <a:off x="10593333" y="2874523"/>
            <a:ext cx="666487" cy="666487"/>
          </a:xfrm>
          <a:prstGeom prst="ellipse">
            <a:avLst/>
          </a:prstGeom>
          <a:gradFill>
            <a:gsLst>
              <a:gs pos="0">
                <a:schemeClr val="accent2">
                  <a:alpha val="100000"/>
                </a:schemeClr>
              </a:gs>
              <a:gs pos="100000">
                <a:schemeClr val="accent2">
                  <a:lumMod val="80000"/>
                  <a:lumOff val="20000"/>
                  <a:alpha val="100000"/>
                </a:schemeClr>
              </a:gs>
            </a:gsLst>
            <a:lin ang="13500000"/>
          </a:gradFill>
          <a:ln w="12700">
            <a:gradFill>
              <a:gsLst>
                <a:gs pos="100000">
                  <a:schemeClr val="bg1">
                    <a:alpha val="0"/>
                  </a:schemeClr>
                </a:gs>
                <a:gs pos="0">
                  <a:schemeClr val="bg1"/>
                </a:gs>
              </a:gsLst>
              <a:lin ang="15960000" scaled="0"/>
            </a:gradFill>
          </a:ln>
          <a:effectLst>
            <a:outerShdw blurRad="215900" dist="114300" dir="5400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240" rIns="71755" bIns="45720" numCol="1" spcCol="0" rtlCol="0" fromWordArt="0" anchor="ctr" anchorCtr="0" forceAA="0" compatLnSpc="1">
            <a:normAutofit fontScale="25000" lnSpcReduction="20000"/>
          </a:bodyPr>
          <a:lstStyle/>
          <a:p>
            <a:pPr lvl="0" algn="ctr">
              <a:buClrTx/>
              <a:buSzTx/>
              <a:buFontTx/>
            </a:pPr>
            <a:endParaRPr lang="zh-CN" altLang="en-US" b="1" spc="130" dirty="0">
              <a:solidFill>
                <a:schemeClr val="bg1"/>
              </a:solidFill>
              <a:uFillTx/>
              <a:latin typeface="微软雅黑" panose="020B0503020204020204" charset="-122"/>
              <a:ea typeface="微软雅黑" panose="020B0503020204020204" charset="-122"/>
              <a:cs typeface="+mj-ea"/>
              <a:sym typeface="+mn-ea"/>
            </a:endParaRPr>
          </a:p>
        </p:txBody>
      </p:sp>
      <p:pic>
        <p:nvPicPr>
          <p:cNvPr id="22" name="图片 12" descr="343439383331313b343532303032383bbfcdbba7b9dcc0ed"/>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a:off x="1289765" y="2415858"/>
            <a:ext cx="314876" cy="314876"/>
          </a:xfrm>
          <a:prstGeom prst="rect">
            <a:avLst/>
          </a:prstGeom>
        </p:spPr>
      </p:pic>
      <p:sp>
        <p:nvSpPr>
          <p:cNvPr id="14" name="矩形 13"/>
          <p:cNvSpPr/>
          <p:nvPr>
            <p:custDataLst>
              <p:tags r:id="rId16"/>
            </p:custDataLst>
          </p:nvPr>
        </p:nvSpPr>
        <p:spPr>
          <a:xfrm>
            <a:off x="7947517" y="2416313"/>
            <a:ext cx="2386164" cy="764378"/>
          </a:xfrm>
          <a:prstGeom prst="rect">
            <a:avLst/>
          </a:prstGeom>
          <a:noFill/>
        </p:spPr>
        <p:txBody>
          <a:bodyPr wrap="square" lIns="0" tIns="0" rIns="0" bIns="0" rtlCol="0" anchor="b">
            <a:noAutofit/>
          </a:bodyPr>
          <a:lstStyle/>
          <a:p>
            <a:pPr algn="r">
              <a:spcBef>
                <a:spcPct val="0"/>
              </a:spcBef>
              <a:spcAft>
                <a:spcPct val="0"/>
              </a:spcAft>
            </a:pPr>
            <a:r>
              <a:rPr lang="zh-CN" altLang="en-US" b="1" dirty="0">
                <a:solidFill>
                  <a:schemeClr val="accent2"/>
                </a:solidFill>
                <a:latin typeface="微软雅黑" panose="020B0503020204020204" charset="-122"/>
                <a:ea typeface="微软雅黑" panose="020B0503020204020204" charset="-122"/>
                <a:cs typeface="+mn-ea"/>
                <a:sym typeface="+mn-ea"/>
              </a:rPr>
              <a:t>传播监控</a:t>
            </a:r>
            <a:endParaRPr lang="zh-CN" altLang="en-US" b="1" dirty="0">
              <a:solidFill>
                <a:schemeClr val="accent2"/>
              </a:solidFill>
              <a:latin typeface="微软雅黑" panose="020B0503020204020204" charset="-122"/>
              <a:ea typeface="微软雅黑" panose="020B0503020204020204" charset="-122"/>
              <a:cs typeface="+mn-ea"/>
              <a:sym typeface="+mn-ea"/>
            </a:endParaRPr>
          </a:p>
        </p:txBody>
      </p:sp>
      <p:sp>
        <p:nvSpPr>
          <p:cNvPr id="15" name="矩形 14"/>
          <p:cNvSpPr/>
          <p:nvPr>
            <p:custDataLst>
              <p:tags r:id="rId17"/>
            </p:custDataLst>
          </p:nvPr>
        </p:nvSpPr>
        <p:spPr>
          <a:xfrm>
            <a:off x="8291369" y="3225397"/>
            <a:ext cx="2042440" cy="1764637"/>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rPr>
              <a:t>数据新闻发布后，传播监控也是不可忽视的重要环节，它能帮助数据新闻机构追踪新闻的传播效果、受众反应，从而决定是否需要调整推广策略，并为优化后续的数据新闻内容生产和发布提供参考信息。</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pic>
        <p:nvPicPr>
          <p:cNvPr id="23" name="图片 14" descr="343439383331313b343532303033303bd2d1b9bad3a6d3c3"/>
          <p:cNvPicPr>
            <a:picLocks noChangeAspect="1"/>
          </p:cNvPicPr>
          <p:nvPr>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a:off x="10773145" y="3054336"/>
            <a:ext cx="314876" cy="314876"/>
          </a:xfrm>
          <a:prstGeom prst="rect">
            <a:avLst/>
          </a:prstGeom>
        </p:spPr>
      </p:pic>
      <p:sp>
        <p:nvSpPr>
          <p:cNvPr id="7" name="椭圆 6"/>
          <p:cNvSpPr/>
          <p:nvPr>
            <p:custDataLst>
              <p:tags r:id="rId21"/>
            </p:custDataLst>
          </p:nvPr>
        </p:nvSpPr>
        <p:spPr>
          <a:xfrm>
            <a:off x="5334593" y="2605610"/>
            <a:ext cx="2178581" cy="2178581"/>
          </a:xfrm>
          <a:prstGeom prst="ellipse">
            <a:avLst/>
          </a:prstGeom>
          <a:gradFill>
            <a:gsLst>
              <a:gs pos="0">
                <a:schemeClr val="accent1">
                  <a:alpha val="100000"/>
                </a:schemeClr>
              </a:gs>
              <a:gs pos="100000">
                <a:schemeClr val="accent1">
                  <a:lumMod val="80000"/>
                  <a:lumOff val="20000"/>
                  <a:alpha val="100000"/>
                </a:schemeClr>
              </a:gs>
            </a:gsLst>
            <a:lin ang="13500000"/>
          </a:gradFill>
          <a:ln w="19050">
            <a:gradFill>
              <a:gsLst>
                <a:gs pos="100000">
                  <a:srgbClr val="FFFFFF">
                    <a:alpha val="0"/>
                  </a:srgbClr>
                </a:gs>
                <a:gs pos="0">
                  <a:srgbClr val="FFFFFF"/>
                </a:gs>
              </a:gsLst>
              <a:lin ang="16200000" scaled="1"/>
            </a:gradFill>
          </a:ln>
          <a:effectLst>
            <a:outerShdw blurRad="215900" dist="1143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algn="ctr">
              <a:spcBef>
                <a:spcPct val="0"/>
              </a:spcBef>
              <a:spcAft>
                <a:spcPct val="0"/>
              </a:spcAft>
            </a:pPr>
            <a:r>
              <a:rPr lang="zh-CN" altLang="en-US" sz="2400" b="1" dirty="0">
                <a:solidFill>
                  <a:schemeClr val="lt1">
                    <a:lumMod val="100000"/>
                  </a:schemeClr>
                </a:solidFill>
                <a:latin typeface="微软雅黑" panose="020B0503020204020204" charset="-122"/>
                <a:ea typeface="微软雅黑" panose="020B0503020204020204" charset="-122"/>
                <a:cs typeface="+mn-ea"/>
                <a:sym typeface="+mn-ea"/>
              </a:rPr>
              <a:t>数据新闻的发布程序</a:t>
            </a:r>
            <a:endParaRPr lang="zh-CN" altLang="en-US" sz="2400" b="1" dirty="0">
              <a:solidFill>
                <a:schemeClr val="lt1">
                  <a:lumMod val="100000"/>
                </a:schemeClr>
              </a:solidFill>
              <a:latin typeface="微软雅黑" panose="020B0503020204020204" charset="-122"/>
              <a:ea typeface="微软雅黑" panose="020B0503020204020204" charset="-122"/>
              <a:cs typeface="+mn-ea"/>
              <a:sym typeface="+mn-ea"/>
            </a:endParaRPr>
          </a:p>
        </p:txBody>
      </p:sp>
      <p:sp>
        <p:nvSpPr>
          <p:cNvPr id="8" name="弧形 7"/>
          <p:cNvSpPr/>
          <p:nvPr>
            <p:custDataLst>
              <p:tags r:id="rId22"/>
            </p:custDataLst>
          </p:nvPr>
        </p:nvSpPr>
        <p:spPr>
          <a:xfrm rot="20460000">
            <a:off x="5161029" y="2462593"/>
            <a:ext cx="2527098" cy="2527098"/>
          </a:xfrm>
          <a:prstGeom prst="arc">
            <a:avLst>
              <a:gd name="adj1" fmla="val 13075779"/>
              <a:gd name="adj2" fmla="val 0"/>
            </a:avLst>
          </a:prstGeom>
          <a:ln>
            <a:gradFill>
              <a:gsLst>
                <a:gs pos="100000">
                  <a:schemeClr val="accent1">
                    <a:alpha val="5000"/>
                  </a:schemeClr>
                </a:gs>
                <a:gs pos="0">
                  <a:schemeClr val="accent1">
                    <a:alpha val="100000"/>
                  </a:schemeClr>
                </a:gs>
              </a:gsLst>
              <a:lin ang="0" scaled="1"/>
            </a:gradFill>
            <a:headEnd type="ova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16" name="弧形 15"/>
          <p:cNvSpPr/>
          <p:nvPr>
            <p:custDataLst>
              <p:tags r:id="rId23"/>
            </p:custDataLst>
          </p:nvPr>
        </p:nvSpPr>
        <p:spPr>
          <a:xfrm rot="9660000">
            <a:off x="5161029" y="2431352"/>
            <a:ext cx="2527098" cy="2527098"/>
          </a:xfrm>
          <a:prstGeom prst="arc">
            <a:avLst>
              <a:gd name="adj1" fmla="val 13075779"/>
              <a:gd name="adj2" fmla="val 0"/>
            </a:avLst>
          </a:prstGeom>
          <a:ln>
            <a:gradFill>
              <a:gsLst>
                <a:gs pos="100000">
                  <a:schemeClr val="accent1">
                    <a:alpha val="5000"/>
                  </a:schemeClr>
                </a:gs>
                <a:gs pos="0">
                  <a:schemeClr val="accent1">
                    <a:alpha val="100000"/>
                  </a:schemeClr>
                </a:gs>
              </a:gsLst>
              <a:lin ang="0" scaled="1"/>
            </a:gradFill>
            <a:headEnd type="oval"/>
          </a:ln>
        </p:spPr>
        <p:style>
          <a:lnRef idx="2">
            <a:schemeClr val="accent1"/>
          </a:lnRef>
          <a:fillRef idx="0">
            <a:srgbClr val="FFFFFF"/>
          </a:fillRef>
          <a:effectRef idx="0">
            <a:srgbClr val="FFFFFF"/>
          </a:effectRef>
          <a:fontRef idx="minor">
            <a:schemeClr val="tx1"/>
          </a:fontRef>
        </p:style>
        <p:txBody>
          <a:bodyPr vertOverflow="overflow" horzOverflow="overflow" vert="horz" wrap="square" tIns="0" numCol="1" spcCol="0" rtlCol="0" fromWordArt="0" anchor="ctr" anchorCtr="0" forceAA="0" compatLnSpc="1">
            <a:noAutofit/>
          </a:bodyPr>
          <a:lstStyle/>
          <a:p>
            <a:pPr lvl="0" algn="ctr">
              <a:buClrTx/>
              <a:buSzTx/>
              <a:buFontTx/>
            </a:pPr>
            <a:endParaRPr lang="zh-CN" altLang="en-US">
              <a:solidFill>
                <a:schemeClr val="tx1"/>
              </a:solidFill>
              <a:latin typeface="微软雅黑" panose="020B0503020204020204" charset="-122"/>
              <a:ea typeface="微软雅黑" panose="020B0503020204020204" charset="-122"/>
              <a:sym typeface="+mn-ea"/>
            </a:endParaRPr>
          </a:p>
        </p:txBody>
      </p:sp>
      <p:sp>
        <p:nvSpPr>
          <p:cNvPr id="17" name="椭圆 16"/>
          <p:cNvSpPr/>
          <p:nvPr>
            <p:custDataLst>
              <p:tags r:id="rId24"/>
            </p:custDataLst>
          </p:nvPr>
        </p:nvSpPr>
        <p:spPr>
          <a:xfrm>
            <a:off x="5020789" y="2291111"/>
            <a:ext cx="2807578" cy="2807578"/>
          </a:xfrm>
          <a:prstGeom prst="ellipse">
            <a:avLst/>
          </a:prstGeom>
          <a:noFill/>
          <a:ln w="44450">
            <a:gradFill>
              <a:gsLst>
                <a:gs pos="99000">
                  <a:schemeClr val="accent1">
                    <a:alpha val="21000"/>
                  </a:schemeClr>
                </a:gs>
                <a:gs pos="0">
                  <a:schemeClr val="accent1">
                    <a:alpha val="10000"/>
                  </a:schemeClr>
                </a:gs>
              </a:gsLst>
              <a:lin ang="16200000" scaled="1"/>
            </a:gra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539750" numCol="1" spcCol="0" rtlCol="0" fromWordArt="0" anchor="ctr" anchorCtr="0" forceAA="0" compatLnSpc="1">
            <a:noAutofit/>
          </a:bodyPr>
          <a:lstStyle/>
          <a:p>
            <a:pPr lvl="0" algn="ctr">
              <a:buClrTx/>
              <a:buSzTx/>
              <a:buFontTx/>
            </a:pPr>
            <a:endParaRPr lang="zh-CN" altLang="en-US" sz="2000" b="1" spc="130" dirty="0">
              <a:solidFill>
                <a:schemeClr val="bg1"/>
              </a:solidFill>
              <a:uFillTx/>
              <a:latin typeface="微软雅黑" panose="020B0503020204020204" charset="-122"/>
              <a:ea typeface="微软雅黑" panose="020B0503020204020204" charset="-122"/>
              <a:cs typeface="+mj-ea"/>
              <a:sym typeface="+mn-ea"/>
            </a:endParaRPr>
          </a:p>
        </p:txBody>
      </p:sp>
      <p:sp>
        <p:nvSpPr>
          <p:cNvPr id="18" name="椭圆 17"/>
          <p:cNvSpPr/>
          <p:nvPr>
            <p:custDataLst>
              <p:tags r:id="rId25"/>
            </p:custDataLst>
          </p:nvPr>
        </p:nvSpPr>
        <p:spPr>
          <a:xfrm>
            <a:off x="4849307" y="2150871"/>
            <a:ext cx="3150541" cy="3150541"/>
          </a:xfrm>
          <a:prstGeom prst="ellipse">
            <a:avLst/>
          </a:prstGeom>
          <a:noFill/>
          <a:ln w="44450">
            <a:gradFill>
              <a:gsLst>
                <a:gs pos="100000">
                  <a:schemeClr val="accent1">
                    <a:alpha val="4000"/>
                  </a:schemeClr>
                </a:gs>
                <a:gs pos="0">
                  <a:schemeClr val="accent1">
                    <a:alpha val="7000"/>
                  </a:schemeClr>
                </a:gs>
              </a:gsLst>
              <a:lin ang="16200000" scaled="1"/>
            </a:gra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575945" numCol="1" spcCol="0" rtlCol="0" fromWordArt="0" anchor="ctr" anchorCtr="0" forceAA="0" compatLnSpc="1">
            <a:noAutofit/>
          </a:bodyPr>
          <a:lstStyle/>
          <a:p>
            <a:pPr lvl="0" algn="ctr">
              <a:buClrTx/>
              <a:buSzTx/>
              <a:buFontTx/>
            </a:pPr>
            <a:endParaRPr lang="zh-CN" altLang="en-US" sz="2000" b="1" spc="130" dirty="0">
              <a:solidFill>
                <a:schemeClr val="bg1"/>
              </a:solidFill>
              <a:uFillTx/>
              <a:latin typeface="微软雅黑" panose="020B0503020204020204" charset="-122"/>
              <a:ea typeface="微软雅黑" panose="020B0503020204020204" charset="-122"/>
              <a:cs typeface="+mj-ea"/>
              <a:sym typeface="+mn-ea"/>
            </a:endParaRPr>
          </a:p>
        </p:txBody>
      </p:sp>
      <p:grpSp>
        <p:nvGrpSpPr>
          <p:cNvPr id="11" name="组合 10"/>
          <p:cNvGrpSpPr/>
          <p:nvPr/>
        </p:nvGrpSpPr>
        <p:grpSpPr>
          <a:xfrm>
            <a:off x="298450" y="240665"/>
            <a:ext cx="7024370" cy="743555"/>
            <a:chOff x="273050" y="421670"/>
            <a:chExt cx="2438400" cy="743555"/>
          </a:xfrm>
        </p:grpSpPr>
        <p:sp>
          <p:nvSpPr>
            <p:cNvPr id="25" name="文本框 24"/>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6" name="直接连接符 25"/>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20" name="组合 19"/>
          <p:cNvGrpSpPr/>
          <p:nvPr/>
        </p:nvGrpSpPr>
        <p:grpSpPr>
          <a:xfrm>
            <a:off x="298450" y="240665"/>
            <a:ext cx="7024370" cy="743555"/>
            <a:chOff x="273050" y="421670"/>
            <a:chExt cx="2438400" cy="743555"/>
          </a:xfrm>
        </p:grpSpPr>
        <p:sp>
          <p:nvSpPr>
            <p:cNvPr id="21" name="文本框 20"/>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7" name="直接连接符 26"/>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组合 10"/>
          <p:cNvGrpSpPr/>
          <p:nvPr/>
        </p:nvGrpSpPr>
        <p:grpSpPr>
          <a:xfrm>
            <a:off x="298450" y="240665"/>
            <a:ext cx="7024370" cy="743555"/>
            <a:chOff x="273050" y="421670"/>
            <a:chExt cx="2438400" cy="743555"/>
          </a:xfrm>
        </p:grpSpPr>
        <p:sp>
          <p:nvSpPr>
            <p:cNvPr id="25" name="文本框 24"/>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6" name="直接连接符 25"/>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微软雅黑" panose="020B0503020204020204" charset="-122"/>
              <a:ea typeface="微软雅黑" panose="020B0503020204020204" charset="-122"/>
            </a:endParaRPr>
          </a:p>
        </p:txBody>
      </p:sp>
      <p:sp>
        <p:nvSpPr>
          <p:cNvPr id="2" name="矩形 1"/>
          <p:cNvSpPr/>
          <p:nvPr>
            <p:custDataLst>
              <p:tags r:id="rId1"/>
            </p:custDataLst>
          </p:nvPr>
        </p:nvSpPr>
        <p:spPr>
          <a:xfrm>
            <a:off x="8213528" y="2031862"/>
            <a:ext cx="2742870" cy="412158"/>
          </a:xfrm>
          <a:prstGeom prst="rect">
            <a:avLst/>
          </a:prstGeom>
          <a:noFill/>
        </p:spPr>
        <p:txBody>
          <a:bodyPr wrap="square" lIns="0" tIns="0" rIns="0" bIns="0" rtlCol="0" anchor="b" anchorCtr="0">
            <a:noAutofit/>
          </a:bodyPr>
          <a:p>
            <a:pPr>
              <a:spcBef>
                <a:spcPct val="0"/>
              </a:spcBef>
              <a:spcAft>
                <a:spcPct val="0"/>
              </a:spcAft>
            </a:pPr>
            <a:r>
              <a:rPr lang="zh-CN" altLang="en-US" sz="2000" b="1">
                <a:solidFill>
                  <a:schemeClr val="accent1"/>
                </a:solidFill>
                <a:latin typeface="微软雅黑" panose="020B0503020204020204" charset="-122"/>
                <a:ea typeface="微软雅黑" panose="020B0503020204020204" charset="-122"/>
                <a:cs typeface="+mn-ea"/>
              </a:rPr>
              <a:t>法律和伦理审核</a:t>
            </a:r>
            <a:endParaRPr lang="zh-CN" altLang="en-US" sz="2000" b="1">
              <a:solidFill>
                <a:schemeClr val="accent1"/>
              </a:solidFill>
              <a:latin typeface="微软雅黑" panose="020B0503020204020204" charset="-122"/>
              <a:ea typeface="微软雅黑" panose="020B0503020204020204" charset="-122"/>
              <a:cs typeface="+mn-ea"/>
            </a:endParaRPr>
          </a:p>
        </p:txBody>
      </p:sp>
      <p:sp>
        <p:nvSpPr>
          <p:cNvPr id="30" name="任意多边形 29"/>
          <p:cNvSpPr/>
          <p:nvPr>
            <p:custDataLst>
              <p:tags r:id="rId2"/>
            </p:custDataLst>
          </p:nvPr>
        </p:nvSpPr>
        <p:spPr>
          <a:xfrm>
            <a:off x="4432894" y="2744951"/>
            <a:ext cx="589331" cy="2071614"/>
          </a:xfrm>
          <a:custGeom>
            <a:avLst/>
            <a:gdLst>
              <a:gd name="connsiteX0" fmla="*/ 0 w 757"/>
              <a:gd name="connsiteY0" fmla="*/ 0 h 2661"/>
              <a:gd name="connsiteX1" fmla="*/ 757 w 757"/>
              <a:gd name="connsiteY1" fmla="*/ 149 h 2661"/>
              <a:gd name="connsiteX2" fmla="*/ 749 w 757"/>
              <a:gd name="connsiteY2" fmla="*/ 2453 h 2661"/>
              <a:gd name="connsiteX3" fmla="*/ 17 w 757"/>
              <a:gd name="connsiteY3" fmla="*/ 2661 h 2661"/>
              <a:gd name="connsiteX4" fmla="*/ 0 w 757"/>
              <a:gd name="connsiteY4" fmla="*/ 0 h 2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 h="2661">
                <a:moveTo>
                  <a:pt x="0" y="0"/>
                </a:moveTo>
                <a:lnTo>
                  <a:pt x="757" y="149"/>
                </a:lnTo>
                <a:lnTo>
                  <a:pt x="749" y="2453"/>
                </a:lnTo>
                <a:lnTo>
                  <a:pt x="17" y="2661"/>
                </a:lnTo>
                <a:lnTo>
                  <a:pt x="0" y="0"/>
                </a:lnTo>
                <a:close/>
              </a:path>
            </a:pathLst>
          </a:custGeom>
          <a:gradFill>
            <a:gsLst>
              <a:gs pos="54000">
                <a:schemeClr val="accent1">
                  <a:alpha val="100000"/>
                </a:schemeClr>
              </a:gs>
              <a:gs pos="0">
                <a:schemeClr val="accent1">
                  <a:lumMod val="60000"/>
                  <a:lumOff val="40000"/>
                  <a:alpha val="100000"/>
                </a:schemeClr>
              </a:gs>
              <a:gs pos="81000">
                <a:schemeClr val="accent1">
                  <a:alpha val="100000"/>
                </a:schemeClr>
              </a:gs>
              <a:gs pos="100000">
                <a:schemeClr val="accent1">
                  <a:alpha val="100000"/>
                </a:schemeClr>
              </a:gs>
            </a:gsLst>
            <a:lin ang="5400000" scaled="0"/>
          </a:gradFill>
          <a:ln>
            <a:gradFill>
              <a:gsLst>
                <a:gs pos="32000">
                  <a:srgbClr val="F5F8FF"/>
                </a:gs>
                <a:gs pos="0">
                  <a:srgbClr val="A5BEFF"/>
                </a:gs>
                <a:gs pos="100000">
                  <a:srgbClr val="F5F8FF"/>
                </a:gs>
                <a:gs pos="71000">
                  <a:srgbClr val="C3D4FF"/>
                </a:gs>
              </a:gsLst>
              <a:lin ang="16200000" scaled="0"/>
            </a:gradFill>
          </a:ln>
          <a:effectLst>
            <a:outerShdw blurRad="254000" dist="1524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b="1" dirty="0">
                <a:solidFill>
                  <a:srgbClr val="FFFFFF"/>
                </a:solidFill>
                <a:latin typeface="微软雅黑" panose="020B0503020204020204" charset="-122"/>
                <a:ea typeface="微软雅黑" panose="020B0503020204020204" charset="-122"/>
                <a:cs typeface="+mn-ea"/>
                <a:sym typeface="+mn-ea"/>
              </a:rPr>
              <a:t>01</a:t>
            </a:r>
            <a:endParaRPr lang="en-US" altLang="zh-CN" b="1" dirty="0">
              <a:solidFill>
                <a:srgbClr val="FFFFFF"/>
              </a:solidFill>
              <a:latin typeface="微软雅黑" panose="020B0503020204020204" charset="-122"/>
              <a:ea typeface="微软雅黑" panose="020B0503020204020204" charset="-122"/>
              <a:cs typeface="+mn-ea"/>
              <a:sym typeface="+mn-ea"/>
            </a:endParaRPr>
          </a:p>
        </p:txBody>
      </p:sp>
      <p:sp>
        <p:nvSpPr>
          <p:cNvPr id="31" name="任意多边形 30"/>
          <p:cNvSpPr/>
          <p:nvPr>
            <p:custDataLst>
              <p:tags r:id="rId3"/>
            </p:custDataLst>
          </p:nvPr>
        </p:nvSpPr>
        <p:spPr>
          <a:xfrm>
            <a:off x="5362983" y="2201244"/>
            <a:ext cx="855583" cy="3158414"/>
          </a:xfrm>
          <a:custGeom>
            <a:avLst/>
            <a:gdLst>
              <a:gd name="connsiteX0" fmla="*/ 0 w 1099"/>
              <a:gd name="connsiteY0" fmla="*/ 0 h 4057"/>
              <a:gd name="connsiteX1" fmla="*/ 1099 w 1099"/>
              <a:gd name="connsiteY1" fmla="*/ 418 h 4057"/>
              <a:gd name="connsiteX2" fmla="*/ 1099 w 1099"/>
              <a:gd name="connsiteY2" fmla="*/ 3626 h 4057"/>
              <a:gd name="connsiteX3" fmla="*/ 0 w 1099"/>
              <a:gd name="connsiteY3" fmla="*/ 4057 h 4057"/>
              <a:gd name="connsiteX4" fmla="*/ 0 w 1099"/>
              <a:gd name="connsiteY4" fmla="*/ 0 h 4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 h="4057">
                <a:moveTo>
                  <a:pt x="0" y="0"/>
                </a:moveTo>
                <a:lnTo>
                  <a:pt x="1099" y="418"/>
                </a:lnTo>
                <a:lnTo>
                  <a:pt x="1099" y="3626"/>
                </a:lnTo>
                <a:lnTo>
                  <a:pt x="0" y="4057"/>
                </a:lnTo>
                <a:lnTo>
                  <a:pt x="0" y="0"/>
                </a:lnTo>
                <a:close/>
              </a:path>
            </a:pathLst>
          </a:custGeom>
          <a:gradFill>
            <a:gsLst>
              <a:gs pos="54000">
                <a:schemeClr val="accent2">
                  <a:alpha val="100000"/>
                </a:schemeClr>
              </a:gs>
              <a:gs pos="0">
                <a:schemeClr val="accent2">
                  <a:lumMod val="60000"/>
                  <a:lumOff val="40000"/>
                  <a:alpha val="100000"/>
                </a:schemeClr>
              </a:gs>
              <a:gs pos="100000">
                <a:schemeClr val="accent2">
                  <a:lumMod val="60000"/>
                  <a:lumOff val="40000"/>
                  <a:alpha val="100000"/>
                </a:schemeClr>
              </a:gs>
            </a:gsLst>
            <a:lin ang="5400000" scaled="0"/>
          </a:gradFill>
          <a:ln>
            <a:gradFill>
              <a:gsLst>
                <a:gs pos="32000">
                  <a:srgbClr val="F5F8FF"/>
                </a:gs>
                <a:gs pos="0">
                  <a:schemeClr val="accent2">
                    <a:lumMod val="20000"/>
                    <a:lumOff val="80000"/>
                    <a:alpha val="100000"/>
                  </a:schemeClr>
                </a:gs>
                <a:gs pos="100000">
                  <a:srgbClr val="F5F8FF"/>
                </a:gs>
                <a:gs pos="71000">
                  <a:schemeClr val="accent2">
                    <a:lumMod val="20000"/>
                    <a:lumOff val="80000"/>
                    <a:alpha val="100000"/>
                  </a:schemeClr>
                </a:gs>
              </a:gsLst>
              <a:lin ang="16200000" scaled="1"/>
            </a:gradFill>
          </a:ln>
          <a:effectLst>
            <a:outerShdw blurRad="254000" dist="152400" dir="5400000" algn="t"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b="1" dirty="0">
                <a:solidFill>
                  <a:srgbClr val="FFFFFF"/>
                </a:solidFill>
                <a:latin typeface="微软雅黑" panose="020B0503020204020204" charset="-122"/>
                <a:ea typeface="微软雅黑" panose="020B0503020204020204" charset="-122"/>
                <a:cs typeface="+mn-ea"/>
                <a:sym typeface="+mn-ea"/>
              </a:rPr>
              <a:t>02</a:t>
            </a:r>
            <a:endParaRPr lang="en-US" altLang="zh-CN" b="1" dirty="0">
              <a:solidFill>
                <a:srgbClr val="FFFFFF"/>
              </a:solidFill>
              <a:latin typeface="微软雅黑" panose="020B0503020204020204" charset="-122"/>
              <a:ea typeface="微软雅黑" panose="020B0503020204020204" charset="-122"/>
              <a:cs typeface="+mn-ea"/>
              <a:sym typeface="+mn-ea"/>
            </a:endParaRPr>
          </a:p>
        </p:txBody>
      </p:sp>
      <p:sp>
        <p:nvSpPr>
          <p:cNvPr id="33" name="任意多边形 32"/>
          <p:cNvSpPr/>
          <p:nvPr>
            <p:custDataLst>
              <p:tags r:id="rId4"/>
            </p:custDataLst>
          </p:nvPr>
        </p:nvSpPr>
        <p:spPr>
          <a:xfrm>
            <a:off x="6538403" y="1803409"/>
            <a:ext cx="967687" cy="3801463"/>
          </a:xfrm>
          <a:custGeom>
            <a:avLst/>
            <a:gdLst>
              <a:gd name="connsiteX0" fmla="*/ 15 w 1243"/>
              <a:gd name="connsiteY0" fmla="*/ 0 h 4883"/>
              <a:gd name="connsiteX1" fmla="*/ 1232 w 1243"/>
              <a:gd name="connsiteY1" fmla="*/ 712 h 4883"/>
              <a:gd name="connsiteX2" fmla="*/ 1243 w 1243"/>
              <a:gd name="connsiteY2" fmla="*/ 4288 h 4883"/>
              <a:gd name="connsiteX3" fmla="*/ 0 w 1243"/>
              <a:gd name="connsiteY3" fmla="*/ 4883 h 4883"/>
              <a:gd name="connsiteX4" fmla="*/ 15 w 1243"/>
              <a:gd name="connsiteY4" fmla="*/ 0 h 4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 h="4883">
                <a:moveTo>
                  <a:pt x="15" y="0"/>
                </a:moveTo>
                <a:lnTo>
                  <a:pt x="1232" y="712"/>
                </a:lnTo>
                <a:lnTo>
                  <a:pt x="1243" y="4288"/>
                </a:lnTo>
                <a:lnTo>
                  <a:pt x="0" y="4883"/>
                </a:lnTo>
                <a:lnTo>
                  <a:pt x="15" y="0"/>
                </a:lnTo>
                <a:close/>
              </a:path>
            </a:pathLst>
          </a:custGeom>
          <a:gradFill>
            <a:gsLst>
              <a:gs pos="54000">
                <a:schemeClr val="accent1">
                  <a:alpha val="100000"/>
                </a:schemeClr>
              </a:gs>
              <a:gs pos="0">
                <a:schemeClr val="accent1">
                  <a:lumMod val="60000"/>
                  <a:lumOff val="40000"/>
                  <a:alpha val="100000"/>
                </a:schemeClr>
              </a:gs>
              <a:gs pos="81000">
                <a:schemeClr val="accent1">
                  <a:alpha val="100000"/>
                </a:schemeClr>
              </a:gs>
              <a:gs pos="100000">
                <a:schemeClr val="accent1">
                  <a:alpha val="100000"/>
                </a:schemeClr>
              </a:gs>
            </a:gsLst>
            <a:lin ang="5400000" scaled="0"/>
          </a:gradFill>
          <a:ln>
            <a:gradFill>
              <a:gsLst>
                <a:gs pos="32000">
                  <a:srgbClr val="F5F8FF"/>
                </a:gs>
                <a:gs pos="0">
                  <a:srgbClr val="A5BEFF"/>
                </a:gs>
                <a:gs pos="100000">
                  <a:srgbClr val="F5F8FF"/>
                </a:gs>
                <a:gs pos="71000">
                  <a:srgbClr val="C3D4FF"/>
                </a:gs>
              </a:gsLst>
              <a:lin ang="16200000" scaled="0"/>
            </a:gradFill>
          </a:ln>
          <a:effectLst>
            <a:outerShdw blurRad="254000" dist="1524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b="1" dirty="0">
                <a:solidFill>
                  <a:srgbClr val="FFFFFF"/>
                </a:solidFill>
                <a:latin typeface="微软雅黑" panose="020B0503020204020204" charset="-122"/>
                <a:ea typeface="微软雅黑" panose="020B0503020204020204" charset="-122"/>
                <a:cs typeface="+mn-ea"/>
                <a:sym typeface="+mn-ea"/>
              </a:rPr>
              <a:t>03</a:t>
            </a:r>
            <a:endParaRPr lang="en-US" altLang="zh-CN" b="1" dirty="0">
              <a:solidFill>
                <a:srgbClr val="FFFFFF"/>
              </a:solidFill>
              <a:latin typeface="微软雅黑" panose="020B0503020204020204" charset="-122"/>
              <a:ea typeface="微软雅黑" panose="020B0503020204020204" charset="-122"/>
              <a:cs typeface="+mn-ea"/>
              <a:sym typeface="+mn-ea"/>
            </a:endParaRPr>
          </a:p>
        </p:txBody>
      </p:sp>
      <p:sp>
        <p:nvSpPr>
          <p:cNvPr id="16" name="任意多边形 15"/>
          <p:cNvSpPr/>
          <p:nvPr>
            <p:custDataLst>
              <p:tags r:id="rId5"/>
            </p:custDataLst>
          </p:nvPr>
        </p:nvSpPr>
        <p:spPr>
          <a:xfrm>
            <a:off x="1004887" y="3440114"/>
            <a:ext cx="3195944" cy="328531"/>
          </a:xfrm>
          <a:custGeom>
            <a:avLst/>
            <a:gdLst>
              <a:gd name="connisteX0" fmla="*/ 0 w 2971165"/>
              <a:gd name="connsiteY0" fmla="*/ 0 h 285750"/>
              <a:gd name="connisteX1" fmla="*/ 2684780 w 2971165"/>
              <a:gd name="connsiteY1" fmla="*/ 0 h 285750"/>
              <a:gd name="connisteX2" fmla="*/ 2971165 w 2971165"/>
              <a:gd name="connsiteY2" fmla="*/ 285750 h 285750"/>
            </a:gdLst>
            <a:ahLst/>
            <a:cxnLst>
              <a:cxn ang="0">
                <a:pos x="connisteX0" y="connsiteY0"/>
              </a:cxn>
              <a:cxn ang="0">
                <a:pos x="connisteX1" y="connsiteY1"/>
              </a:cxn>
              <a:cxn ang="0">
                <a:pos x="connisteX2" y="connsiteY2"/>
              </a:cxn>
            </a:cxnLst>
            <a:rect l="l" t="t" r="r" b="b"/>
            <a:pathLst>
              <a:path w="2971165" h="285750">
                <a:moveTo>
                  <a:pt x="0" y="0"/>
                </a:moveTo>
                <a:lnTo>
                  <a:pt x="2684780" y="0"/>
                </a:lnTo>
                <a:lnTo>
                  <a:pt x="2971165" y="285750"/>
                </a:lnTo>
              </a:path>
            </a:pathLst>
          </a:custGeom>
          <a:noFill/>
          <a:ln>
            <a:gradFill>
              <a:gsLst>
                <a:gs pos="100000">
                  <a:srgbClr val="AFC6FF">
                    <a:alpha val="0"/>
                  </a:srgbClr>
                </a:gs>
                <a:gs pos="47000">
                  <a:schemeClr val="accent1">
                    <a:alpha val="70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92500" lnSpcReduction="20000"/>
          </a:bodyPr>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24" name="任意多边形 23"/>
          <p:cNvSpPr/>
          <p:nvPr>
            <p:custDataLst>
              <p:tags r:id="rId6"/>
            </p:custDataLst>
          </p:nvPr>
        </p:nvSpPr>
        <p:spPr>
          <a:xfrm>
            <a:off x="7551676" y="2508661"/>
            <a:ext cx="3508743" cy="622030"/>
          </a:xfrm>
          <a:custGeom>
            <a:avLst/>
            <a:gdLst>
              <a:gd name="connsiteX0" fmla="*/ 0 w 4507"/>
              <a:gd name="connsiteY0" fmla="*/ 799 h 799"/>
              <a:gd name="connsiteX1" fmla="*/ 820 w 4507"/>
              <a:gd name="connsiteY1" fmla="*/ 0 h 799"/>
              <a:gd name="connsiteX2" fmla="*/ 4507 w 4507"/>
              <a:gd name="connsiteY2" fmla="*/ 0 h 799"/>
            </a:gdLst>
            <a:ahLst/>
            <a:cxnLst>
              <a:cxn ang="0">
                <a:pos x="connsiteX0" y="connsiteY0"/>
              </a:cxn>
              <a:cxn ang="0">
                <a:pos x="connsiteX1" y="connsiteY1"/>
              </a:cxn>
              <a:cxn ang="0">
                <a:pos x="connsiteX2" y="connsiteY2"/>
              </a:cxn>
            </a:cxnLst>
            <a:rect l="l" t="t" r="r" b="b"/>
            <a:pathLst>
              <a:path w="4507" h="799">
                <a:moveTo>
                  <a:pt x="0" y="799"/>
                </a:moveTo>
                <a:lnTo>
                  <a:pt x="820" y="0"/>
                </a:lnTo>
                <a:lnTo>
                  <a:pt x="4507" y="0"/>
                </a:lnTo>
              </a:path>
            </a:pathLst>
          </a:custGeom>
          <a:noFill/>
          <a:ln>
            <a:gradFill>
              <a:gsLst>
                <a:gs pos="100000">
                  <a:srgbClr val="AFC6FF">
                    <a:alpha val="0"/>
                  </a:srgbClr>
                </a:gs>
                <a:gs pos="47000">
                  <a:schemeClr val="accent1">
                    <a:alpha val="7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6" name="矩形 5"/>
          <p:cNvSpPr/>
          <p:nvPr>
            <p:custDataLst>
              <p:tags r:id="rId7"/>
            </p:custDataLst>
          </p:nvPr>
        </p:nvSpPr>
        <p:spPr>
          <a:xfrm>
            <a:off x="1188132" y="2999482"/>
            <a:ext cx="2741727" cy="366373"/>
          </a:xfrm>
          <a:prstGeom prst="rect">
            <a:avLst/>
          </a:prstGeom>
          <a:noFill/>
        </p:spPr>
        <p:txBody>
          <a:bodyPr wrap="square" lIns="0" tIns="0" rIns="0" bIns="0" rtlCol="0" anchor="b" anchorCtr="0">
            <a:noAutofit/>
          </a:bodyPr>
          <a:p>
            <a:pPr algn="r">
              <a:spcBef>
                <a:spcPct val="0"/>
              </a:spcBef>
              <a:spcAft>
                <a:spcPct val="0"/>
              </a:spcAft>
            </a:pPr>
            <a:r>
              <a:rPr lang="zh-CN" altLang="en-US" sz="2000" b="1">
                <a:solidFill>
                  <a:schemeClr val="accent1"/>
                </a:solidFill>
                <a:latin typeface="微软雅黑" panose="020B0503020204020204" charset="-122"/>
                <a:ea typeface="微软雅黑" panose="020B0503020204020204" charset="-122"/>
                <a:cs typeface="+mn-ea"/>
              </a:rPr>
              <a:t>新闻性审核</a:t>
            </a:r>
            <a:endParaRPr lang="zh-CN" altLang="en-US" sz="2000" b="1">
              <a:solidFill>
                <a:schemeClr val="accent1"/>
              </a:solidFill>
              <a:latin typeface="微软雅黑" panose="020B0503020204020204" charset="-122"/>
              <a:ea typeface="微软雅黑" panose="020B0503020204020204" charset="-122"/>
              <a:cs typeface="+mn-ea"/>
            </a:endParaRPr>
          </a:p>
        </p:txBody>
      </p:sp>
      <p:sp>
        <p:nvSpPr>
          <p:cNvPr id="7" name="任意多边形 6"/>
          <p:cNvSpPr/>
          <p:nvPr>
            <p:custDataLst>
              <p:tags r:id="rId8"/>
            </p:custDataLst>
          </p:nvPr>
        </p:nvSpPr>
        <p:spPr>
          <a:xfrm>
            <a:off x="1727619" y="2095757"/>
            <a:ext cx="3423626" cy="587938"/>
          </a:xfrm>
          <a:custGeom>
            <a:avLst/>
            <a:gdLst>
              <a:gd name="connsiteX0" fmla="*/ 0 w 4050"/>
              <a:gd name="connsiteY0" fmla="*/ 0 h 798"/>
              <a:gd name="connsiteX1" fmla="*/ 3411 w 4050"/>
              <a:gd name="connsiteY1" fmla="*/ 0 h 798"/>
              <a:gd name="connsiteX2" fmla="*/ 4050 w 4050"/>
              <a:gd name="connsiteY2" fmla="*/ 798 h 798"/>
            </a:gdLst>
            <a:ahLst/>
            <a:cxnLst>
              <a:cxn ang="0">
                <a:pos x="connsiteX0" y="connsiteY0"/>
              </a:cxn>
              <a:cxn ang="0">
                <a:pos x="connsiteX1" y="connsiteY1"/>
              </a:cxn>
              <a:cxn ang="0">
                <a:pos x="connsiteX2" y="connsiteY2"/>
              </a:cxn>
            </a:cxnLst>
            <a:rect l="l" t="t" r="r" b="b"/>
            <a:pathLst>
              <a:path w="4050" h="798">
                <a:moveTo>
                  <a:pt x="0" y="0"/>
                </a:moveTo>
                <a:lnTo>
                  <a:pt x="3411" y="0"/>
                </a:lnTo>
                <a:lnTo>
                  <a:pt x="4050" y="798"/>
                </a:lnTo>
              </a:path>
            </a:pathLst>
          </a:custGeom>
          <a:noFill/>
          <a:ln>
            <a:gradFill>
              <a:gsLst>
                <a:gs pos="0">
                  <a:schemeClr val="accent2">
                    <a:alpha val="100000"/>
                  </a:schemeClr>
                </a:gs>
                <a:gs pos="100000">
                  <a:schemeClr val="accent2">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8" name="矩形 7"/>
          <p:cNvSpPr/>
          <p:nvPr>
            <p:custDataLst>
              <p:tags r:id="rId9"/>
            </p:custDataLst>
          </p:nvPr>
        </p:nvSpPr>
        <p:spPr>
          <a:xfrm>
            <a:off x="1054735" y="2143760"/>
            <a:ext cx="3145155" cy="675005"/>
          </a:xfrm>
          <a:prstGeom prst="rect">
            <a:avLst/>
          </a:prstGeom>
          <a:noFill/>
        </p:spPr>
        <p:txBody>
          <a:bodyPr wrap="square" lIns="0" tIns="0" rIns="0" bIns="0" rtlCol="0" anchor="t" anchorCtr="0">
            <a:noAutofit/>
          </a:bodyPr>
          <a:p>
            <a:pPr algn="just">
              <a:lnSpc>
                <a:spcPct val="130000"/>
              </a:lnSpc>
              <a:spcBef>
                <a:spcPct val="0"/>
              </a:spcBef>
              <a:spcAft>
                <a:spcPct val="0"/>
              </a:spcAft>
            </a:pPr>
            <a:r>
              <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mn-ea"/>
              </a:rPr>
              <a:t>数据新闻的核心在于使用数据来讲述故事、分析现象或揭示趋势。</a:t>
            </a:r>
            <a:endPar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10" name="椭圆 9"/>
          <p:cNvSpPr/>
          <p:nvPr>
            <p:custDataLst>
              <p:tags r:id="rId10"/>
            </p:custDataLst>
          </p:nvPr>
        </p:nvSpPr>
        <p:spPr>
          <a:xfrm>
            <a:off x="1842750" y="4526165"/>
            <a:ext cx="8485756" cy="1800692"/>
          </a:xfrm>
          <a:prstGeom prst="ellipse">
            <a:avLst/>
          </a:prstGeom>
          <a:noFill/>
          <a:ln w="19050">
            <a:gradFill>
              <a:gsLst>
                <a:gs pos="31000">
                  <a:srgbClr val="AFC6FF">
                    <a:alpha val="0"/>
                  </a:srgbClr>
                </a:gs>
                <a:gs pos="77000">
                  <a:schemeClr val="accent1">
                    <a:lumMod val="60000"/>
                    <a:lumOff val="4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lt1"/>
              </a:solidFill>
              <a:latin typeface="微软雅黑" panose="020B0503020204020204" charset="-122"/>
              <a:ea typeface="微软雅黑" panose="020B0503020204020204" charset="-122"/>
            </a:endParaRPr>
          </a:p>
        </p:txBody>
      </p:sp>
      <p:sp>
        <p:nvSpPr>
          <p:cNvPr id="4" name="椭圆 3"/>
          <p:cNvSpPr/>
          <p:nvPr>
            <p:custDataLst>
              <p:tags r:id="rId11"/>
            </p:custDataLst>
          </p:nvPr>
        </p:nvSpPr>
        <p:spPr>
          <a:xfrm>
            <a:off x="2789114" y="4526165"/>
            <a:ext cx="6593199" cy="1315682"/>
          </a:xfrm>
          <a:prstGeom prst="ellipse">
            <a:avLst/>
          </a:prstGeom>
          <a:noFill/>
          <a:ln w="53975">
            <a:gradFill>
              <a:gsLst>
                <a:gs pos="38000">
                  <a:srgbClr val="AFC6FF">
                    <a:alpha val="0"/>
                  </a:srgbClr>
                </a:gs>
                <a:gs pos="85000">
                  <a:schemeClr val="accent1">
                    <a:alpha val="65000"/>
                  </a:schemeClr>
                </a:gs>
              </a:gsLst>
              <a:lin ang="546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lt1"/>
              </a:solidFill>
              <a:latin typeface="微软雅黑" panose="020B0503020204020204" charset="-122"/>
              <a:ea typeface="微软雅黑" panose="020B0503020204020204" charset="-122"/>
            </a:endParaRPr>
          </a:p>
        </p:txBody>
      </p:sp>
      <p:sp>
        <p:nvSpPr>
          <p:cNvPr id="12" name="矩形 11"/>
          <p:cNvSpPr/>
          <p:nvPr>
            <p:custDataLst>
              <p:tags r:id="rId12"/>
            </p:custDataLst>
          </p:nvPr>
        </p:nvSpPr>
        <p:spPr>
          <a:xfrm>
            <a:off x="963295" y="3484720"/>
            <a:ext cx="2966278" cy="1603394"/>
          </a:xfrm>
          <a:prstGeom prst="rect">
            <a:avLst/>
          </a:prstGeom>
          <a:noFill/>
        </p:spPr>
        <p:txBody>
          <a:bodyPr wrap="square" lIns="0" tIns="0" rIns="0" bIns="0" rtlCol="0" anchor="t" anchorCtr="0">
            <a:noAutofit/>
          </a:bodyPr>
          <a:p>
            <a:pPr algn="just">
              <a:lnSpc>
                <a:spcPct val="130000"/>
              </a:lnSpc>
              <a:spcBef>
                <a:spcPct val="0"/>
              </a:spcBef>
              <a:spcAft>
                <a:spcPct val="0"/>
              </a:spcAft>
            </a:pPr>
            <a:r>
              <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rPr>
              <a:t>数据新闻的新闻性审核是指对数据新闻报道的事实、价值和立场进行评估，以确定其是否准确反映现实，是否具有新闻价值，是否满足公众需要。</a:t>
            </a:r>
            <a:endPar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mn-ea"/>
            </a:endParaRPr>
          </a:p>
          <a:p>
            <a:pPr algn="just">
              <a:lnSpc>
                <a:spcPct val="130000"/>
              </a:lnSpc>
              <a:spcBef>
                <a:spcPct val="0"/>
              </a:spcBef>
              <a:spcAft>
                <a:spcPct val="0"/>
              </a:spcAft>
            </a:pPr>
            <a:endPar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14" name="矩形 13"/>
          <p:cNvSpPr/>
          <p:nvPr>
            <p:custDataLst>
              <p:tags r:id="rId13"/>
            </p:custDataLst>
          </p:nvPr>
        </p:nvSpPr>
        <p:spPr>
          <a:xfrm>
            <a:off x="8213528" y="2580392"/>
            <a:ext cx="3001842" cy="2586527"/>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mn-ea"/>
              </a:rPr>
              <a:t>遵守国家法律法规，符合社会和行业伦理规范是数据新闻的基本准则，事关数据新闻机构的存亡。</a:t>
            </a:r>
            <a:endPar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15" name="矩形 14"/>
          <p:cNvSpPr/>
          <p:nvPr>
            <p:custDataLst>
              <p:tags r:id="rId14"/>
            </p:custDataLst>
          </p:nvPr>
        </p:nvSpPr>
        <p:spPr>
          <a:xfrm>
            <a:off x="1614900" y="1686469"/>
            <a:ext cx="2741727" cy="366373"/>
          </a:xfrm>
          <a:prstGeom prst="rect">
            <a:avLst/>
          </a:prstGeom>
          <a:noFill/>
        </p:spPr>
        <p:txBody>
          <a:bodyPr wrap="square" lIns="0" tIns="0" rIns="0" bIns="0" rtlCol="0" anchor="b" anchorCtr="0">
            <a:noAutofit/>
          </a:bodyPr>
          <a:p>
            <a:pPr algn="r">
              <a:spcBef>
                <a:spcPct val="0"/>
              </a:spcBef>
              <a:spcAft>
                <a:spcPct val="0"/>
              </a:spcAft>
            </a:pPr>
            <a:r>
              <a:rPr lang="zh-CN" altLang="en-US" sz="2000" b="1" dirty="0">
                <a:solidFill>
                  <a:schemeClr val="accent2"/>
                </a:solidFill>
                <a:latin typeface="微软雅黑" panose="020B0503020204020204" charset="-122"/>
                <a:ea typeface="微软雅黑" panose="020B0503020204020204" charset="-122"/>
                <a:cs typeface="+mn-ea"/>
              </a:rPr>
              <a:t>数据质量审核</a:t>
            </a:r>
            <a:endParaRPr lang="zh-CN" altLang="en-US" sz="2000" b="1" dirty="0">
              <a:solidFill>
                <a:schemeClr val="accent2"/>
              </a:solidFill>
              <a:latin typeface="微软雅黑" panose="020B0503020204020204" charset="-122"/>
              <a:ea typeface="微软雅黑" panose="020B0503020204020204" charset="-122"/>
              <a:cs typeface="+mn-ea"/>
            </a:endParaRPr>
          </a:p>
        </p:txBody>
      </p:sp>
      <p:sp>
        <p:nvSpPr>
          <p:cNvPr id="5" name="矩形 4"/>
          <p:cNvSpPr/>
          <p:nvPr>
            <p:custDataLst>
              <p:tags r:id="rId15"/>
            </p:custDataLst>
          </p:nvPr>
        </p:nvSpPr>
        <p:spPr>
          <a:xfrm>
            <a:off x="737870" y="1245235"/>
            <a:ext cx="3622675" cy="398780"/>
          </a:xfrm>
          <a:prstGeom prst="rect">
            <a:avLst/>
          </a:prstGeom>
          <a:noFill/>
        </p:spPr>
        <p:txBody>
          <a:bodyPr wrap="square" lIns="0" tIns="0" rIns="0" bIns="0" rtlCol="0" anchor="b" anchorCtr="0">
            <a:noAutofit/>
          </a:bodyPr>
          <a:p>
            <a:pPr marL="342900" indent="-342900" algn="l">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内容审核</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11"/>
          <p:cNvSpPr/>
          <p:nvPr/>
        </p:nvSpPr>
        <p:spPr>
          <a:xfrm>
            <a:off x="755015" y="2546985"/>
            <a:ext cx="5340985" cy="3562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Clr>
                <a:srgbClr val="027FFD"/>
              </a:buClr>
              <a:buFont typeface="Wingdings" panose="05000000000000000000" charset="0"/>
              <a:buChar char="l"/>
            </a:pPr>
            <a:r>
              <a:rPr lang="zh-CN" altLang="en-US">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数据新闻的文本和传统的新闻文本既具有共通之处，又存在显著差异。作为新闻文本，数据新闻的文本同样应表现出客观中立、翔实准确、简洁明了、结构清晰等基本特征。数据新闻以数据分析为核心，数据进入新闻叙事的核心环节，去文本化的可视化设计是主要叙事手段。这就使其拥有区别于传统新闻文本的特征，如叙事形式的动态性和交互性、叙事元素的融合性等。</a:t>
            </a:r>
            <a:endParaRPr lang="zh-CN" altLang="en-US">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1" cstate="screen">
            <a:extLst>
              <a:ext uri="{28A0092B-C50C-407E-A947-70E740481C1C}">
                <a14:useLocalDpi xmlns:a14="http://schemas.microsoft.com/office/drawing/2010/main" val="0"/>
              </a:ext>
            </a:extLst>
          </a:blip>
          <a:stretch>
            <a:fillRect/>
          </a:stretch>
        </p:blipFill>
        <p:spPr>
          <a:xfrm>
            <a:off x="6923367" y="1295400"/>
            <a:ext cx="4678274" cy="4673600"/>
          </a:xfrm>
          <a:prstGeom prst="rect">
            <a:avLst/>
          </a:prstGeom>
        </p:spPr>
      </p:pic>
      <p:sp>
        <p:nvSpPr>
          <p:cNvPr id="3" name="圆角矩形 2"/>
          <p:cNvSpPr/>
          <p:nvPr/>
        </p:nvSpPr>
        <p:spPr>
          <a:xfrm>
            <a:off x="793115" y="1911985"/>
            <a:ext cx="3104515" cy="451485"/>
          </a:xfrm>
          <a:prstGeom prst="roundRect">
            <a:avLst>
              <a:gd name="adj" fmla="val 5000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数据新闻的文本制作</a:t>
            </a:r>
            <a:endParaRPr lang="zh-CN" altLang="en-US" sz="2400" b="1">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5000"/>
    </mc:Choice>
    <mc:Fallback>
      <p:transition spd="slow" advTm="5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组合 10"/>
          <p:cNvGrpSpPr/>
          <p:nvPr/>
        </p:nvGrpSpPr>
        <p:grpSpPr>
          <a:xfrm>
            <a:off x="298450" y="240665"/>
            <a:ext cx="7024370" cy="743555"/>
            <a:chOff x="273050" y="421670"/>
            <a:chExt cx="2438400" cy="743555"/>
          </a:xfrm>
        </p:grpSpPr>
        <p:sp>
          <p:nvSpPr>
            <p:cNvPr id="25" name="文本框 24"/>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6" name="直接连接符 25"/>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微软雅黑" panose="020B0503020204020204" charset="-122"/>
              <a:ea typeface="微软雅黑" panose="020B0503020204020204" charset="-122"/>
            </a:endParaRPr>
          </a:p>
        </p:txBody>
      </p:sp>
      <p:sp>
        <p:nvSpPr>
          <p:cNvPr id="5" name="矩形 4"/>
          <p:cNvSpPr/>
          <p:nvPr>
            <p:custDataLst>
              <p:tags r:id="rId1"/>
            </p:custDataLst>
          </p:nvPr>
        </p:nvSpPr>
        <p:spPr>
          <a:xfrm>
            <a:off x="737870" y="1245235"/>
            <a:ext cx="3622675" cy="398780"/>
          </a:xfrm>
          <a:prstGeom prst="rect">
            <a:avLst/>
          </a:prstGeom>
          <a:noFill/>
        </p:spPr>
        <p:txBody>
          <a:bodyPr wrap="square" lIns="0" tIns="0" rIns="0" bIns="0" rtlCol="0" anchor="b" anchorCtr="0">
            <a:noAutofit/>
          </a:bodyPr>
          <a:p>
            <a:pPr marL="342900" indent="-342900" algn="l">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新闻发布</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2" name="矩形: 圆角 25"/>
          <p:cNvSpPr/>
          <p:nvPr>
            <p:custDataLst>
              <p:tags r:id="rId2"/>
            </p:custDataLst>
          </p:nvPr>
        </p:nvSpPr>
        <p:spPr>
          <a:xfrm>
            <a:off x="690880" y="1849755"/>
            <a:ext cx="10808970" cy="1398905"/>
          </a:xfrm>
          <a:prstGeom prst="roundRect">
            <a:avLst/>
          </a:prstGeom>
          <a:solidFill>
            <a:srgbClr val="FFFFFF"/>
          </a:solidFill>
          <a:ln w="3175" cap="flat" cmpd="sng" algn="ctr">
            <a:solidFill>
              <a:schemeClr val="accent1">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p>
            <a:pPr algn="ctr"/>
            <a:endParaRPr lang="zh-CN" altLang="en-US">
              <a:solidFill>
                <a:schemeClr val="tx1"/>
              </a:solidFill>
              <a:latin typeface="微软雅黑" panose="020B0503020204020204" charset="-122"/>
              <a:ea typeface="微软雅黑" panose="020B0503020204020204" charset="-122"/>
            </a:endParaRPr>
          </a:p>
        </p:txBody>
      </p:sp>
      <p:sp>
        <p:nvSpPr>
          <p:cNvPr id="4" name="椭圆 3"/>
          <p:cNvSpPr/>
          <p:nvPr>
            <p:custDataLst>
              <p:tags r:id="rId3"/>
            </p:custDataLst>
          </p:nvPr>
        </p:nvSpPr>
        <p:spPr>
          <a:xfrm>
            <a:off x="1080135" y="2252345"/>
            <a:ext cx="593725" cy="593725"/>
          </a:xfrm>
          <a:prstGeom prst="ellipse">
            <a:avLst/>
          </a:prstGeom>
          <a:gradFill>
            <a:gsLst>
              <a:gs pos="0">
                <a:schemeClr val="accent1">
                  <a:alpha val="100000"/>
                </a:schemeClr>
              </a:gs>
              <a:gs pos="100000">
                <a:schemeClr val="accent1">
                  <a:lumMod val="75000"/>
                  <a:alpha val="100000"/>
                </a:schemeClr>
              </a:gs>
            </a:gsLst>
            <a:lin ang="7686814" scaled="0"/>
          </a:gra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chorCtr="0">
            <a:noAutofit/>
          </a:bodyPr>
          <a:p>
            <a:pPr algn="ctr">
              <a:spcBef>
                <a:spcPct val="0"/>
              </a:spcBef>
              <a:spcAft>
                <a:spcPct val="0"/>
              </a:spcAft>
            </a:pPr>
            <a:r>
              <a:rPr lang="en-US" altLang="zh-CN" sz="2300" b="1">
                <a:solidFill>
                  <a:schemeClr val="lt1">
                    <a:lumMod val="100000"/>
                  </a:schemeClr>
                </a:solidFill>
                <a:latin typeface="微软雅黑" panose="020B0503020204020204" charset="-122"/>
                <a:ea typeface="微软雅黑" panose="020B0503020204020204" charset="-122"/>
                <a:cs typeface="+mn-ea"/>
              </a:rPr>
              <a:t>01</a:t>
            </a:r>
            <a:endParaRPr lang="en-US" altLang="zh-CN" sz="2300" b="1">
              <a:solidFill>
                <a:schemeClr val="lt1">
                  <a:lumMod val="100000"/>
                </a:schemeClr>
              </a:solidFill>
              <a:latin typeface="微软雅黑" panose="020B0503020204020204" charset="-122"/>
              <a:ea typeface="微软雅黑" panose="020B0503020204020204" charset="-122"/>
              <a:cs typeface="+mn-ea"/>
            </a:endParaRPr>
          </a:p>
        </p:txBody>
      </p:sp>
      <p:sp>
        <p:nvSpPr>
          <p:cNvPr id="6" name="矩形 5"/>
          <p:cNvSpPr/>
          <p:nvPr>
            <p:custDataLst>
              <p:tags r:id="rId4"/>
            </p:custDataLst>
          </p:nvPr>
        </p:nvSpPr>
        <p:spPr>
          <a:xfrm>
            <a:off x="1961515" y="2369185"/>
            <a:ext cx="9004300" cy="734695"/>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600" dirty="0">
                <a:solidFill>
                  <a:schemeClr val="dk1">
                    <a:lumMod val="85000"/>
                    <a:lumOff val="15000"/>
                  </a:schemeClr>
                </a:solidFill>
                <a:latin typeface="微软雅黑" panose="020B0503020204020204" charset="-122"/>
                <a:ea typeface="微软雅黑" panose="020B0503020204020204" charset="-122"/>
                <a:cs typeface="+mn-ea"/>
              </a:rPr>
              <a:t>应根据数据新闻机构的目标受众和市场定位，具体作品的文本形式和传播目的，以及机构拥有的资源来选择合适的传播平台。</a:t>
            </a:r>
            <a:endParaRPr lang="zh-CN" altLang="en-US" sz="1600" dirty="0">
              <a:solidFill>
                <a:schemeClr val="dk1">
                  <a:lumMod val="85000"/>
                  <a:lumOff val="15000"/>
                </a:schemeClr>
              </a:solidFill>
              <a:latin typeface="微软雅黑" panose="020B0503020204020204" charset="-122"/>
              <a:ea typeface="微软雅黑" panose="020B0503020204020204" charset="-122"/>
              <a:cs typeface="+mn-ea"/>
            </a:endParaRPr>
          </a:p>
        </p:txBody>
      </p:sp>
      <p:sp>
        <p:nvSpPr>
          <p:cNvPr id="7" name="矩形 6"/>
          <p:cNvSpPr/>
          <p:nvPr>
            <p:custDataLst>
              <p:tags r:id="rId5"/>
            </p:custDataLst>
          </p:nvPr>
        </p:nvSpPr>
        <p:spPr>
          <a:xfrm>
            <a:off x="1961515" y="1900555"/>
            <a:ext cx="9004300" cy="459105"/>
          </a:xfrm>
          <a:prstGeom prst="rect">
            <a:avLst/>
          </a:prstGeom>
          <a:noFill/>
        </p:spPr>
        <p:txBody>
          <a:bodyPr wrap="square" lIns="0" tIns="0" rIns="0" bIns="0" rtlCol="0" anchor="b" anchorCtr="0">
            <a:noAutofit/>
          </a:bodyPr>
          <a:p>
            <a:pPr>
              <a:spcBef>
                <a:spcPct val="0"/>
              </a:spcBef>
              <a:spcAft>
                <a:spcPct val="0"/>
              </a:spcAft>
            </a:pPr>
            <a:r>
              <a:rPr lang="zh-CN" altLang="en-US" b="1" dirty="0">
                <a:solidFill>
                  <a:schemeClr val="dk1">
                    <a:lumMod val="100000"/>
                  </a:schemeClr>
                </a:solidFill>
                <a:latin typeface="微软雅黑" panose="020B0503020204020204" charset="-122"/>
                <a:ea typeface="微软雅黑" panose="020B0503020204020204" charset="-122"/>
                <a:cs typeface="+mn-ea"/>
              </a:rPr>
              <a:t>确定发布渠道</a:t>
            </a:r>
            <a:endParaRPr lang="zh-CN" altLang="en-US" b="1" dirty="0">
              <a:solidFill>
                <a:schemeClr val="dk1">
                  <a:lumMod val="100000"/>
                </a:schemeClr>
              </a:solidFill>
              <a:latin typeface="微软雅黑" panose="020B0503020204020204" charset="-122"/>
              <a:ea typeface="微软雅黑" panose="020B0503020204020204" charset="-122"/>
              <a:cs typeface="+mn-ea"/>
            </a:endParaRPr>
          </a:p>
        </p:txBody>
      </p:sp>
      <p:sp>
        <p:nvSpPr>
          <p:cNvPr id="31" name="矩形: 圆角 30"/>
          <p:cNvSpPr/>
          <p:nvPr>
            <p:custDataLst>
              <p:tags r:id="rId6"/>
            </p:custDataLst>
          </p:nvPr>
        </p:nvSpPr>
        <p:spPr>
          <a:xfrm>
            <a:off x="690880" y="3474720"/>
            <a:ext cx="10810800" cy="1398905"/>
          </a:xfrm>
          <a:prstGeom prst="roundRect">
            <a:avLst/>
          </a:prstGeom>
          <a:solidFill>
            <a:srgbClr val="FFFFFF"/>
          </a:solidFill>
          <a:ln w="3175" cap="flat" cmpd="sng" algn="ctr">
            <a:solidFill>
              <a:schemeClr val="accent2">
                <a:alpha val="20000"/>
              </a:schemeClr>
            </a:solidFill>
            <a:prstDash val="solid"/>
            <a:round/>
            <a:headEnd type="none" w="med" len="med"/>
            <a:tailEnd type="none" w="med" len="med"/>
          </a:ln>
          <a:effectLst>
            <a:outerShdw blurRad="508000" dist="50800" dir="5400000" algn="ctr" rotWithShape="0">
              <a:schemeClr val="accent2">
                <a:alpha val="20000"/>
              </a:schemeClr>
            </a:outerShdw>
          </a:effectLst>
        </p:spPr>
        <p:txBody>
          <a:bodyPr lIns="0" rIns="0" rtlCol="0" anchor="ctr">
            <a:noAutofit/>
          </a:bodyPr>
          <a:p>
            <a:pPr algn="ctr"/>
            <a:endParaRPr lang="zh-CN" altLang="en-US">
              <a:solidFill>
                <a:schemeClr val="tx1"/>
              </a:solidFill>
              <a:latin typeface="微软雅黑" panose="020B0503020204020204" charset="-122"/>
              <a:ea typeface="微软雅黑" panose="020B0503020204020204" charset="-122"/>
            </a:endParaRPr>
          </a:p>
        </p:txBody>
      </p:sp>
      <p:sp>
        <p:nvSpPr>
          <p:cNvPr id="8" name="椭圆 7"/>
          <p:cNvSpPr/>
          <p:nvPr>
            <p:custDataLst>
              <p:tags r:id="rId7"/>
            </p:custDataLst>
          </p:nvPr>
        </p:nvSpPr>
        <p:spPr>
          <a:xfrm>
            <a:off x="1080135" y="3877310"/>
            <a:ext cx="593725" cy="593725"/>
          </a:xfrm>
          <a:prstGeom prst="ellipse">
            <a:avLst/>
          </a:prstGeom>
          <a:gradFill>
            <a:gsLst>
              <a:gs pos="0">
                <a:schemeClr val="accent2">
                  <a:alpha val="100000"/>
                </a:schemeClr>
              </a:gs>
              <a:gs pos="100000">
                <a:schemeClr val="accent2">
                  <a:lumMod val="75000"/>
                  <a:alpha val="100000"/>
                </a:schemeClr>
              </a:gs>
            </a:gsLst>
            <a:lin ang="7686814" scaled="0"/>
          </a:gradFill>
          <a:ln w="25400">
            <a:noFill/>
          </a:ln>
          <a:effectLst>
            <a:outerShdw blurRad="254000" dist="76200" dir="5399998" algn="ctr" rotWithShape="0">
              <a:schemeClr val="accent2">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p>
            <a:pPr algn="ctr">
              <a:spcBef>
                <a:spcPct val="0"/>
              </a:spcBef>
              <a:spcAft>
                <a:spcPct val="0"/>
              </a:spcAft>
            </a:pPr>
            <a:r>
              <a:rPr lang="en-US" altLang="zh-CN" sz="2300" b="1">
                <a:solidFill>
                  <a:schemeClr val="lt1">
                    <a:lumMod val="100000"/>
                  </a:schemeClr>
                </a:solidFill>
                <a:latin typeface="微软雅黑" panose="020B0503020204020204" charset="-122"/>
                <a:ea typeface="微软雅黑" panose="020B0503020204020204" charset="-122"/>
                <a:cs typeface="+mn-ea"/>
              </a:rPr>
              <a:t>02</a:t>
            </a:r>
            <a:endParaRPr lang="en-US" altLang="zh-CN" sz="2300" b="1">
              <a:solidFill>
                <a:schemeClr val="lt1">
                  <a:lumMod val="100000"/>
                </a:schemeClr>
              </a:solidFill>
              <a:latin typeface="微软雅黑" panose="020B0503020204020204" charset="-122"/>
              <a:ea typeface="微软雅黑" panose="020B0503020204020204" charset="-122"/>
              <a:cs typeface="+mn-ea"/>
            </a:endParaRPr>
          </a:p>
        </p:txBody>
      </p:sp>
      <p:sp>
        <p:nvSpPr>
          <p:cNvPr id="9" name="矩形 8"/>
          <p:cNvSpPr/>
          <p:nvPr>
            <p:custDataLst>
              <p:tags r:id="rId8"/>
            </p:custDataLst>
          </p:nvPr>
        </p:nvSpPr>
        <p:spPr>
          <a:xfrm>
            <a:off x="1961515" y="3985260"/>
            <a:ext cx="9004300" cy="734695"/>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600">
                <a:solidFill>
                  <a:schemeClr val="dk1">
                    <a:lumMod val="85000"/>
                    <a:lumOff val="15000"/>
                  </a:schemeClr>
                </a:solidFill>
                <a:latin typeface="微软雅黑" panose="020B0503020204020204" charset="-122"/>
                <a:ea typeface="微软雅黑" panose="020B0503020204020204" charset="-122"/>
                <a:cs typeface="+mn-ea"/>
              </a:rPr>
              <a:t>根据目标受众的活跃时间和平台的流量高峰时段，选择合适的发布时间。确保数据新闻在最佳时间与受众见面，获得最大的曝光率和影响力。</a:t>
            </a:r>
            <a:endParaRPr lang="zh-CN" altLang="en-US" sz="1600">
              <a:solidFill>
                <a:schemeClr val="dk1">
                  <a:lumMod val="85000"/>
                  <a:lumOff val="15000"/>
                </a:schemeClr>
              </a:solidFill>
              <a:latin typeface="微软雅黑" panose="020B0503020204020204" charset="-122"/>
              <a:ea typeface="微软雅黑" panose="020B0503020204020204" charset="-122"/>
              <a:cs typeface="+mn-ea"/>
            </a:endParaRPr>
          </a:p>
        </p:txBody>
      </p:sp>
      <p:sp>
        <p:nvSpPr>
          <p:cNvPr id="10" name="矩形 9"/>
          <p:cNvSpPr/>
          <p:nvPr>
            <p:custDataLst>
              <p:tags r:id="rId9"/>
            </p:custDataLst>
          </p:nvPr>
        </p:nvSpPr>
        <p:spPr>
          <a:xfrm>
            <a:off x="1961515" y="3516630"/>
            <a:ext cx="9004300" cy="459105"/>
          </a:xfrm>
          <a:prstGeom prst="rect">
            <a:avLst/>
          </a:prstGeom>
          <a:noFill/>
        </p:spPr>
        <p:txBody>
          <a:bodyPr wrap="square" lIns="0" tIns="0" rIns="0" bIns="0" rtlCol="0" anchor="b" anchorCtr="0">
            <a:noAutofit/>
          </a:bodyPr>
          <a:p>
            <a:pPr>
              <a:spcBef>
                <a:spcPct val="0"/>
              </a:spcBef>
              <a:spcAft>
                <a:spcPct val="0"/>
              </a:spcAft>
            </a:pPr>
            <a:r>
              <a:rPr lang="zh-CN" altLang="en-US" b="1">
                <a:solidFill>
                  <a:schemeClr val="dk1">
                    <a:lumMod val="100000"/>
                  </a:schemeClr>
                </a:solidFill>
                <a:latin typeface="微软雅黑" panose="020B0503020204020204" charset="-122"/>
                <a:ea typeface="微软雅黑" panose="020B0503020204020204" charset="-122"/>
                <a:cs typeface="+mn-ea"/>
              </a:rPr>
              <a:t>确定发布时间</a:t>
            </a:r>
            <a:endParaRPr lang="zh-CN" altLang="en-US" b="1">
              <a:solidFill>
                <a:schemeClr val="dk1">
                  <a:lumMod val="100000"/>
                </a:schemeClr>
              </a:solidFill>
              <a:latin typeface="微软雅黑" panose="020B0503020204020204" charset="-122"/>
              <a:ea typeface="微软雅黑" panose="020B0503020204020204" charset="-122"/>
              <a:cs typeface="+mn-ea"/>
            </a:endParaRPr>
          </a:p>
        </p:txBody>
      </p:sp>
      <p:sp>
        <p:nvSpPr>
          <p:cNvPr id="36" name="矩形: 圆角 35"/>
          <p:cNvSpPr/>
          <p:nvPr>
            <p:custDataLst>
              <p:tags r:id="rId10"/>
            </p:custDataLst>
          </p:nvPr>
        </p:nvSpPr>
        <p:spPr>
          <a:xfrm>
            <a:off x="690880" y="5099685"/>
            <a:ext cx="10810800" cy="1398905"/>
          </a:xfrm>
          <a:prstGeom prst="roundRect">
            <a:avLst/>
          </a:prstGeom>
          <a:solidFill>
            <a:srgbClr val="FFFFFF"/>
          </a:solidFill>
          <a:ln w="3175" cap="flat" cmpd="sng" algn="ctr">
            <a:solidFill>
              <a:schemeClr val="accent1">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p>
            <a:pPr algn="ctr"/>
            <a:endParaRPr lang="zh-CN" altLang="en-US">
              <a:solidFill>
                <a:schemeClr val="tx1"/>
              </a:solidFill>
              <a:latin typeface="微软雅黑" panose="020B0503020204020204" charset="-122"/>
              <a:ea typeface="微软雅黑" panose="020B0503020204020204" charset="-122"/>
            </a:endParaRPr>
          </a:p>
        </p:txBody>
      </p:sp>
      <p:sp>
        <p:nvSpPr>
          <p:cNvPr id="12" name="椭圆 11"/>
          <p:cNvSpPr/>
          <p:nvPr>
            <p:custDataLst>
              <p:tags r:id="rId11"/>
            </p:custDataLst>
          </p:nvPr>
        </p:nvSpPr>
        <p:spPr>
          <a:xfrm>
            <a:off x="1080135" y="5502275"/>
            <a:ext cx="593725" cy="593725"/>
          </a:xfrm>
          <a:prstGeom prst="ellipse">
            <a:avLst/>
          </a:prstGeom>
          <a:gradFill>
            <a:gsLst>
              <a:gs pos="0">
                <a:schemeClr val="accent1">
                  <a:alpha val="100000"/>
                </a:schemeClr>
              </a:gs>
              <a:gs pos="100000">
                <a:schemeClr val="accent1">
                  <a:lumMod val="75000"/>
                  <a:alpha val="100000"/>
                </a:schemeClr>
              </a:gs>
            </a:gsLst>
            <a:lin ang="7686814" scaled="0"/>
          </a:gra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p>
            <a:pPr algn="ctr">
              <a:spcBef>
                <a:spcPct val="0"/>
              </a:spcBef>
              <a:spcAft>
                <a:spcPct val="0"/>
              </a:spcAft>
            </a:pPr>
            <a:r>
              <a:rPr lang="en-US" altLang="zh-CN" sz="2300" b="1">
                <a:solidFill>
                  <a:schemeClr val="lt1">
                    <a:lumMod val="100000"/>
                  </a:schemeClr>
                </a:solidFill>
                <a:latin typeface="微软雅黑" panose="020B0503020204020204" charset="-122"/>
                <a:ea typeface="微软雅黑" panose="020B0503020204020204" charset="-122"/>
                <a:cs typeface="+mn-ea"/>
              </a:rPr>
              <a:t>03</a:t>
            </a:r>
            <a:endParaRPr lang="en-US" altLang="zh-CN" sz="2300" b="1">
              <a:solidFill>
                <a:schemeClr val="lt1">
                  <a:lumMod val="100000"/>
                </a:schemeClr>
              </a:solidFill>
              <a:latin typeface="微软雅黑" panose="020B0503020204020204" charset="-122"/>
              <a:ea typeface="微软雅黑" panose="020B0503020204020204" charset="-122"/>
              <a:cs typeface="+mn-ea"/>
            </a:endParaRPr>
          </a:p>
        </p:txBody>
      </p:sp>
      <p:sp>
        <p:nvSpPr>
          <p:cNvPr id="13" name="矩形 12"/>
          <p:cNvSpPr/>
          <p:nvPr>
            <p:custDataLst>
              <p:tags r:id="rId12"/>
            </p:custDataLst>
          </p:nvPr>
        </p:nvSpPr>
        <p:spPr>
          <a:xfrm>
            <a:off x="1961515" y="5619115"/>
            <a:ext cx="9266555" cy="734695"/>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600">
                <a:solidFill>
                  <a:schemeClr val="dk1">
                    <a:lumMod val="85000"/>
                    <a:lumOff val="15000"/>
                  </a:schemeClr>
                </a:solidFill>
                <a:latin typeface="微软雅黑" panose="020B0503020204020204" charset="-122"/>
                <a:ea typeface="微软雅黑" panose="020B0503020204020204" charset="-122"/>
                <a:cs typeface="+mn-ea"/>
              </a:rPr>
              <a:t>在选定的平台上正式发布数据新闻，同时应利用社交媒体、合作伙伴和其他渠道进行数据新闻的推广，扩大其传播范围。还可以对新闻内容进行搜索引擎优化，提高内容在网络上的可见性。</a:t>
            </a:r>
            <a:endParaRPr lang="zh-CN" altLang="en-US" sz="1600">
              <a:solidFill>
                <a:schemeClr val="dk1">
                  <a:lumMod val="85000"/>
                  <a:lumOff val="15000"/>
                </a:schemeClr>
              </a:solidFill>
              <a:latin typeface="微软雅黑" panose="020B0503020204020204" charset="-122"/>
              <a:ea typeface="微软雅黑" panose="020B0503020204020204" charset="-122"/>
              <a:cs typeface="+mn-ea"/>
            </a:endParaRPr>
          </a:p>
        </p:txBody>
      </p:sp>
      <p:sp>
        <p:nvSpPr>
          <p:cNvPr id="14" name="矩形 13"/>
          <p:cNvSpPr/>
          <p:nvPr>
            <p:custDataLst>
              <p:tags r:id="rId13"/>
            </p:custDataLst>
          </p:nvPr>
        </p:nvSpPr>
        <p:spPr>
          <a:xfrm>
            <a:off x="1961515" y="5150485"/>
            <a:ext cx="9004300" cy="459105"/>
          </a:xfrm>
          <a:prstGeom prst="rect">
            <a:avLst/>
          </a:prstGeom>
          <a:noFill/>
        </p:spPr>
        <p:txBody>
          <a:bodyPr wrap="square" lIns="0" tIns="0" rIns="0" bIns="0" rtlCol="0" anchor="b" anchorCtr="0">
            <a:noAutofit/>
          </a:bodyPr>
          <a:p>
            <a:pPr>
              <a:spcBef>
                <a:spcPct val="0"/>
              </a:spcBef>
              <a:spcAft>
                <a:spcPct val="0"/>
              </a:spcAft>
            </a:pPr>
            <a:r>
              <a:rPr lang="zh-CN" altLang="en-US" b="1">
                <a:solidFill>
                  <a:schemeClr val="dk1">
                    <a:lumMod val="100000"/>
                  </a:schemeClr>
                </a:solidFill>
                <a:latin typeface="微软雅黑" panose="020B0503020204020204" charset="-122"/>
                <a:ea typeface="微软雅黑" panose="020B0503020204020204" charset="-122"/>
                <a:cs typeface="+mn-ea"/>
              </a:rPr>
              <a:t>正式发布与推广</a:t>
            </a:r>
            <a:endParaRPr lang="zh-CN" altLang="en-US" b="1">
              <a:solidFill>
                <a:schemeClr val="dk1">
                  <a:lumMod val="100000"/>
                </a:schemeClr>
              </a:solidFill>
              <a:latin typeface="微软雅黑" panose="020B0503020204020204" charset="-122"/>
              <a:ea typeface="微软雅黑" panose="020B0503020204020204" charset="-122"/>
              <a:cs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3258820" y="1762760"/>
            <a:ext cx="4064000" cy="914400"/>
          </a:xfrm>
          <a:prstGeom prst="rect">
            <a:avLst/>
          </a:prstGeom>
        </p:spPr>
        <p:txBody>
          <a:bodyPr wrap="square" lIns="0" tIns="0" rIns="0" bIns="0" rtlCol="0" anchor="t">
            <a:noAutofit/>
          </a:bodyPr>
          <a:p>
            <a:pPr marL="0" lvl="1" indent="0" algn="ctr">
              <a:lnSpc>
                <a:spcPts val="8570"/>
              </a:lnSpc>
              <a:spcBef>
                <a:spcPct val="0"/>
              </a:spcBef>
            </a:pPr>
            <a:endParaRPr lang="en-US" altLang="en-US" sz="4055" b="1" spc="492">
              <a:solidFill>
                <a:srgbClr val="FFFFFF"/>
              </a:solidFill>
              <a:latin typeface="微软雅黑" panose="020B0503020204020204" charset="-122"/>
              <a:ea typeface="微软雅黑" panose="020B0503020204020204" charset="-122"/>
              <a:cs typeface="Arial" panose="020B0604020202020204" pitchFamily="34" charset="0"/>
              <a:sym typeface="思源黑体 Heavy" panose="020B0A00000000000000" charset="-122"/>
            </a:endParaRPr>
          </a:p>
        </p:txBody>
      </p:sp>
      <p:grpSp>
        <p:nvGrpSpPr>
          <p:cNvPr id="17" name="组合 16"/>
          <p:cNvGrpSpPr/>
          <p:nvPr/>
        </p:nvGrpSpPr>
        <p:grpSpPr>
          <a:xfrm>
            <a:off x="-254952" y="1395095"/>
            <a:ext cx="11091469" cy="4504690"/>
            <a:chOff x="-241" y="2611"/>
            <a:chExt cx="17466" cy="7094"/>
          </a:xfrm>
        </p:grpSpPr>
        <p:sp>
          <p:nvSpPr>
            <p:cNvPr id="15" name="矩形 14"/>
            <p:cNvSpPr/>
            <p:nvPr>
              <p:custDataLst>
                <p:tags r:id="rId1"/>
              </p:custDataLst>
            </p:nvPr>
          </p:nvSpPr>
          <p:spPr>
            <a:xfrm>
              <a:off x="1973" y="3528"/>
              <a:ext cx="15252" cy="6177"/>
            </a:xfrm>
            <a:prstGeom prst="rect">
              <a:avLst/>
            </a:prstGeom>
            <a:noFill/>
          </p:spPr>
          <p:txBody>
            <a:bodyPr wrap="square" lIns="0" tIns="0" rIns="0" bIns="0" rtlCol="0">
              <a:noAutofit/>
            </a:bodyPr>
            <a:p>
              <a:pPr algn="just">
                <a:lnSpc>
                  <a:spcPct val="200000"/>
                </a:lnSpc>
                <a:spcBef>
                  <a:spcPct val="0"/>
                </a:spcBef>
                <a:spcAft>
                  <a:spcPct val="0"/>
                </a:spcAft>
              </a:pP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交互叙事是指运用交互技术手段进行的叙事行为。这种叙事方式打破了传统的线性叙事模式，使受众成为新闻叙事的一部分，而不再是被动的信息接收者。数据新闻通过交互技术手段，使受众在深入地参与叙事的过程中，获得更丰富、更个性化的阅读体验。</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6" name="矩形 15"/>
            <p:cNvSpPr/>
            <p:nvPr>
              <p:custDataLst>
                <p:tags r:id="rId2"/>
              </p:custDataLst>
            </p:nvPr>
          </p:nvSpPr>
          <p:spPr>
            <a:xfrm>
              <a:off x="-241" y="2611"/>
              <a:ext cx="6574"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传播监控</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grpSp>
      <p:grpSp>
        <p:nvGrpSpPr>
          <p:cNvPr id="8" name="组合 7"/>
          <p:cNvGrpSpPr/>
          <p:nvPr/>
        </p:nvGrpSpPr>
        <p:grpSpPr>
          <a:xfrm>
            <a:off x="298450" y="240665"/>
            <a:ext cx="7024370" cy="743555"/>
            <a:chOff x="273050" y="421670"/>
            <a:chExt cx="2438400" cy="743555"/>
          </a:xfrm>
        </p:grpSpPr>
        <p:sp>
          <p:nvSpPr>
            <p:cNvPr id="9" name="文本框 8"/>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8" name="直接连接符 17"/>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3" name="任意多边形: 形状 2"/>
          <p:cNvSpPr/>
          <p:nvPr>
            <p:custDataLst>
              <p:tags r:id="rId3"/>
            </p:custDataLst>
          </p:nvPr>
        </p:nvSpPr>
        <p:spPr>
          <a:xfrm flipV="1">
            <a:off x="0" y="4979032"/>
            <a:ext cx="12192000" cy="602367"/>
          </a:xfrm>
          <a:custGeom>
            <a:avLst/>
            <a:gdLst>
              <a:gd name="connsiteX0" fmla="*/ 0 w 19248"/>
              <a:gd name="connsiteY0" fmla="*/ 865 h 950"/>
              <a:gd name="connsiteX1" fmla="*/ 1438 w 19248"/>
              <a:gd name="connsiteY1" fmla="*/ 943 h 950"/>
              <a:gd name="connsiteX2" fmla="*/ 7493 w 19248"/>
              <a:gd name="connsiteY2" fmla="*/ 354 h 950"/>
              <a:gd name="connsiteX3" fmla="*/ 12353 w 19248"/>
              <a:gd name="connsiteY3" fmla="*/ 737 h 950"/>
              <a:gd name="connsiteX4" fmla="*/ 15481 w 19248"/>
              <a:gd name="connsiteY4" fmla="*/ 564 h 950"/>
              <a:gd name="connsiteX5" fmla="*/ 19248 w 19248"/>
              <a:gd name="connsiteY5" fmla="*/ 0 h 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8" h="951">
                <a:moveTo>
                  <a:pt x="0" y="865"/>
                </a:moveTo>
                <a:cubicBezTo>
                  <a:pt x="890" y="959"/>
                  <a:pt x="964" y="959"/>
                  <a:pt x="1438" y="943"/>
                </a:cubicBezTo>
                <a:cubicBezTo>
                  <a:pt x="2977" y="890"/>
                  <a:pt x="5646" y="406"/>
                  <a:pt x="7493" y="354"/>
                </a:cubicBezTo>
                <a:cubicBezTo>
                  <a:pt x="9340" y="302"/>
                  <a:pt x="11021" y="702"/>
                  <a:pt x="12353" y="737"/>
                </a:cubicBezTo>
                <a:cubicBezTo>
                  <a:pt x="13684" y="772"/>
                  <a:pt x="14348" y="706"/>
                  <a:pt x="15481" y="564"/>
                </a:cubicBezTo>
                <a:cubicBezTo>
                  <a:pt x="16615" y="422"/>
                  <a:pt x="17978" y="268"/>
                  <a:pt x="19248" y="0"/>
                </a:cubicBezTo>
              </a:path>
            </a:pathLst>
          </a:custGeom>
          <a:noFill/>
          <a:ln w="12700">
            <a:gradFill>
              <a:gsLst>
                <a:gs pos="0">
                  <a:schemeClr val="tx1">
                    <a:lumMod val="50000"/>
                    <a:lumOff val="50000"/>
                    <a:alpha val="20000"/>
                  </a:schemeClr>
                </a:gs>
                <a:gs pos="60000">
                  <a:schemeClr val="tx1">
                    <a:lumMod val="50000"/>
                    <a:lumOff val="50000"/>
                    <a:alpha val="60000"/>
                  </a:schemeClr>
                </a:gs>
                <a:gs pos="100000">
                  <a:schemeClr val="tx1">
                    <a:lumMod val="50000"/>
                    <a:lumOff val="50000"/>
                    <a:alpha val="2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79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4" name="任意多边形: 形状 3"/>
          <p:cNvSpPr/>
          <p:nvPr>
            <p:custDataLst>
              <p:tags r:id="rId4"/>
            </p:custDataLst>
          </p:nvPr>
        </p:nvSpPr>
        <p:spPr>
          <a:xfrm rot="261585">
            <a:off x="52574" y="4371585"/>
            <a:ext cx="12072918" cy="1772299"/>
          </a:xfrm>
          <a:custGeom>
            <a:avLst/>
            <a:gdLst>
              <a:gd name="connsiteX0" fmla="*/ 0 w 19060"/>
              <a:gd name="connsiteY0" fmla="*/ 2798 h 2798"/>
              <a:gd name="connsiteX1" fmla="*/ 7398 w 19060"/>
              <a:gd name="connsiteY1" fmla="*/ 884 h 2798"/>
              <a:gd name="connsiteX2" fmla="*/ 12257 w 19060"/>
              <a:gd name="connsiteY2" fmla="*/ 1605 h 2798"/>
              <a:gd name="connsiteX3" fmla="*/ 15386 w 19060"/>
              <a:gd name="connsiteY3" fmla="*/ 1279 h 2798"/>
              <a:gd name="connsiteX4" fmla="*/ 19060 w 19060"/>
              <a:gd name="connsiteY4" fmla="*/ 0 h 2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0" h="2798">
                <a:moveTo>
                  <a:pt x="0" y="2798"/>
                </a:moveTo>
                <a:cubicBezTo>
                  <a:pt x="1517" y="2480"/>
                  <a:pt x="5561" y="1070"/>
                  <a:pt x="7398" y="884"/>
                </a:cubicBezTo>
                <a:cubicBezTo>
                  <a:pt x="9235" y="698"/>
                  <a:pt x="10926" y="1539"/>
                  <a:pt x="12257" y="1605"/>
                </a:cubicBezTo>
                <a:cubicBezTo>
                  <a:pt x="13589" y="1670"/>
                  <a:pt x="14252" y="1546"/>
                  <a:pt x="15386" y="1279"/>
                </a:cubicBezTo>
                <a:cubicBezTo>
                  <a:pt x="16520" y="1012"/>
                  <a:pt x="17790" y="506"/>
                  <a:pt x="19060" y="0"/>
                </a:cubicBezTo>
              </a:path>
            </a:pathLst>
          </a:custGeom>
          <a:noFill/>
          <a:ln w="31750">
            <a:gradFill>
              <a:gsLst>
                <a:gs pos="0">
                  <a:schemeClr val="accent1">
                    <a:lumMod val="20000"/>
                    <a:lumOff val="80000"/>
                    <a:alpha val="100000"/>
                  </a:schemeClr>
                </a:gs>
                <a:gs pos="53000">
                  <a:schemeClr val="accent1">
                    <a:lumMod val="60000"/>
                    <a:lumOff val="40000"/>
                    <a:alpha val="100000"/>
                  </a:schemeClr>
                </a:gs>
                <a:gs pos="100000">
                  <a:schemeClr val="accent1">
                    <a:lumMod val="20000"/>
                    <a:lumOff val="80000"/>
                    <a:alpha val="10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79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 name="矩形: 圆角 33"/>
          <p:cNvSpPr/>
          <p:nvPr>
            <p:custDataLst>
              <p:tags r:id="rId5"/>
            </p:custDataLst>
          </p:nvPr>
        </p:nvSpPr>
        <p:spPr>
          <a:xfrm>
            <a:off x="8547132" y="4595805"/>
            <a:ext cx="2571172" cy="383361"/>
          </a:xfrm>
          <a:prstGeom prst="roundRect">
            <a:avLst>
              <a:gd name="adj" fmla="val 5000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zh-CN" altLang="en-US" sz="2000" b="1" spc="100" dirty="0">
                <a:solidFill>
                  <a:schemeClr val="accent1"/>
                </a:solidFill>
                <a:latin typeface="微软雅黑" panose="020B0503020204020204" charset="-122"/>
                <a:ea typeface="微软雅黑" panose="020B0503020204020204" charset="-122"/>
              </a:rPr>
              <a:t>社交媒体监控</a:t>
            </a:r>
            <a:endParaRPr lang="zh-CN" altLang="en-US" sz="2000" b="1" spc="100" dirty="0">
              <a:solidFill>
                <a:schemeClr val="accent1"/>
              </a:solidFill>
              <a:latin typeface="微软雅黑" panose="020B0503020204020204" charset="-122"/>
              <a:ea typeface="微软雅黑" panose="020B0503020204020204" charset="-122"/>
            </a:endParaRPr>
          </a:p>
        </p:txBody>
      </p:sp>
      <p:sp>
        <p:nvSpPr>
          <p:cNvPr id="19" name="椭圆 18"/>
          <p:cNvSpPr/>
          <p:nvPr>
            <p:custDataLst>
              <p:tags r:id="rId6"/>
            </p:custDataLst>
          </p:nvPr>
        </p:nvSpPr>
        <p:spPr>
          <a:xfrm>
            <a:off x="9580858" y="5194900"/>
            <a:ext cx="502743" cy="502743"/>
          </a:xfrm>
          <a:prstGeom prst="ellipse">
            <a:avLst/>
          </a:prstGeom>
          <a:gradFill flip="none" rotWithShape="1">
            <a:gsLst>
              <a:gs pos="0">
                <a:schemeClr val="accent1">
                  <a:lumMod val="20000"/>
                  <a:lumOff val="80000"/>
                  <a:alpha val="100000"/>
                </a:schemeClr>
              </a:gs>
              <a:gs pos="21000">
                <a:schemeClr val="accent1">
                  <a:lumMod val="60000"/>
                  <a:lumOff val="40000"/>
                  <a:alpha val="100000"/>
                </a:schemeClr>
              </a:gs>
              <a:gs pos="80000">
                <a:schemeClr val="accent1">
                  <a:alpha val="100000"/>
                </a:schemeClr>
              </a:gs>
            </a:gsLst>
            <a:path path="circle">
              <a:fillToRect l="50000" t="-80000" r="50000" b="180000"/>
            </a:path>
            <a:tileRect/>
          </a:gradFill>
          <a:ln w="1191" cap="flat">
            <a:noFill/>
            <a:prstDash val="solid"/>
            <a:miter/>
          </a:ln>
        </p:spPr>
        <p:txBody>
          <a:bodyPr wrap="none" lIns="0" tIns="0" rIns="0" bIns="0" rtlCol="0" anchor="ctr"/>
          <a:lstStyle/>
          <a:p>
            <a:pPr algn="ctr"/>
            <a:r>
              <a:rPr lang="en-US" altLang="zh-CN" sz="1795" b="1" dirty="0">
                <a:solidFill>
                  <a:srgbClr val="FFFFFF"/>
                </a:solidFill>
                <a:latin typeface="微软雅黑" panose="020B0503020204020204" charset="-122"/>
                <a:ea typeface="微软雅黑" panose="020B0503020204020204" charset="-122"/>
              </a:rPr>
              <a:t>03</a:t>
            </a:r>
            <a:endParaRPr lang="en-US" altLang="zh-CN" sz="1795" b="1" dirty="0">
              <a:solidFill>
                <a:srgbClr val="FFFFFF"/>
              </a:solidFill>
              <a:latin typeface="微软雅黑" panose="020B0503020204020204" charset="-122"/>
              <a:ea typeface="微软雅黑" panose="020B0503020204020204" charset="-122"/>
            </a:endParaRPr>
          </a:p>
        </p:txBody>
      </p:sp>
      <p:sp>
        <p:nvSpPr>
          <p:cNvPr id="21" name="矩形: 圆角 31"/>
          <p:cNvSpPr/>
          <p:nvPr>
            <p:custDataLst>
              <p:tags r:id="rId7"/>
            </p:custDataLst>
          </p:nvPr>
        </p:nvSpPr>
        <p:spPr>
          <a:xfrm>
            <a:off x="4806998" y="5565067"/>
            <a:ext cx="2571172" cy="383361"/>
          </a:xfrm>
          <a:prstGeom prst="roundRect">
            <a:avLst>
              <a:gd name="adj" fmla="val 5000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zh-CN" altLang="en-US" sz="2000" b="1" spc="100" dirty="0">
                <a:solidFill>
                  <a:schemeClr val="accent2"/>
                </a:solidFill>
                <a:latin typeface="微软雅黑" panose="020B0503020204020204" charset="-122"/>
                <a:ea typeface="微软雅黑" panose="020B0503020204020204" charset="-122"/>
              </a:rPr>
              <a:t>搜索引擎表现分析</a:t>
            </a:r>
            <a:endParaRPr lang="zh-CN" altLang="en-US" sz="2000" b="1" spc="100" dirty="0">
              <a:solidFill>
                <a:schemeClr val="accent2"/>
              </a:solidFill>
              <a:latin typeface="微软雅黑" panose="020B0503020204020204" charset="-122"/>
              <a:ea typeface="微软雅黑" panose="020B0503020204020204" charset="-122"/>
            </a:endParaRPr>
          </a:p>
        </p:txBody>
      </p:sp>
      <p:sp>
        <p:nvSpPr>
          <p:cNvPr id="22" name="椭圆 21"/>
          <p:cNvSpPr/>
          <p:nvPr>
            <p:custDataLst>
              <p:tags r:id="rId8"/>
            </p:custDataLst>
          </p:nvPr>
        </p:nvSpPr>
        <p:spPr>
          <a:xfrm>
            <a:off x="5844534" y="4789640"/>
            <a:ext cx="502743" cy="502743"/>
          </a:xfrm>
          <a:prstGeom prst="ellipse">
            <a:avLst/>
          </a:prstGeom>
          <a:gradFill flip="none" rotWithShape="1">
            <a:gsLst>
              <a:gs pos="0">
                <a:schemeClr val="accent2">
                  <a:lumMod val="20000"/>
                  <a:lumOff val="80000"/>
                  <a:alpha val="100000"/>
                </a:schemeClr>
              </a:gs>
              <a:gs pos="21000">
                <a:schemeClr val="accent2">
                  <a:lumMod val="60000"/>
                  <a:lumOff val="40000"/>
                  <a:alpha val="100000"/>
                </a:schemeClr>
              </a:gs>
              <a:gs pos="80000">
                <a:schemeClr val="accent2">
                  <a:alpha val="100000"/>
                </a:schemeClr>
              </a:gs>
            </a:gsLst>
            <a:path path="circle">
              <a:fillToRect l="50000" t="-80000" r="50000" b="180000"/>
            </a:path>
            <a:tileRect/>
          </a:gradFill>
          <a:ln w="1191" cap="flat">
            <a:noFill/>
            <a:prstDash val="solid"/>
            <a:miter/>
          </a:ln>
        </p:spPr>
        <p:txBody>
          <a:bodyPr wrap="none" lIns="0" tIns="0" rIns="0" bIns="0" rtlCol="0" anchor="ctr"/>
          <a:lstStyle/>
          <a:p>
            <a:pPr algn="ctr"/>
            <a:r>
              <a:rPr lang="en-US" altLang="zh-CN" sz="1795" b="1" dirty="0">
                <a:solidFill>
                  <a:srgbClr val="FFFFFF"/>
                </a:solidFill>
                <a:latin typeface="微软雅黑" panose="020B0503020204020204" charset="-122"/>
                <a:ea typeface="微软雅黑" panose="020B0503020204020204" charset="-122"/>
              </a:rPr>
              <a:t>02</a:t>
            </a:r>
            <a:endParaRPr lang="en-US" altLang="zh-CN" sz="1795" b="1" dirty="0">
              <a:solidFill>
                <a:srgbClr val="FFFFFF"/>
              </a:solidFill>
              <a:latin typeface="微软雅黑" panose="020B0503020204020204" charset="-122"/>
              <a:ea typeface="微软雅黑" panose="020B0503020204020204" charset="-122"/>
            </a:endParaRPr>
          </a:p>
        </p:txBody>
      </p:sp>
      <p:sp>
        <p:nvSpPr>
          <p:cNvPr id="25" name="矩形: 圆角 16"/>
          <p:cNvSpPr/>
          <p:nvPr>
            <p:custDataLst>
              <p:tags r:id="rId9"/>
            </p:custDataLst>
          </p:nvPr>
        </p:nvSpPr>
        <p:spPr>
          <a:xfrm>
            <a:off x="1513865" y="4289232"/>
            <a:ext cx="2572749" cy="383361"/>
          </a:xfrm>
          <a:prstGeom prst="roundRect">
            <a:avLst>
              <a:gd name="adj" fmla="val 5000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zh-CN" altLang="en-US" sz="2000" b="1" spc="100" dirty="0">
                <a:solidFill>
                  <a:schemeClr val="accent1"/>
                </a:solidFill>
                <a:latin typeface="微软雅黑" panose="020B0503020204020204" charset="-122"/>
                <a:ea typeface="微软雅黑" panose="020B0503020204020204" charset="-122"/>
              </a:rPr>
              <a:t>实时监测</a:t>
            </a:r>
            <a:endParaRPr lang="zh-CN" altLang="en-US" sz="2000" b="1" spc="100" dirty="0">
              <a:solidFill>
                <a:schemeClr val="accent1"/>
              </a:solidFill>
              <a:latin typeface="微软雅黑" panose="020B0503020204020204" charset="-122"/>
              <a:ea typeface="微软雅黑" panose="020B0503020204020204" charset="-122"/>
            </a:endParaRPr>
          </a:p>
        </p:txBody>
      </p:sp>
      <p:sp>
        <p:nvSpPr>
          <p:cNvPr id="26" name="椭圆 25"/>
          <p:cNvSpPr/>
          <p:nvPr>
            <p:custDataLst>
              <p:tags r:id="rId10"/>
            </p:custDataLst>
          </p:nvPr>
        </p:nvSpPr>
        <p:spPr>
          <a:xfrm>
            <a:off x="2536200" y="4874518"/>
            <a:ext cx="502743" cy="502743"/>
          </a:xfrm>
          <a:prstGeom prst="ellipse">
            <a:avLst/>
          </a:prstGeom>
          <a:gradFill flip="none" rotWithShape="1">
            <a:gsLst>
              <a:gs pos="0">
                <a:schemeClr val="accent1">
                  <a:lumMod val="20000"/>
                  <a:lumOff val="80000"/>
                  <a:alpha val="100000"/>
                </a:schemeClr>
              </a:gs>
              <a:gs pos="21000">
                <a:schemeClr val="accent1">
                  <a:lumMod val="60000"/>
                  <a:lumOff val="40000"/>
                  <a:alpha val="100000"/>
                </a:schemeClr>
              </a:gs>
              <a:gs pos="80000">
                <a:schemeClr val="accent1">
                  <a:alpha val="100000"/>
                </a:schemeClr>
              </a:gs>
            </a:gsLst>
            <a:path path="circle">
              <a:fillToRect l="50000" t="-80000" r="50000" b="180000"/>
            </a:path>
            <a:tileRect/>
          </a:gradFill>
          <a:ln w="1191" cap="flat">
            <a:noFill/>
            <a:prstDash val="solid"/>
            <a:miter/>
          </a:ln>
        </p:spPr>
        <p:txBody>
          <a:bodyPr wrap="none" lIns="0" tIns="0" rIns="0" bIns="0" rtlCol="0" anchor="ctr"/>
          <a:lstStyle/>
          <a:p>
            <a:pPr algn="ctr"/>
            <a:r>
              <a:rPr lang="en-US" altLang="zh-CN" sz="1795" b="1" dirty="0">
                <a:solidFill>
                  <a:srgbClr val="FFFFFF"/>
                </a:solidFill>
                <a:latin typeface="微软雅黑" panose="020B0503020204020204" charset="-122"/>
                <a:ea typeface="微软雅黑" panose="020B0503020204020204" charset="-122"/>
              </a:rPr>
              <a:t>01</a:t>
            </a:r>
            <a:endParaRPr lang="en-US" altLang="zh-CN" sz="1795" b="1" dirty="0">
              <a:solidFill>
                <a:srgbClr val="FFFF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组合 10"/>
          <p:cNvGrpSpPr/>
          <p:nvPr/>
        </p:nvGrpSpPr>
        <p:grpSpPr>
          <a:xfrm>
            <a:off x="298450" y="240665"/>
            <a:ext cx="7024370" cy="743555"/>
            <a:chOff x="273050" y="421670"/>
            <a:chExt cx="2438400" cy="743555"/>
          </a:xfrm>
        </p:grpSpPr>
        <p:sp>
          <p:nvSpPr>
            <p:cNvPr id="25" name="文本框 24"/>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6" name="直接连接符 25"/>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微软雅黑" panose="020B0503020204020204" charset="-122"/>
              <a:ea typeface="微软雅黑" panose="020B0503020204020204" charset="-122"/>
            </a:endParaRPr>
          </a:p>
        </p:txBody>
      </p:sp>
      <p:sp>
        <p:nvSpPr>
          <p:cNvPr id="2" name="矩形 1"/>
          <p:cNvSpPr/>
          <p:nvPr>
            <p:custDataLst>
              <p:tags r:id="rId1"/>
            </p:custDataLst>
          </p:nvPr>
        </p:nvSpPr>
        <p:spPr>
          <a:xfrm>
            <a:off x="5001261" y="5182553"/>
            <a:ext cx="6208395" cy="953135"/>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rPr>
              <a:t>数据新闻的社会影响力是指数据新闻对公众在社会认知、社会舆论、社会进步等方面形成影响、产生作用和效果的能力，是数据新闻传播效果的体现。</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6" name="矩形 5"/>
          <p:cNvSpPr/>
          <p:nvPr>
            <p:custDataLst>
              <p:tags r:id="rId2"/>
            </p:custDataLst>
          </p:nvPr>
        </p:nvSpPr>
        <p:spPr>
          <a:xfrm>
            <a:off x="5001261" y="4581208"/>
            <a:ext cx="6208393" cy="580832"/>
          </a:xfrm>
          <a:prstGeom prst="rect">
            <a:avLst/>
          </a:prstGeom>
          <a:noFill/>
        </p:spPr>
        <p:txBody>
          <a:bodyPr wrap="square" lIns="0" tIns="0" rIns="0" bIns="36000" rtlCol="0" anchor="b">
            <a:noAutofit/>
          </a:bodyPr>
          <a:p>
            <a:pPr>
              <a:spcBef>
                <a:spcPct val="0"/>
              </a:spcBef>
              <a:spcAft>
                <a:spcPct val="0"/>
              </a:spcAft>
            </a:pPr>
            <a:r>
              <a:rPr lang="zh-CN" altLang="en-US" b="1" dirty="0">
                <a:solidFill>
                  <a:schemeClr val="accent1"/>
                </a:solidFill>
                <a:latin typeface="微软雅黑" panose="020B0503020204020204" charset="-122"/>
                <a:ea typeface="微软雅黑" panose="020B0503020204020204" charset="-122"/>
                <a:cs typeface="+mn-ea"/>
              </a:rPr>
              <a:t>传播覆盖度评估</a:t>
            </a:r>
            <a:endParaRPr lang="zh-CN" altLang="en-US" b="1" dirty="0">
              <a:solidFill>
                <a:schemeClr val="accent1"/>
              </a:solidFill>
              <a:latin typeface="微软雅黑" panose="020B0503020204020204" charset="-122"/>
              <a:ea typeface="微软雅黑" panose="020B0503020204020204" charset="-122"/>
              <a:cs typeface="+mn-ea"/>
            </a:endParaRPr>
          </a:p>
        </p:txBody>
      </p:sp>
      <p:sp>
        <p:nvSpPr>
          <p:cNvPr id="8" name="矩形 7"/>
          <p:cNvSpPr/>
          <p:nvPr>
            <p:custDataLst>
              <p:tags r:id="rId3"/>
            </p:custDataLst>
          </p:nvPr>
        </p:nvSpPr>
        <p:spPr>
          <a:xfrm>
            <a:off x="5001261" y="2006283"/>
            <a:ext cx="6208395" cy="953135"/>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rPr>
              <a:t>内容质量的高低从根本上决定了数据新闻的传播效果，因而内容质量评估是数据新闻评估的核心内容。</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7" name="矩形 6"/>
          <p:cNvSpPr/>
          <p:nvPr>
            <p:custDataLst>
              <p:tags r:id="rId4"/>
            </p:custDataLst>
          </p:nvPr>
        </p:nvSpPr>
        <p:spPr>
          <a:xfrm>
            <a:off x="5001261" y="1412558"/>
            <a:ext cx="6208393" cy="580832"/>
          </a:xfrm>
          <a:prstGeom prst="rect">
            <a:avLst/>
          </a:prstGeom>
          <a:noFill/>
        </p:spPr>
        <p:txBody>
          <a:bodyPr wrap="square" lIns="0" tIns="0" rIns="0" bIns="36000" rtlCol="0" anchor="b">
            <a:noAutofit/>
          </a:bodyPr>
          <a:p>
            <a:pPr>
              <a:spcBef>
                <a:spcPct val="0"/>
              </a:spcBef>
              <a:spcAft>
                <a:spcPct val="0"/>
              </a:spcAft>
            </a:pPr>
            <a:r>
              <a:rPr lang="zh-CN" altLang="en-US" b="1" dirty="0">
                <a:solidFill>
                  <a:schemeClr val="accent1"/>
                </a:solidFill>
                <a:latin typeface="微软雅黑" panose="020B0503020204020204" charset="-122"/>
                <a:ea typeface="微软雅黑" panose="020B0503020204020204" charset="-122"/>
                <a:cs typeface="+mn-ea"/>
              </a:rPr>
              <a:t>内容质量评估</a:t>
            </a:r>
            <a:endParaRPr lang="zh-CN" altLang="en-US" b="1" dirty="0">
              <a:solidFill>
                <a:schemeClr val="accent1"/>
              </a:solidFill>
              <a:latin typeface="微软雅黑" panose="020B0503020204020204" charset="-122"/>
              <a:ea typeface="微软雅黑" panose="020B0503020204020204" charset="-122"/>
              <a:cs typeface="+mn-ea"/>
            </a:endParaRPr>
          </a:p>
        </p:txBody>
      </p:sp>
      <p:sp>
        <p:nvSpPr>
          <p:cNvPr id="10" name="矩形 9"/>
          <p:cNvSpPr/>
          <p:nvPr>
            <p:custDataLst>
              <p:tags r:id="rId5"/>
            </p:custDataLst>
          </p:nvPr>
        </p:nvSpPr>
        <p:spPr>
          <a:xfrm>
            <a:off x="5001261" y="3594418"/>
            <a:ext cx="6208395" cy="953135"/>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rPr>
              <a:t>数据新闻通过各种渠道传播出去之后，是否实现了大范围的传播，是否真正触达大众，是决定其价值实现和影响力生产的关键一环。</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4" name="矩形 3"/>
          <p:cNvSpPr/>
          <p:nvPr>
            <p:custDataLst>
              <p:tags r:id="rId6"/>
            </p:custDataLst>
          </p:nvPr>
        </p:nvSpPr>
        <p:spPr>
          <a:xfrm>
            <a:off x="5001261" y="2996883"/>
            <a:ext cx="6208393" cy="580832"/>
          </a:xfrm>
          <a:prstGeom prst="rect">
            <a:avLst/>
          </a:prstGeom>
          <a:noFill/>
        </p:spPr>
        <p:txBody>
          <a:bodyPr wrap="square" lIns="0" tIns="0" rIns="0" bIns="36000" rtlCol="0" anchor="b">
            <a:noAutofit/>
          </a:bodyPr>
          <a:p>
            <a:pPr lvl="0" algn="l">
              <a:buClrTx/>
              <a:buSzTx/>
              <a:buFontTx/>
            </a:pPr>
            <a:r>
              <a:rPr lang="zh-CN" altLang="en-US" b="1" dirty="0">
                <a:solidFill>
                  <a:schemeClr val="accent2"/>
                </a:solidFill>
                <a:latin typeface="微软雅黑" panose="020B0503020204020204" charset="-122"/>
                <a:ea typeface="微软雅黑" panose="020B0503020204020204" charset="-122"/>
                <a:cs typeface="+mn-ea"/>
                <a:sym typeface="+mn-ea"/>
              </a:rPr>
              <a:t>传播覆盖度评估</a:t>
            </a:r>
            <a:endParaRPr lang="zh-CN" altLang="en-US" b="1" dirty="0">
              <a:solidFill>
                <a:schemeClr val="accent2"/>
              </a:solidFill>
              <a:latin typeface="微软雅黑" panose="020B0503020204020204" charset="-122"/>
              <a:ea typeface="微软雅黑" panose="020B0503020204020204" charset="-122"/>
              <a:cs typeface="+mn-ea"/>
              <a:sym typeface="+mn-ea"/>
            </a:endParaRPr>
          </a:p>
        </p:txBody>
      </p:sp>
      <p:sp>
        <p:nvSpPr>
          <p:cNvPr id="27" name="任意多边形: 形状 26"/>
          <p:cNvSpPr/>
          <p:nvPr>
            <p:custDataLst>
              <p:tags r:id="rId7"/>
            </p:custDataLst>
          </p:nvPr>
        </p:nvSpPr>
        <p:spPr>
          <a:xfrm>
            <a:off x="954405" y="1684973"/>
            <a:ext cx="3172579" cy="4176000"/>
          </a:xfrm>
          <a:custGeom>
            <a:avLst/>
            <a:gdLst>
              <a:gd name="connsiteX0" fmla="*/ 1084579 w 3172579"/>
              <a:gd name="connsiteY0" fmla="*/ 0 h 4176000"/>
              <a:gd name="connsiteX1" fmla="*/ 3172579 w 3172579"/>
              <a:gd name="connsiteY1" fmla="*/ 2088000 h 4176000"/>
              <a:gd name="connsiteX2" fmla="*/ 1084579 w 3172579"/>
              <a:gd name="connsiteY2" fmla="*/ 4176000 h 4176000"/>
              <a:gd name="connsiteX3" fmla="*/ 89315 w 3172579"/>
              <a:gd name="connsiteY3" fmla="*/ 3923990 h 4176000"/>
              <a:gd name="connsiteX4" fmla="*/ 0 w 3172579"/>
              <a:gd name="connsiteY4" fmla="*/ 3869730 h 4176000"/>
              <a:gd name="connsiteX5" fmla="*/ 0 w 3172579"/>
              <a:gd name="connsiteY5" fmla="*/ 306270 h 4176000"/>
              <a:gd name="connsiteX6" fmla="*/ 89315 w 3172579"/>
              <a:gd name="connsiteY6" fmla="*/ 252010 h 4176000"/>
              <a:gd name="connsiteX7" fmla="*/ 1084579 w 3172579"/>
              <a:gd name="connsiteY7" fmla="*/ 0 h 41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579" h="4176000">
                <a:moveTo>
                  <a:pt x="1084579" y="0"/>
                </a:moveTo>
                <a:cubicBezTo>
                  <a:pt x="2237750" y="0"/>
                  <a:pt x="3172579" y="934829"/>
                  <a:pt x="3172579" y="2088000"/>
                </a:cubicBezTo>
                <a:cubicBezTo>
                  <a:pt x="3172579" y="3241171"/>
                  <a:pt x="2237750" y="4176000"/>
                  <a:pt x="1084579" y="4176000"/>
                </a:cubicBezTo>
                <a:cubicBezTo>
                  <a:pt x="724213" y="4176000"/>
                  <a:pt x="385170" y="4084708"/>
                  <a:pt x="89315" y="3923990"/>
                </a:cubicBezTo>
                <a:lnTo>
                  <a:pt x="0" y="3869730"/>
                </a:lnTo>
                <a:lnTo>
                  <a:pt x="0" y="306270"/>
                </a:lnTo>
                <a:lnTo>
                  <a:pt x="89315" y="252010"/>
                </a:lnTo>
                <a:cubicBezTo>
                  <a:pt x="385170" y="91292"/>
                  <a:pt x="724213" y="0"/>
                  <a:pt x="1084579" y="0"/>
                </a:cubicBezTo>
                <a:close/>
              </a:path>
            </a:pathLst>
          </a:custGeom>
          <a:noFill/>
          <a:ln>
            <a:gradFill>
              <a:gsLst>
                <a:gs pos="100000">
                  <a:schemeClr val="tx1">
                    <a:lumMod val="50000"/>
                    <a:lumOff val="50000"/>
                    <a:alpha val="30000"/>
                  </a:schemeClr>
                </a:gs>
                <a:gs pos="15000">
                  <a:srgbClr val="FFFFFF">
                    <a:lumMod val="20000"/>
                    <a:lumOff val="80000"/>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12" name="椭圆 11"/>
          <p:cNvSpPr/>
          <p:nvPr>
            <p:custDataLst>
              <p:tags r:id="rId8"/>
            </p:custDataLst>
          </p:nvPr>
        </p:nvSpPr>
        <p:spPr>
          <a:xfrm>
            <a:off x="3801746" y="3466148"/>
            <a:ext cx="607695" cy="607695"/>
          </a:xfrm>
          <a:prstGeom prst="ellipse">
            <a:avLst/>
          </a:prstGeom>
          <a:solidFill>
            <a:schemeClr val="accent2"/>
          </a:solidFill>
          <a:ln>
            <a:gradFill>
              <a:gsLst>
                <a:gs pos="37000">
                  <a:srgbClr val="FFFFFF"/>
                </a:gs>
                <a:gs pos="0">
                  <a:schemeClr val="accent2">
                    <a:lumMod val="20000"/>
                    <a:lumOff val="80000"/>
                    <a:alpha val="100000"/>
                  </a:schemeClr>
                </a:gs>
                <a:gs pos="100000">
                  <a:srgbClr val="FFFFFF"/>
                </a:gs>
                <a:gs pos="71000">
                  <a:schemeClr val="accent2">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1400" b="1">
                <a:solidFill>
                  <a:srgbClr val="FFFFFF"/>
                </a:solidFill>
                <a:latin typeface="微软雅黑" panose="020B0503020204020204" charset="-122"/>
                <a:ea typeface="微软雅黑" panose="020B0503020204020204" charset="-122"/>
                <a:cs typeface="+mn-ea"/>
                <a:sym typeface="+mn-ea"/>
              </a:rPr>
              <a:t>02</a:t>
            </a:r>
            <a:endParaRPr lang="en-US" altLang="zh-CN" sz="1400" b="1">
              <a:solidFill>
                <a:srgbClr val="FFFFFF"/>
              </a:solidFill>
              <a:latin typeface="微软雅黑" panose="020B0503020204020204" charset="-122"/>
              <a:ea typeface="微软雅黑" panose="020B0503020204020204" charset="-122"/>
              <a:cs typeface="+mn-ea"/>
              <a:sym typeface="+mn-ea"/>
            </a:endParaRPr>
          </a:p>
        </p:txBody>
      </p:sp>
      <p:sp>
        <p:nvSpPr>
          <p:cNvPr id="33" name="椭圆 32"/>
          <p:cNvSpPr/>
          <p:nvPr>
            <p:custDataLst>
              <p:tags r:id="rId9"/>
            </p:custDataLst>
          </p:nvPr>
        </p:nvSpPr>
        <p:spPr>
          <a:xfrm>
            <a:off x="3239771" y="2011363"/>
            <a:ext cx="607695" cy="607695"/>
          </a:xfrm>
          <a:prstGeom prst="ellipse">
            <a:avLst/>
          </a:prstGeom>
          <a:solidFill>
            <a:schemeClr val="accent1"/>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45720" bIns="45720" numCol="1" spcCol="0" rtlCol="0" fromWordArt="0" anchor="ctr" anchorCtr="0" forceAA="0" compatLnSpc="1">
            <a:noAutofit/>
          </a:bodyPr>
          <a:p>
            <a:pPr lvl="0" algn="ctr">
              <a:spcBef>
                <a:spcPct val="0"/>
              </a:spcBef>
              <a:spcAft>
                <a:spcPct val="0"/>
              </a:spcAft>
              <a:buClrTx/>
              <a:buSzTx/>
              <a:buFontTx/>
            </a:pPr>
            <a:r>
              <a:rPr lang="en-US" altLang="zh-CN" sz="1400" b="1">
                <a:solidFill>
                  <a:srgbClr val="FFFFFF"/>
                </a:solidFill>
                <a:latin typeface="微软雅黑" panose="020B0503020204020204" charset="-122"/>
                <a:ea typeface="微软雅黑" panose="020B0503020204020204" charset="-122"/>
                <a:cs typeface="+mn-ea"/>
                <a:sym typeface="+mn-ea"/>
              </a:rPr>
              <a:t>01</a:t>
            </a:r>
            <a:endParaRPr lang="en-US" altLang="zh-CN" sz="1400" b="1" dirty="0">
              <a:solidFill>
                <a:srgbClr val="FFFFFF"/>
              </a:solidFill>
              <a:latin typeface="微软雅黑" panose="020B0503020204020204" charset="-122"/>
              <a:ea typeface="微软雅黑" panose="020B0503020204020204" charset="-122"/>
              <a:cs typeface="+mn-ea"/>
              <a:sym typeface="+mn-ea"/>
            </a:endParaRPr>
          </a:p>
        </p:txBody>
      </p:sp>
      <p:sp>
        <p:nvSpPr>
          <p:cNvPr id="24" name="椭圆 23"/>
          <p:cNvSpPr/>
          <p:nvPr>
            <p:custDataLst>
              <p:tags r:id="rId10"/>
            </p:custDataLst>
          </p:nvPr>
        </p:nvSpPr>
        <p:spPr>
          <a:xfrm>
            <a:off x="3239771" y="4920298"/>
            <a:ext cx="607695" cy="607695"/>
          </a:xfrm>
          <a:prstGeom prst="ellipse">
            <a:avLst/>
          </a:prstGeom>
          <a:solidFill>
            <a:schemeClr val="accent1"/>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sz="1400" b="1" dirty="0">
                <a:solidFill>
                  <a:srgbClr val="FFFFFF"/>
                </a:solidFill>
                <a:latin typeface="微软雅黑" panose="020B0503020204020204" charset="-122"/>
                <a:ea typeface="微软雅黑" panose="020B0503020204020204" charset="-122"/>
                <a:cs typeface="+mn-ea"/>
                <a:sym typeface="+mn-ea"/>
              </a:rPr>
              <a:t>03</a:t>
            </a:r>
            <a:endParaRPr lang="en-US" altLang="zh-CN" sz="1400" b="1" dirty="0">
              <a:solidFill>
                <a:srgbClr val="FFFFFF"/>
              </a:solidFill>
              <a:latin typeface="微软雅黑" panose="020B0503020204020204" charset="-122"/>
              <a:ea typeface="微软雅黑" panose="020B0503020204020204" charset="-122"/>
              <a:cs typeface="+mn-ea"/>
              <a:sym typeface="+mn-ea"/>
            </a:endParaRPr>
          </a:p>
        </p:txBody>
      </p:sp>
      <p:sp>
        <p:nvSpPr>
          <p:cNvPr id="9" name="椭圆 8"/>
          <p:cNvSpPr/>
          <p:nvPr>
            <p:custDataLst>
              <p:tags r:id="rId11"/>
            </p:custDataLst>
          </p:nvPr>
        </p:nvSpPr>
        <p:spPr>
          <a:xfrm>
            <a:off x="954405" y="2682558"/>
            <a:ext cx="2169160" cy="2169160"/>
          </a:xfrm>
          <a:prstGeom prst="ellipse">
            <a:avLst/>
          </a:prstGeom>
          <a:solidFill>
            <a:schemeClr val="accent1"/>
          </a:solidFill>
          <a:ln>
            <a:gradFill>
              <a:gsLst>
                <a:gs pos="37000">
                  <a:srgbClr val="FFFFFF"/>
                </a:gs>
                <a:gs pos="0">
                  <a:schemeClr val="accent1">
                    <a:lumMod val="45000"/>
                    <a:lumOff val="55000"/>
                    <a:alpha val="100000"/>
                  </a:schemeClr>
                </a:gs>
                <a:gs pos="100000">
                  <a:srgbClr val="FFFFFF"/>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zh-CN" altLang="en-US" sz="2800" b="1" spc="150" dirty="0">
                <a:solidFill>
                  <a:srgbClr val="FFFFFF"/>
                </a:solidFill>
                <a:latin typeface="微软雅黑" panose="020B0503020204020204" charset="-122"/>
                <a:ea typeface="微软雅黑" panose="020B0503020204020204" charset="-122"/>
                <a:cs typeface="+mn-ea"/>
                <a:sym typeface="+mn-ea"/>
              </a:rPr>
              <a:t>数据新闻的评估</a:t>
            </a:r>
            <a:endParaRPr lang="zh-CN" altLang="en-US" sz="2800" b="1" spc="150" dirty="0">
              <a:solidFill>
                <a:srgbClr val="FFFFFF"/>
              </a:solidFill>
              <a:latin typeface="微软雅黑" panose="020B0503020204020204" charset="-122"/>
              <a:ea typeface="微软雅黑" panose="020B0503020204020204" charset="-122"/>
              <a:cs typeface="+mn-ea"/>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5" name="矩形 4"/>
          <p:cNvSpPr/>
          <p:nvPr>
            <p:custDataLst>
              <p:tags r:id="rId1"/>
            </p:custDataLst>
          </p:nvPr>
        </p:nvSpPr>
        <p:spPr>
          <a:xfrm>
            <a:off x="74930" y="1091565"/>
            <a:ext cx="4174490" cy="734695"/>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内容质量评估</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grpSp>
        <p:nvGrpSpPr>
          <p:cNvPr id="4" name="组合 3"/>
          <p:cNvGrpSpPr/>
          <p:nvPr/>
        </p:nvGrpSpPr>
        <p:grpSpPr>
          <a:xfrm>
            <a:off x="298450" y="240665"/>
            <a:ext cx="7024370" cy="743555"/>
            <a:chOff x="273050" y="421670"/>
            <a:chExt cx="2438400" cy="743555"/>
          </a:xfrm>
        </p:grpSpPr>
        <p:sp>
          <p:nvSpPr>
            <p:cNvPr id="25" name="文本框 24"/>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6" name="直接连接符 25"/>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3" name="组合 12"/>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5" name="直接连接符 1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 name="矩形: 圆角 1"/>
          <p:cNvSpPr/>
          <p:nvPr>
            <p:custDataLst>
              <p:tags r:id="rId2"/>
            </p:custDataLst>
          </p:nvPr>
        </p:nvSpPr>
        <p:spPr>
          <a:xfrm flipH="1">
            <a:off x="5200650" y="3852863"/>
            <a:ext cx="1830838" cy="1830838"/>
          </a:xfrm>
          <a:prstGeom prst="roundRect">
            <a:avLst>
              <a:gd name="adj" fmla="val 17214"/>
            </a:avLst>
          </a:prstGeom>
          <a:gradFill flip="none" rotWithShape="0">
            <a:gsLst>
              <a:gs pos="95000">
                <a:schemeClr val="accent1">
                  <a:lumMod val="20000"/>
                  <a:lumOff val="80000"/>
                  <a:alpha val="20000"/>
                </a:schemeClr>
              </a:gs>
              <a:gs pos="4000">
                <a:schemeClr val="accent1">
                  <a:lumMod val="60000"/>
                  <a:lumOff val="40000"/>
                  <a:alpha val="20000"/>
                </a:schemeClr>
              </a:gs>
            </a:gsLst>
            <a:lin ang="18900000" scaled="0"/>
            <a:tileRect/>
          </a:gradFill>
          <a:ln w="34925" cmpd="sng">
            <a:gradFill flip="none" rotWithShape="1">
              <a:gsLst>
                <a:gs pos="55000">
                  <a:schemeClr val="accent1">
                    <a:alpha val="0"/>
                  </a:schemeClr>
                </a:gs>
                <a:gs pos="100000">
                  <a:schemeClr val="accent1">
                    <a:alpha val="40000"/>
                  </a:schemeClr>
                </a:gs>
              </a:gsLst>
              <a:lin ang="2700000" scaled="1"/>
              <a:tileRect/>
            </a:gradFill>
            <a:prstDash val="solid"/>
          </a:ln>
          <a:effectLst>
            <a:outerShdw blurRad="152400" dist="304800" dir="8700000" algn="t" rotWithShape="0">
              <a:schemeClr val="accent1">
                <a:alpha val="29000"/>
              </a:schemeClr>
            </a:outerShdw>
          </a:effectLst>
          <a:scene3d>
            <a:camera prst="isometricTopUp"/>
            <a:lightRig rig="threePt" dir="t"/>
          </a:scene3d>
          <a:sp3d prstMaterial="metal">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p>
            <a:pPr algn="ctr"/>
            <a:endParaRPr lang="zh-CN" altLang="en-US">
              <a:solidFill>
                <a:schemeClr val="lt1"/>
              </a:solidFill>
            </a:endParaRPr>
          </a:p>
        </p:txBody>
      </p:sp>
      <p:sp>
        <p:nvSpPr>
          <p:cNvPr id="11" name="矩形: 圆角 10"/>
          <p:cNvSpPr/>
          <p:nvPr>
            <p:custDataLst>
              <p:tags r:id="rId3"/>
            </p:custDataLst>
          </p:nvPr>
        </p:nvSpPr>
        <p:spPr>
          <a:xfrm flipH="1">
            <a:off x="5118735" y="2766378"/>
            <a:ext cx="1830838" cy="1830838"/>
          </a:xfrm>
          <a:prstGeom prst="roundRect">
            <a:avLst>
              <a:gd name="adj" fmla="val 17214"/>
            </a:avLst>
          </a:prstGeom>
          <a:gradFill flip="none" rotWithShape="0">
            <a:gsLst>
              <a:gs pos="100000">
                <a:schemeClr val="accent2">
                  <a:lumMod val="20000"/>
                  <a:lumOff val="80000"/>
                  <a:alpha val="20000"/>
                </a:schemeClr>
              </a:gs>
              <a:gs pos="4000">
                <a:schemeClr val="accent2">
                  <a:lumMod val="60000"/>
                  <a:lumOff val="40000"/>
                  <a:alpha val="20000"/>
                </a:schemeClr>
              </a:gs>
            </a:gsLst>
            <a:lin ang="18900000" scaled="0"/>
            <a:tileRect/>
          </a:gradFill>
          <a:ln w="34925">
            <a:gradFill flip="none" rotWithShape="1">
              <a:gsLst>
                <a:gs pos="55000">
                  <a:schemeClr val="accent2">
                    <a:alpha val="0"/>
                  </a:schemeClr>
                </a:gs>
                <a:gs pos="100000">
                  <a:schemeClr val="accent2">
                    <a:alpha val="40000"/>
                  </a:schemeClr>
                </a:gs>
              </a:gsLst>
              <a:lin ang="2700000" scaled="1"/>
              <a:tileRect/>
            </a:gradFill>
          </a:ln>
          <a:effectLst/>
          <a:scene3d>
            <a:camera prst="isometricTopUp"/>
            <a:lightRig rig="threePt" dir="t"/>
          </a:scene3d>
          <a:sp3d prstMaterial="metal">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 name="矩形: 圆角 4"/>
          <p:cNvSpPr/>
          <p:nvPr>
            <p:custDataLst>
              <p:tags r:id="rId4"/>
            </p:custDataLst>
          </p:nvPr>
        </p:nvSpPr>
        <p:spPr>
          <a:xfrm flipH="1">
            <a:off x="5119370" y="1630363"/>
            <a:ext cx="1830838" cy="1830838"/>
          </a:xfrm>
          <a:prstGeom prst="roundRect">
            <a:avLst>
              <a:gd name="adj" fmla="val 17214"/>
            </a:avLst>
          </a:prstGeom>
          <a:gradFill flip="none" rotWithShape="0">
            <a:gsLst>
              <a:gs pos="100000">
                <a:schemeClr val="accent1">
                  <a:lumMod val="20000"/>
                  <a:lumOff val="80000"/>
                  <a:alpha val="20000"/>
                </a:schemeClr>
              </a:gs>
              <a:gs pos="4000">
                <a:schemeClr val="accent1">
                  <a:lumMod val="60000"/>
                  <a:lumOff val="40000"/>
                  <a:alpha val="20000"/>
                </a:schemeClr>
              </a:gs>
            </a:gsLst>
            <a:lin ang="18900000" scaled="0"/>
            <a:tileRect/>
          </a:gradFill>
          <a:ln w="34925">
            <a:gradFill flip="none" rotWithShape="1">
              <a:gsLst>
                <a:gs pos="55000">
                  <a:schemeClr val="accent1">
                    <a:alpha val="0"/>
                  </a:schemeClr>
                </a:gs>
                <a:gs pos="100000">
                  <a:schemeClr val="accent1">
                    <a:alpha val="40000"/>
                  </a:schemeClr>
                </a:gs>
              </a:gsLst>
              <a:lin ang="2700000" scaled="1"/>
              <a:tileRect/>
            </a:gradFill>
          </a:ln>
          <a:effectLst/>
          <a:scene3d>
            <a:camera prst="isometricTopUp"/>
            <a:lightRig rig="threePt" dir="t"/>
          </a:scene3d>
          <a:sp3d prstMaterial="metal">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6" name="Freeform 488"/>
          <p:cNvSpPr/>
          <p:nvPr>
            <p:custDataLst>
              <p:tags r:id="rId5"/>
            </p:custDataLst>
          </p:nvPr>
        </p:nvSpPr>
        <p:spPr>
          <a:xfrm>
            <a:off x="6936105" y="3405188"/>
            <a:ext cx="549984" cy="628075"/>
          </a:xfrm>
          <a:custGeom>
            <a:avLst/>
            <a:gdLst>
              <a:gd name="connsiteX0" fmla="*/ 534844 w 1166285"/>
              <a:gd name="connsiteY0" fmla="*/ 11393 h 1315046"/>
              <a:gd name="connsiteX1" fmla="*/ 59701 w 1166285"/>
              <a:gd name="connsiteY1" fmla="*/ 248964 h 1315046"/>
              <a:gd name="connsiteX2" fmla="*/ 0 w 1166285"/>
              <a:gd name="connsiteY2" fmla="*/ 345563 h 1315046"/>
              <a:gd name="connsiteX3" fmla="*/ 0 w 1166285"/>
              <a:gd name="connsiteY3" fmla="*/ 969484 h 1315046"/>
              <a:gd name="connsiteX4" fmla="*/ 59701 w 1166285"/>
              <a:gd name="connsiteY4" fmla="*/ 1066083 h 1315046"/>
              <a:gd name="connsiteX5" fmla="*/ 534844 w 1166285"/>
              <a:gd name="connsiteY5" fmla="*/ 1303654 h 1315046"/>
              <a:gd name="connsiteX6" fmla="*/ 631443 w 1166285"/>
              <a:gd name="connsiteY6" fmla="*/ 1303654 h 1315046"/>
              <a:gd name="connsiteX7" fmla="*/ 1106584 w 1166285"/>
              <a:gd name="connsiteY7" fmla="*/ 1066083 h 1315046"/>
              <a:gd name="connsiteX8" fmla="*/ 1166285 w 1166285"/>
              <a:gd name="connsiteY8" fmla="*/ 969484 h 1315046"/>
              <a:gd name="connsiteX9" fmla="*/ 1166285 w 1166285"/>
              <a:gd name="connsiteY9" fmla="*/ 345562 h 1315046"/>
              <a:gd name="connsiteX10" fmla="*/ 1106584 w 1166285"/>
              <a:gd name="connsiteY10" fmla="*/ 248964 h 1315046"/>
              <a:gd name="connsiteX11" fmla="*/ 631443 w 1166285"/>
              <a:gd name="connsiteY11" fmla="*/ 11393 h 1315046"/>
              <a:gd name="connsiteX12" fmla="*/ 534844 w 1166285"/>
              <a:gd name="connsiteY12" fmla="*/ 11393 h 13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6285" h="1315046">
                <a:moveTo>
                  <a:pt x="534844" y="11393"/>
                </a:moveTo>
                <a:lnTo>
                  <a:pt x="59701" y="248964"/>
                </a:lnTo>
                <a:cubicBezTo>
                  <a:pt x="23104" y="267263"/>
                  <a:pt x="0" y="304646"/>
                  <a:pt x="0" y="345563"/>
                </a:cubicBezTo>
                <a:lnTo>
                  <a:pt x="0" y="969484"/>
                </a:lnTo>
                <a:cubicBezTo>
                  <a:pt x="0" y="1010401"/>
                  <a:pt x="23104" y="1047784"/>
                  <a:pt x="59701" y="1066083"/>
                </a:cubicBezTo>
                <a:lnTo>
                  <a:pt x="534844" y="1303654"/>
                </a:lnTo>
                <a:cubicBezTo>
                  <a:pt x="565224" y="1318844"/>
                  <a:pt x="601062" y="1318844"/>
                  <a:pt x="631443" y="1303654"/>
                </a:cubicBezTo>
                <a:lnTo>
                  <a:pt x="1106584" y="1066083"/>
                </a:lnTo>
                <a:cubicBezTo>
                  <a:pt x="1143181" y="1047784"/>
                  <a:pt x="1166285" y="1010401"/>
                  <a:pt x="1166285" y="969484"/>
                </a:cubicBezTo>
                <a:lnTo>
                  <a:pt x="1166285" y="345562"/>
                </a:lnTo>
                <a:cubicBezTo>
                  <a:pt x="1166285" y="304646"/>
                  <a:pt x="1143181" y="267263"/>
                  <a:pt x="1106584" y="248964"/>
                </a:cubicBezTo>
                <a:lnTo>
                  <a:pt x="631443" y="11393"/>
                </a:lnTo>
                <a:cubicBezTo>
                  <a:pt x="601062" y="-3797"/>
                  <a:pt x="565224" y="-3797"/>
                  <a:pt x="534844" y="11393"/>
                </a:cubicBezTo>
              </a:path>
            </a:pathLst>
          </a:custGeom>
          <a:gradFill>
            <a:gsLst>
              <a:gs pos="0">
                <a:schemeClr val="accent2">
                  <a:lumMod val="60000"/>
                  <a:lumOff val="40000"/>
                  <a:alpha val="100000"/>
                </a:schemeClr>
              </a:gs>
              <a:gs pos="100000">
                <a:schemeClr val="accent2">
                  <a:alpha val="100000"/>
                </a:schemeClr>
              </a:gs>
            </a:gsLst>
            <a:lin ang="2700000" scaled="0"/>
          </a:gradFill>
          <a:ln w="9525" cap="flat">
            <a:noFill/>
            <a:prstDash val="solid"/>
            <a:miter/>
          </a:ln>
          <a:effectLst>
            <a:outerShdw blurRad="152400" dist="76200" dir="2700000" algn="tl" rotWithShape="0">
              <a:schemeClr val="accent2">
                <a:alpha val="20000"/>
              </a:schemeClr>
            </a:outerShdw>
          </a:effectLst>
        </p:spPr>
        <p:txBody>
          <a:bodyPr wrap="none" lIns="0" tIns="0" rIns="0" bIns="0" rtlCol="0" anchor="ctr">
            <a:noAutofit/>
          </a:bodyPr>
          <a:p>
            <a:pPr algn="ctr"/>
            <a:r>
              <a:rPr lang="en-US" altLang="zh-CN" b="1" dirty="0">
                <a:solidFill>
                  <a:srgbClr val="FFFFFF"/>
                </a:solidFill>
                <a:latin typeface="+mn-ea"/>
              </a:rPr>
              <a:t>02</a:t>
            </a:r>
            <a:endParaRPr lang="en-US" altLang="zh-CN" b="1" dirty="0">
              <a:solidFill>
                <a:srgbClr val="FFFFFF"/>
              </a:solidFill>
              <a:latin typeface="+mn-ea"/>
            </a:endParaRPr>
          </a:p>
        </p:txBody>
      </p:sp>
      <p:cxnSp>
        <p:nvCxnSpPr>
          <p:cNvPr id="7" name="直接连接符 6"/>
          <p:cNvCxnSpPr/>
          <p:nvPr>
            <p:custDataLst>
              <p:tags r:id="rId6"/>
            </p:custDataLst>
          </p:nvPr>
        </p:nvCxnSpPr>
        <p:spPr>
          <a:xfrm flipH="1">
            <a:off x="7486015" y="3722053"/>
            <a:ext cx="792000" cy="0"/>
          </a:xfrm>
          <a:prstGeom prst="line">
            <a:avLst/>
          </a:prstGeom>
          <a:ln w="9525">
            <a:gradFill>
              <a:gsLst>
                <a:gs pos="0">
                  <a:schemeClr val="accent2">
                    <a:alpha val="100000"/>
                  </a:schemeClr>
                </a:gs>
                <a:gs pos="100000">
                  <a:schemeClr val="accent2">
                    <a:lumMod val="60000"/>
                    <a:lumOff val="40000"/>
                    <a:alpha val="100000"/>
                  </a:schemeClr>
                </a:gs>
              </a:gsLst>
              <a:lin ang="0" scaled="0"/>
            </a:gradFill>
            <a:headEnd type="oval"/>
          </a:ln>
        </p:spPr>
        <p:style>
          <a:lnRef idx="1">
            <a:schemeClr val="accent1"/>
          </a:lnRef>
          <a:fillRef idx="0">
            <a:schemeClr val="accent1"/>
          </a:fillRef>
          <a:effectRef idx="0">
            <a:schemeClr val="accent1"/>
          </a:effectRef>
          <a:fontRef idx="minor">
            <a:schemeClr val="tx1"/>
          </a:fontRef>
        </p:style>
      </p:cxnSp>
      <p:sp>
        <p:nvSpPr>
          <p:cNvPr id="9" name="Freeform 488"/>
          <p:cNvSpPr/>
          <p:nvPr>
            <p:custDataLst>
              <p:tags r:id="rId7"/>
            </p:custDataLst>
          </p:nvPr>
        </p:nvSpPr>
        <p:spPr>
          <a:xfrm>
            <a:off x="4553585" y="2231708"/>
            <a:ext cx="549984" cy="628075"/>
          </a:xfrm>
          <a:custGeom>
            <a:avLst/>
            <a:gdLst>
              <a:gd name="connsiteX0" fmla="*/ 534844 w 1166285"/>
              <a:gd name="connsiteY0" fmla="*/ 11393 h 1315046"/>
              <a:gd name="connsiteX1" fmla="*/ 59701 w 1166285"/>
              <a:gd name="connsiteY1" fmla="*/ 248964 h 1315046"/>
              <a:gd name="connsiteX2" fmla="*/ 0 w 1166285"/>
              <a:gd name="connsiteY2" fmla="*/ 345563 h 1315046"/>
              <a:gd name="connsiteX3" fmla="*/ 0 w 1166285"/>
              <a:gd name="connsiteY3" fmla="*/ 969484 h 1315046"/>
              <a:gd name="connsiteX4" fmla="*/ 59701 w 1166285"/>
              <a:gd name="connsiteY4" fmla="*/ 1066083 h 1315046"/>
              <a:gd name="connsiteX5" fmla="*/ 534844 w 1166285"/>
              <a:gd name="connsiteY5" fmla="*/ 1303654 h 1315046"/>
              <a:gd name="connsiteX6" fmla="*/ 631443 w 1166285"/>
              <a:gd name="connsiteY6" fmla="*/ 1303654 h 1315046"/>
              <a:gd name="connsiteX7" fmla="*/ 1106584 w 1166285"/>
              <a:gd name="connsiteY7" fmla="*/ 1066083 h 1315046"/>
              <a:gd name="connsiteX8" fmla="*/ 1166285 w 1166285"/>
              <a:gd name="connsiteY8" fmla="*/ 969484 h 1315046"/>
              <a:gd name="connsiteX9" fmla="*/ 1166285 w 1166285"/>
              <a:gd name="connsiteY9" fmla="*/ 345562 h 1315046"/>
              <a:gd name="connsiteX10" fmla="*/ 1106584 w 1166285"/>
              <a:gd name="connsiteY10" fmla="*/ 248964 h 1315046"/>
              <a:gd name="connsiteX11" fmla="*/ 631443 w 1166285"/>
              <a:gd name="connsiteY11" fmla="*/ 11393 h 1315046"/>
              <a:gd name="connsiteX12" fmla="*/ 534844 w 1166285"/>
              <a:gd name="connsiteY12" fmla="*/ 11393 h 13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6285" h="1315046">
                <a:moveTo>
                  <a:pt x="534844" y="11393"/>
                </a:moveTo>
                <a:lnTo>
                  <a:pt x="59701" y="248964"/>
                </a:lnTo>
                <a:cubicBezTo>
                  <a:pt x="23104" y="267263"/>
                  <a:pt x="0" y="304646"/>
                  <a:pt x="0" y="345563"/>
                </a:cubicBezTo>
                <a:lnTo>
                  <a:pt x="0" y="969484"/>
                </a:lnTo>
                <a:cubicBezTo>
                  <a:pt x="0" y="1010401"/>
                  <a:pt x="23104" y="1047784"/>
                  <a:pt x="59701" y="1066083"/>
                </a:cubicBezTo>
                <a:lnTo>
                  <a:pt x="534844" y="1303654"/>
                </a:lnTo>
                <a:cubicBezTo>
                  <a:pt x="565224" y="1318844"/>
                  <a:pt x="601062" y="1318844"/>
                  <a:pt x="631443" y="1303654"/>
                </a:cubicBezTo>
                <a:lnTo>
                  <a:pt x="1106584" y="1066083"/>
                </a:lnTo>
                <a:cubicBezTo>
                  <a:pt x="1143181" y="1047784"/>
                  <a:pt x="1166285" y="1010401"/>
                  <a:pt x="1166285" y="969484"/>
                </a:cubicBezTo>
                <a:lnTo>
                  <a:pt x="1166285" y="345562"/>
                </a:lnTo>
                <a:cubicBezTo>
                  <a:pt x="1166285" y="304646"/>
                  <a:pt x="1143181" y="267263"/>
                  <a:pt x="1106584" y="248964"/>
                </a:cubicBezTo>
                <a:lnTo>
                  <a:pt x="631443" y="11393"/>
                </a:lnTo>
                <a:cubicBezTo>
                  <a:pt x="601062" y="-3797"/>
                  <a:pt x="565224" y="-3797"/>
                  <a:pt x="534844" y="11393"/>
                </a:cubicBezTo>
              </a:path>
            </a:pathLst>
          </a:custGeom>
          <a:gradFill>
            <a:gsLst>
              <a:gs pos="0">
                <a:schemeClr val="accent1">
                  <a:lumMod val="60000"/>
                  <a:lumOff val="40000"/>
                  <a:alpha val="100000"/>
                </a:schemeClr>
              </a:gs>
              <a:gs pos="100000">
                <a:schemeClr val="accent1">
                  <a:alpha val="100000"/>
                </a:schemeClr>
              </a:gs>
            </a:gsLst>
            <a:lin ang="2700000" scaled="0"/>
          </a:gradFill>
          <a:ln w="9525" cap="flat">
            <a:noFill/>
            <a:prstDash val="solid"/>
            <a:miter/>
          </a:ln>
          <a:effectLst>
            <a:outerShdw blurRad="152400" dist="76200" dir="2700000" algn="tl" rotWithShape="0">
              <a:schemeClr val="accent1">
                <a:alpha val="20000"/>
              </a:schemeClr>
            </a:outerShdw>
          </a:effectLst>
        </p:spPr>
        <p:txBody>
          <a:bodyPr wrap="none" lIns="0" tIns="0" rIns="0" bIns="0" rtlCol="0" anchor="ctr">
            <a:noAutofit/>
          </a:bodyPr>
          <a:p>
            <a:pPr algn="ctr"/>
            <a:r>
              <a:rPr lang="en-US" altLang="zh-CN" b="1" dirty="0">
                <a:solidFill>
                  <a:srgbClr val="FFFFFF"/>
                </a:solidFill>
                <a:latin typeface="+mn-ea"/>
              </a:rPr>
              <a:t>01</a:t>
            </a:r>
            <a:endParaRPr lang="en-US" altLang="zh-CN" b="1" dirty="0">
              <a:solidFill>
                <a:srgbClr val="FFFFFF"/>
              </a:solidFill>
              <a:latin typeface="+mn-ea"/>
            </a:endParaRPr>
          </a:p>
        </p:txBody>
      </p:sp>
      <p:cxnSp>
        <p:nvCxnSpPr>
          <p:cNvPr id="10" name="直接连接符 9"/>
          <p:cNvCxnSpPr/>
          <p:nvPr>
            <p:custDataLst>
              <p:tags r:id="rId8"/>
            </p:custDataLst>
          </p:nvPr>
        </p:nvCxnSpPr>
        <p:spPr>
          <a:xfrm>
            <a:off x="3761740" y="2544763"/>
            <a:ext cx="792000" cy="0"/>
          </a:xfrm>
          <a:prstGeom prst="line">
            <a:avLst/>
          </a:prstGeom>
          <a:ln w="9525">
            <a:gradFill>
              <a:gsLst>
                <a:gs pos="0">
                  <a:schemeClr val="accent1">
                    <a:alpha val="100000"/>
                  </a:schemeClr>
                </a:gs>
                <a:gs pos="100000">
                  <a:schemeClr val="accent1">
                    <a:lumMod val="60000"/>
                    <a:lumOff val="40000"/>
                    <a:alpha val="100000"/>
                  </a:schemeClr>
                </a:gs>
              </a:gsLst>
              <a:lin ang="0" scaled="0"/>
            </a:gradFill>
            <a:headEnd type="oval"/>
          </a:ln>
        </p:spPr>
        <p:style>
          <a:lnRef idx="1">
            <a:schemeClr val="accent1"/>
          </a:lnRef>
          <a:fillRef idx="0">
            <a:schemeClr val="accent1"/>
          </a:fillRef>
          <a:effectRef idx="0">
            <a:schemeClr val="accent1"/>
          </a:effectRef>
          <a:fontRef idx="minor">
            <a:schemeClr val="tx1"/>
          </a:fontRef>
        </p:style>
      </p:cxnSp>
      <p:sp>
        <p:nvSpPr>
          <p:cNvPr id="21" name="Freeform 488"/>
          <p:cNvSpPr/>
          <p:nvPr>
            <p:custDataLst>
              <p:tags r:id="rId9"/>
            </p:custDataLst>
          </p:nvPr>
        </p:nvSpPr>
        <p:spPr>
          <a:xfrm>
            <a:off x="4634865" y="4454208"/>
            <a:ext cx="549984" cy="628075"/>
          </a:xfrm>
          <a:custGeom>
            <a:avLst/>
            <a:gdLst>
              <a:gd name="connsiteX0" fmla="*/ 534844 w 1166285"/>
              <a:gd name="connsiteY0" fmla="*/ 11393 h 1315046"/>
              <a:gd name="connsiteX1" fmla="*/ 59701 w 1166285"/>
              <a:gd name="connsiteY1" fmla="*/ 248964 h 1315046"/>
              <a:gd name="connsiteX2" fmla="*/ 0 w 1166285"/>
              <a:gd name="connsiteY2" fmla="*/ 345563 h 1315046"/>
              <a:gd name="connsiteX3" fmla="*/ 0 w 1166285"/>
              <a:gd name="connsiteY3" fmla="*/ 969484 h 1315046"/>
              <a:gd name="connsiteX4" fmla="*/ 59701 w 1166285"/>
              <a:gd name="connsiteY4" fmla="*/ 1066083 h 1315046"/>
              <a:gd name="connsiteX5" fmla="*/ 534844 w 1166285"/>
              <a:gd name="connsiteY5" fmla="*/ 1303654 h 1315046"/>
              <a:gd name="connsiteX6" fmla="*/ 631443 w 1166285"/>
              <a:gd name="connsiteY6" fmla="*/ 1303654 h 1315046"/>
              <a:gd name="connsiteX7" fmla="*/ 1106584 w 1166285"/>
              <a:gd name="connsiteY7" fmla="*/ 1066083 h 1315046"/>
              <a:gd name="connsiteX8" fmla="*/ 1166285 w 1166285"/>
              <a:gd name="connsiteY8" fmla="*/ 969484 h 1315046"/>
              <a:gd name="connsiteX9" fmla="*/ 1166285 w 1166285"/>
              <a:gd name="connsiteY9" fmla="*/ 345562 h 1315046"/>
              <a:gd name="connsiteX10" fmla="*/ 1106584 w 1166285"/>
              <a:gd name="connsiteY10" fmla="*/ 248964 h 1315046"/>
              <a:gd name="connsiteX11" fmla="*/ 631443 w 1166285"/>
              <a:gd name="connsiteY11" fmla="*/ 11393 h 1315046"/>
              <a:gd name="connsiteX12" fmla="*/ 534844 w 1166285"/>
              <a:gd name="connsiteY12" fmla="*/ 11393 h 13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6285" h="1315046">
                <a:moveTo>
                  <a:pt x="534844" y="11393"/>
                </a:moveTo>
                <a:lnTo>
                  <a:pt x="59701" y="248964"/>
                </a:lnTo>
                <a:cubicBezTo>
                  <a:pt x="23104" y="267263"/>
                  <a:pt x="0" y="304646"/>
                  <a:pt x="0" y="345563"/>
                </a:cubicBezTo>
                <a:lnTo>
                  <a:pt x="0" y="969484"/>
                </a:lnTo>
                <a:cubicBezTo>
                  <a:pt x="0" y="1010401"/>
                  <a:pt x="23104" y="1047784"/>
                  <a:pt x="59701" y="1066083"/>
                </a:cubicBezTo>
                <a:lnTo>
                  <a:pt x="534844" y="1303654"/>
                </a:lnTo>
                <a:cubicBezTo>
                  <a:pt x="565224" y="1318844"/>
                  <a:pt x="601062" y="1318844"/>
                  <a:pt x="631443" y="1303654"/>
                </a:cubicBezTo>
                <a:lnTo>
                  <a:pt x="1106584" y="1066083"/>
                </a:lnTo>
                <a:cubicBezTo>
                  <a:pt x="1143181" y="1047784"/>
                  <a:pt x="1166285" y="1010401"/>
                  <a:pt x="1166285" y="969484"/>
                </a:cubicBezTo>
                <a:lnTo>
                  <a:pt x="1166285" y="345562"/>
                </a:lnTo>
                <a:cubicBezTo>
                  <a:pt x="1166285" y="304646"/>
                  <a:pt x="1143181" y="267263"/>
                  <a:pt x="1106584" y="248964"/>
                </a:cubicBezTo>
                <a:lnTo>
                  <a:pt x="631443" y="11393"/>
                </a:lnTo>
                <a:cubicBezTo>
                  <a:pt x="601062" y="-3797"/>
                  <a:pt x="565224" y="-3797"/>
                  <a:pt x="534844" y="11393"/>
                </a:cubicBezTo>
              </a:path>
            </a:pathLst>
          </a:custGeom>
          <a:gradFill>
            <a:gsLst>
              <a:gs pos="0">
                <a:schemeClr val="accent1">
                  <a:lumMod val="60000"/>
                  <a:lumOff val="40000"/>
                  <a:alpha val="100000"/>
                </a:schemeClr>
              </a:gs>
              <a:gs pos="100000">
                <a:schemeClr val="accent1">
                  <a:alpha val="100000"/>
                </a:schemeClr>
              </a:gs>
            </a:gsLst>
            <a:lin ang="2700000" scaled="0"/>
          </a:gradFill>
          <a:ln w="9525" cap="flat">
            <a:noFill/>
            <a:prstDash val="solid"/>
            <a:miter/>
          </a:ln>
          <a:effectLst>
            <a:outerShdw blurRad="152400" dist="76200" dir="2700000" algn="tl" rotWithShape="0">
              <a:schemeClr val="accent1">
                <a:alpha val="20000"/>
              </a:schemeClr>
            </a:outerShdw>
          </a:effectLst>
        </p:spPr>
        <p:txBody>
          <a:bodyPr wrap="none" lIns="0" tIns="0" rIns="0" bIns="0" rtlCol="0" anchor="ctr">
            <a:noAutofit/>
          </a:bodyPr>
          <a:p>
            <a:pPr algn="ctr"/>
            <a:r>
              <a:rPr lang="en-US" altLang="zh-CN" b="1" dirty="0">
                <a:solidFill>
                  <a:srgbClr val="FFFFFF"/>
                </a:solidFill>
                <a:latin typeface="+mn-ea"/>
              </a:rPr>
              <a:t>03</a:t>
            </a:r>
            <a:endParaRPr lang="en-US" altLang="zh-CN" b="1" dirty="0">
              <a:solidFill>
                <a:srgbClr val="FFFFFF"/>
              </a:solidFill>
              <a:latin typeface="+mn-ea"/>
            </a:endParaRPr>
          </a:p>
        </p:txBody>
      </p:sp>
      <p:cxnSp>
        <p:nvCxnSpPr>
          <p:cNvPr id="23" name="直接连接符 22"/>
          <p:cNvCxnSpPr/>
          <p:nvPr>
            <p:custDataLst>
              <p:tags r:id="rId10"/>
            </p:custDataLst>
          </p:nvPr>
        </p:nvCxnSpPr>
        <p:spPr>
          <a:xfrm>
            <a:off x="3843020" y="4767263"/>
            <a:ext cx="792000" cy="0"/>
          </a:xfrm>
          <a:prstGeom prst="line">
            <a:avLst/>
          </a:prstGeom>
          <a:ln w="9525">
            <a:gradFill>
              <a:gsLst>
                <a:gs pos="0">
                  <a:schemeClr val="accent1">
                    <a:alpha val="100000"/>
                  </a:schemeClr>
                </a:gs>
                <a:gs pos="100000">
                  <a:schemeClr val="accent1">
                    <a:lumMod val="60000"/>
                    <a:lumOff val="40000"/>
                    <a:alpha val="100000"/>
                  </a:schemeClr>
                </a:gs>
              </a:gsLst>
              <a:lin ang="0" scaled="0"/>
            </a:gradFill>
            <a:headEnd type="oval"/>
          </a:ln>
        </p:spPr>
        <p:style>
          <a:lnRef idx="1">
            <a:schemeClr val="accent1"/>
          </a:lnRef>
          <a:fillRef idx="0">
            <a:schemeClr val="accent1"/>
          </a:fillRef>
          <a:effectRef idx="0">
            <a:schemeClr val="accent1"/>
          </a:effectRef>
          <a:fontRef idx="minor">
            <a:schemeClr val="tx1"/>
          </a:fontRef>
        </p:style>
      </p:cxnSp>
      <p:sp>
        <p:nvSpPr>
          <p:cNvPr id="16" name="矩形 15"/>
          <p:cNvSpPr/>
          <p:nvPr>
            <p:custDataLst>
              <p:tags r:id="rId11"/>
            </p:custDataLst>
          </p:nvPr>
        </p:nvSpPr>
        <p:spPr>
          <a:xfrm>
            <a:off x="8424545" y="3405188"/>
            <a:ext cx="2137659" cy="447671"/>
          </a:xfrm>
          <a:prstGeom prst="rect">
            <a:avLst/>
          </a:prstGeom>
          <a:noFill/>
        </p:spPr>
        <p:txBody>
          <a:bodyPr wrap="square" lIns="0" tIns="0" rIns="0" bIns="0" rtlCol="0" anchor="b">
            <a:noAutofit/>
          </a:bodyPr>
          <a:p>
            <a:pPr>
              <a:spcBef>
                <a:spcPct val="0"/>
              </a:spcBef>
              <a:spcAft>
                <a:spcPct val="0"/>
              </a:spcAft>
            </a:pPr>
            <a:r>
              <a:rPr lang="zh-CN" altLang="en-US" sz="2000" b="1" dirty="0">
                <a:solidFill>
                  <a:schemeClr val="accent2"/>
                </a:solidFill>
                <a:latin typeface="微软雅黑" panose="020B0503020204020204" charset="-122"/>
                <a:ea typeface="微软雅黑" panose="020B0503020204020204" charset="-122"/>
                <a:cs typeface="+mn-ea"/>
              </a:rPr>
              <a:t>新闻价值</a:t>
            </a:r>
            <a:endParaRPr lang="zh-CN" altLang="en-US" sz="2000" b="1" dirty="0">
              <a:solidFill>
                <a:schemeClr val="accent2"/>
              </a:solidFill>
              <a:latin typeface="微软雅黑" panose="020B0503020204020204" charset="-122"/>
              <a:ea typeface="微软雅黑" panose="020B0503020204020204" charset="-122"/>
              <a:cs typeface="+mn-ea"/>
            </a:endParaRPr>
          </a:p>
        </p:txBody>
      </p:sp>
      <p:sp>
        <p:nvSpPr>
          <p:cNvPr id="17" name="矩形 16"/>
          <p:cNvSpPr/>
          <p:nvPr>
            <p:custDataLst>
              <p:tags r:id="rId12"/>
            </p:custDataLst>
          </p:nvPr>
        </p:nvSpPr>
        <p:spPr>
          <a:xfrm>
            <a:off x="8505825" y="3906520"/>
            <a:ext cx="3126105" cy="2133600"/>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rPr>
              <a:t>应检查数据新闻的选题是否符合新闻价值原则，新闻文本是否以清晰、简洁的方式呈现信息，评估数据新闻是否揭示了重要的社会问题、趋势或现象，是否满足了公众了解真相的需求。</a:t>
            </a:r>
            <a:endParaRPr lang="zh-CN" altLang="en-US" sz="140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18" name="矩形 17"/>
          <p:cNvSpPr/>
          <p:nvPr>
            <p:custDataLst>
              <p:tags r:id="rId13"/>
            </p:custDataLst>
          </p:nvPr>
        </p:nvSpPr>
        <p:spPr>
          <a:xfrm>
            <a:off x="1588770" y="4364673"/>
            <a:ext cx="2137659" cy="523020"/>
          </a:xfrm>
          <a:prstGeom prst="rect">
            <a:avLst/>
          </a:prstGeom>
          <a:noFill/>
        </p:spPr>
        <p:txBody>
          <a:bodyPr wrap="square" lIns="0" tIns="0" rIns="0" bIns="0" rtlCol="0" anchor="b">
            <a:noAutofit/>
          </a:bodyPr>
          <a:p>
            <a:pPr algn="r">
              <a:spcBef>
                <a:spcPct val="0"/>
              </a:spcBef>
              <a:spcAft>
                <a:spcPct val="0"/>
              </a:spcAft>
            </a:pPr>
            <a:r>
              <a:rPr lang="zh-CN" altLang="en-US" sz="2000" b="1" dirty="0">
                <a:solidFill>
                  <a:schemeClr val="accent1"/>
                </a:solidFill>
                <a:latin typeface="微软雅黑" panose="020B0503020204020204" charset="-122"/>
                <a:ea typeface="微软雅黑" panose="020B0503020204020204" charset="-122"/>
                <a:cs typeface="+mn-ea"/>
              </a:rPr>
              <a:t>数据分析与呈现</a:t>
            </a:r>
            <a:endParaRPr lang="zh-CN" altLang="en-US" sz="2000" b="1" dirty="0">
              <a:solidFill>
                <a:schemeClr val="accent1"/>
              </a:solidFill>
              <a:latin typeface="微软雅黑" panose="020B0503020204020204" charset="-122"/>
              <a:ea typeface="微软雅黑" panose="020B0503020204020204" charset="-122"/>
              <a:cs typeface="+mn-ea"/>
            </a:endParaRPr>
          </a:p>
        </p:txBody>
      </p:sp>
      <p:sp>
        <p:nvSpPr>
          <p:cNvPr id="19" name="矩形 18"/>
          <p:cNvSpPr/>
          <p:nvPr>
            <p:custDataLst>
              <p:tags r:id="rId14"/>
            </p:custDataLst>
          </p:nvPr>
        </p:nvSpPr>
        <p:spPr>
          <a:xfrm>
            <a:off x="600075" y="4917440"/>
            <a:ext cx="3953510" cy="561340"/>
          </a:xfrm>
          <a:prstGeom prst="rect">
            <a:avLst/>
          </a:prstGeom>
          <a:noFill/>
        </p:spPr>
        <p:txBody>
          <a:bodyPr wrap="square" lIns="0" tIns="0" rIns="0" bIns="0" rtlCol="0" anchor="t" anchorCtr="0">
            <a:noAutofit/>
          </a:bodyPr>
          <a:p>
            <a:pPr algn="just">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rPr>
              <a:t>优质的数据新闻作品应提供对数据的正确分析、优美的可视化呈现，并结合相关领域的背景知识，对数据背后的趋势和含义进行分析。</a:t>
            </a:r>
            <a:endParaRPr lang="zh-CN" altLang="en-US" sz="140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20" name="矩形 19"/>
          <p:cNvSpPr/>
          <p:nvPr>
            <p:custDataLst>
              <p:tags r:id="rId15"/>
            </p:custDataLst>
          </p:nvPr>
        </p:nvSpPr>
        <p:spPr>
          <a:xfrm>
            <a:off x="1507490" y="2231708"/>
            <a:ext cx="2137659" cy="432979"/>
          </a:xfrm>
          <a:prstGeom prst="rect">
            <a:avLst/>
          </a:prstGeom>
          <a:noFill/>
        </p:spPr>
        <p:txBody>
          <a:bodyPr wrap="square" lIns="0" tIns="0" rIns="0" bIns="0" rtlCol="0" anchor="b">
            <a:noAutofit/>
          </a:bodyPr>
          <a:p>
            <a:pPr algn="r">
              <a:spcBef>
                <a:spcPct val="0"/>
              </a:spcBef>
              <a:spcAft>
                <a:spcPct val="0"/>
              </a:spcAft>
            </a:pPr>
            <a:r>
              <a:rPr lang="zh-CN" altLang="en-US" sz="2000" b="1" dirty="0">
                <a:solidFill>
                  <a:schemeClr val="accent1"/>
                </a:solidFill>
                <a:latin typeface="微软雅黑" panose="020B0503020204020204" charset="-122"/>
                <a:ea typeface="微软雅黑" panose="020B0503020204020204" charset="-122"/>
                <a:cs typeface="+mn-ea"/>
              </a:rPr>
              <a:t>数据深度与广度</a:t>
            </a:r>
            <a:endParaRPr lang="zh-CN" altLang="en-US" sz="2000" b="1" dirty="0">
              <a:solidFill>
                <a:schemeClr val="accent1"/>
              </a:solidFill>
              <a:latin typeface="微软雅黑" panose="020B0503020204020204" charset="-122"/>
              <a:ea typeface="微软雅黑" panose="020B0503020204020204" charset="-122"/>
              <a:cs typeface="+mn-ea"/>
            </a:endParaRPr>
          </a:p>
        </p:txBody>
      </p:sp>
      <p:sp>
        <p:nvSpPr>
          <p:cNvPr id="22" name="矩形 21"/>
          <p:cNvSpPr/>
          <p:nvPr>
            <p:custDataLst>
              <p:tags r:id="rId16"/>
            </p:custDataLst>
          </p:nvPr>
        </p:nvSpPr>
        <p:spPr>
          <a:xfrm>
            <a:off x="613410" y="2694940"/>
            <a:ext cx="3031490" cy="1608455"/>
          </a:xfrm>
          <a:prstGeom prst="rect">
            <a:avLst/>
          </a:prstGeom>
          <a:noFill/>
        </p:spPr>
        <p:txBody>
          <a:bodyPr wrap="square" lIns="0" tIns="0" rIns="0" bIns="0" rtlCol="0" anchor="t" anchorCtr="0">
            <a:noAutofit/>
          </a:bodyPr>
          <a:p>
            <a:pPr algn="just">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rPr>
              <a:t>深度是指数据新闻使用数据的质量和详尽程度，包括数据的准确性和可信度、数据来源的可靠性；广度是指数据新闻使用的数据是否全面和多样，涵盖了和事实相关的各个维度，以便做出全面、准确的分析。</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组合 10"/>
          <p:cNvGrpSpPr/>
          <p:nvPr/>
        </p:nvGrpSpPr>
        <p:grpSpPr>
          <a:xfrm>
            <a:off x="298450" y="240665"/>
            <a:ext cx="7024370" cy="743555"/>
            <a:chOff x="273050" y="421670"/>
            <a:chExt cx="2438400" cy="743555"/>
          </a:xfrm>
        </p:grpSpPr>
        <p:sp>
          <p:nvSpPr>
            <p:cNvPr id="25" name="文本框 24"/>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6" name="直接连接符 25"/>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5" name="矩形 4"/>
          <p:cNvSpPr/>
          <p:nvPr>
            <p:custDataLst>
              <p:tags r:id="rId1"/>
            </p:custDataLst>
          </p:nvPr>
        </p:nvSpPr>
        <p:spPr>
          <a:xfrm>
            <a:off x="7580758" y="5183175"/>
            <a:ext cx="2237164" cy="1757772"/>
          </a:xfrm>
          <a:prstGeom prst="rect">
            <a:avLst/>
          </a:prstGeom>
          <a:noFill/>
        </p:spPr>
        <p:txBody>
          <a:bodyPr wrap="square" lIns="0" tIns="0" rIns="0" bIns="0" rtlCol="0" anchor="t" anchorCtr="0">
            <a:noAutofit/>
          </a:bodyPr>
          <a:p>
            <a:pPr algn="ctr">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rPr>
              <a:t>搜索引擎和平台榜单的推荐对数据新闻广泛传播起着重要的推动作用。</a:t>
            </a:r>
            <a:endParaRPr lang="zh-CN" altLang="en-US" sz="140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6" name="矩形 5"/>
          <p:cNvSpPr/>
          <p:nvPr>
            <p:custDataLst>
              <p:tags r:id="rId2"/>
            </p:custDataLst>
          </p:nvPr>
        </p:nvSpPr>
        <p:spPr>
          <a:xfrm>
            <a:off x="1982443" y="5183175"/>
            <a:ext cx="2215549" cy="1757772"/>
          </a:xfrm>
          <a:prstGeom prst="rect">
            <a:avLst/>
          </a:prstGeom>
          <a:noFill/>
        </p:spPr>
        <p:txBody>
          <a:bodyPr wrap="square" lIns="0" tIns="0" rIns="0" bIns="0" rtlCol="0" anchor="t" anchorCtr="0">
            <a:noAutofit/>
          </a:bodyPr>
          <a:p>
            <a:pPr algn="ctr">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rPr>
              <a:t>曝光度指的是数据新闻发布后被受众看到的程度，可以通过访问量、浏览量等指标来量化。</a:t>
            </a:r>
            <a:endParaRPr lang="zh-CN" altLang="en-US" sz="140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9" name="矩形 8"/>
          <p:cNvSpPr/>
          <p:nvPr>
            <p:custDataLst>
              <p:tags r:id="rId3"/>
            </p:custDataLst>
          </p:nvPr>
        </p:nvSpPr>
        <p:spPr>
          <a:xfrm>
            <a:off x="4781601" y="5183175"/>
            <a:ext cx="2240252" cy="1757772"/>
          </a:xfrm>
          <a:prstGeom prst="rect">
            <a:avLst/>
          </a:prstGeom>
          <a:noFill/>
        </p:spPr>
        <p:txBody>
          <a:bodyPr wrap="square" lIns="0" tIns="0" rIns="0" bIns="0" rtlCol="0" anchor="t" anchorCtr="0">
            <a:noAutofit/>
          </a:bodyPr>
          <a:p>
            <a:pPr algn="ctr">
              <a:lnSpc>
                <a:spcPct val="130000"/>
              </a:lnSpc>
              <a:spcBef>
                <a:spcPct val="0"/>
              </a:spcBef>
              <a:spcAft>
                <a:spcPct val="0"/>
              </a:spcAft>
            </a:pPr>
            <a:r>
              <a:rPr lang="zh-CN" altLang="en-US" sz="1400" kern="0" dirty="0">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rPr>
              <a:t>应衡量用户与数据新闻的互动程度。</a:t>
            </a:r>
            <a:endParaRPr lang="zh-CN" altLang="en-US" sz="1400" kern="0" dirty="0">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6" name="椭圆 15"/>
          <p:cNvSpPr/>
          <p:nvPr>
            <p:custDataLst>
              <p:tags r:id="rId4"/>
            </p:custDataLst>
          </p:nvPr>
        </p:nvSpPr>
        <p:spPr>
          <a:xfrm>
            <a:off x="7593881" y="2291382"/>
            <a:ext cx="2225585" cy="2225585"/>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lt1"/>
              </a:solidFill>
              <a:latin typeface="+mn-ea"/>
            </a:endParaRPr>
          </a:p>
        </p:txBody>
      </p:sp>
      <p:sp>
        <p:nvSpPr>
          <p:cNvPr id="17" name="椭圆 16"/>
          <p:cNvSpPr/>
          <p:nvPr>
            <p:custDataLst>
              <p:tags r:id="rId5"/>
            </p:custDataLst>
          </p:nvPr>
        </p:nvSpPr>
        <p:spPr>
          <a:xfrm>
            <a:off x="7708133" y="2406405"/>
            <a:ext cx="1996310" cy="1996310"/>
          </a:xfrm>
          <a:prstGeom prst="ellipse">
            <a:avLst/>
          </a:prstGeom>
          <a:solidFill>
            <a:schemeClr val="accent1"/>
          </a:solidFill>
          <a:ln>
            <a:noFill/>
          </a:ln>
          <a:effectLst>
            <a:innerShdw blurRad="152400">
              <a:schemeClr val="accent1">
                <a:lumMod val="20000"/>
                <a:lumOff val="8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36525" tIns="565150" rIns="136525" bIns="0" numCol="1" spcCol="0" rtlCol="0" fromWordArt="0" anchor="t" anchorCtr="0" forceAA="0" compatLnSpc="1">
            <a:noAutofit/>
          </a:bodyPr>
          <a:p>
            <a:pPr lvl="0" algn="ctr">
              <a:buClrTx/>
              <a:buSzTx/>
              <a:buFontTx/>
            </a:pPr>
            <a:r>
              <a:rPr lang="zh-CN" altLang="en-US" sz="1600" b="1">
                <a:solidFill>
                  <a:srgbClr val="FFFFFF"/>
                </a:solidFill>
                <a:latin typeface="微软雅黑" panose="020B0503020204020204" charset="-122"/>
                <a:ea typeface="微软雅黑" panose="020B0503020204020204" charset="-122"/>
                <a:cs typeface="+mj-ea"/>
                <a:sym typeface="+mn-ea"/>
              </a:rPr>
              <a:t>搜索引擎和平台推荐度</a:t>
            </a:r>
            <a:endParaRPr lang="zh-CN" altLang="en-US" sz="1600" b="1">
              <a:solidFill>
                <a:srgbClr val="FFFFFF"/>
              </a:solidFill>
              <a:latin typeface="微软雅黑" panose="020B0503020204020204" charset="-122"/>
              <a:ea typeface="微软雅黑" panose="020B0503020204020204" charset="-122"/>
              <a:cs typeface="+mj-ea"/>
              <a:sym typeface="+mn-ea"/>
            </a:endParaRPr>
          </a:p>
        </p:txBody>
      </p:sp>
      <p:sp>
        <p:nvSpPr>
          <p:cNvPr id="19" name="椭圆 18"/>
          <p:cNvSpPr/>
          <p:nvPr>
            <p:custDataLst>
              <p:tags r:id="rId6"/>
            </p:custDataLst>
          </p:nvPr>
        </p:nvSpPr>
        <p:spPr>
          <a:xfrm>
            <a:off x="7812348" y="2509849"/>
            <a:ext cx="1788651" cy="1788651"/>
          </a:xfrm>
          <a:prstGeom prst="ellipse">
            <a:avLst/>
          </a:prstGeom>
          <a:noFill/>
          <a:ln w="12700">
            <a:gradFill>
              <a:gsLst>
                <a:gs pos="0">
                  <a:srgbClr val="FFFFFF">
                    <a:alpha val="45000"/>
                  </a:srgbClr>
                </a:gs>
                <a:gs pos="100000">
                  <a:srgbClr val="FFFFFF">
                    <a:alpha val="45000"/>
                  </a:srgbClr>
                </a:gs>
                <a:gs pos="75000">
                  <a:srgbClr val="FFFFFF">
                    <a:alpha val="0"/>
                  </a:srgbClr>
                </a:gs>
                <a:gs pos="25000">
                  <a:srgbClr val="FFFFFF">
                    <a:alpha val="0"/>
                  </a:srgbClr>
                </a:gs>
              </a:gsLst>
              <a:lin ang="5400000" scaled="1"/>
            </a:gradFill>
          </a:ln>
          <a:effectLst>
            <a:outerShdw dist="12700" dir="5400000" algn="t"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endParaRPr lang="zh-CN" altLang="en-US" sz="1600" b="1">
              <a:solidFill>
                <a:schemeClr val="lt1"/>
              </a:solidFill>
              <a:latin typeface="+mn-ea"/>
              <a:cs typeface="微软雅黑" panose="020B0503020204020204" charset="-122"/>
              <a:sym typeface="+mn-ea"/>
            </a:endParaRPr>
          </a:p>
        </p:txBody>
      </p:sp>
      <p:sp>
        <p:nvSpPr>
          <p:cNvPr id="20" name="弧形 19"/>
          <p:cNvSpPr/>
          <p:nvPr>
            <p:custDataLst>
              <p:tags r:id="rId7"/>
            </p:custDataLst>
          </p:nvPr>
        </p:nvSpPr>
        <p:spPr>
          <a:xfrm flipV="1">
            <a:off x="7291270" y="1992630"/>
            <a:ext cx="2830036" cy="2830036"/>
          </a:xfrm>
          <a:prstGeom prst="arc">
            <a:avLst>
              <a:gd name="adj1" fmla="val 1352946"/>
              <a:gd name="adj2" fmla="val 10848491"/>
            </a:avLst>
          </a:prstGeom>
          <a:ln w="44450" cap="rnd">
            <a:solidFill>
              <a:schemeClr val="accent1">
                <a:alpha val="50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normAutofit/>
          </a:bodyPr>
          <a:p>
            <a:pPr algn="ctr"/>
            <a:endParaRPr lang="zh-CN" altLang="en-US">
              <a:solidFill>
                <a:schemeClr val="tx1"/>
              </a:solidFill>
              <a:latin typeface="+mn-ea"/>
            </a:endParaRPr>
          </a:p>
        </p:txBody>
      </p:sp>
      <p:sp>
        <p:nvSpPr>
          <p:cNvPr id="22" name="椭圆 21"/>
          <p:cNvSpPr/>
          <p:nvPr>
            <p:custDataLst>
              <p:tags r:id="rId8"/>
            </p:custDataLst>
          </p:nvPr>
        </p:nvSpPr>
        <p:spPr>
          <a:xfrm>
            <a:off x="1997111" y="2291382"/>
            <a:ext cx="2225585" cy="2225585"/>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lt1"/>
              </a:solidFill>
              <a:latin typeface="+mn-ea"/>
            </a:endParaRPr>
          </a:p>
        </p:txBody>
      </p:sp>
      <p:sp>
        <p:nvSpPr>
          <p:cNvPr id="23" name="椭圆 22"/>
          <p:cNvSpPr/>
          <p:nvPr>
            <p:custDataLst>
              <p:tags r:id="rId9"/>
            </p:custDataLst>
          </p:nvPr>
        </p:nvSpPr>
        <p:spPr>
          <a:xfrm>
            <a:off x="2111362" y="2406405"/>
            <a:ext cx="1996310" cy="1996310"/>
          </a:xfrm>
          <a:prstGeom prst="ellipse">
            <a:avLst/>
          </a:prstGeom>
          <a:solidFill>
            <a:schemeClr val="accent1"/>
          </a:solidFill>
          <a:ln>
            <a:noFill/>
          </a:ln>
          <a:effectLst>
            <a:innerShdw blurRad="152400">
              <a:schemeClr val="accent1">
                <a:lumMod val="20000"/>
                <a:lumOff val="8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36525" tIns="565150" rIns="136525" bIns="0" numCol="1" spcCol="0" rtlCol="0" fromWordArt="0" anchor="t" anchorCtr="0" forceAA="0" compatLnSpc="1">
            <a:noAutofit/>
          </a:bodyPr>
          <a:p>
            <a:pPr lvl="0" algn="ctr">
              <a:buClrTx/>
              <a:buSzTx/>
              <a:buFontTx/>
            </a:pPr>
            <a:r>
              <a:rPr lang="zh-CN" altLang="en-US" sz="1600" b="1">
                <a:solidFill>
                  <a:srgbClr val="FFFFFF"/>
                </a:solidFill>
                <a:latin typeface="微软雅黑" panose="020B0503020204020204" charset="-122"/>
                <a:ea typeface="微软雅黑" panose="020B0503020204020204" charset="-122"/>
                <a:cs typeface="+mj-ea"/>
                <a:sym typeface="+mn-ea"/>
              </a:rPr>
              <a:t>曝光度</a:t>
            </a:r>
            <a:endParaRPr lang="zh-CN" altLang="en-US" sz="1600" b="1">
              <a:solidFill>
                <a:srgbClr val="FFFFFF"/>
              </a:solidFill>
              <a:latin typeface="微软雅黑" panose="020B0503020204020204" charset="-122"/>
              <a:ea typeface="微软雅黑" panose="020B0503020204020204" charset="-122"/>
              <a:cs typeface="+mj-ea"/>
              <a:sym typeface="+mn-ea"/>
            </a:endParaRPr>
          </a:p>
        </p:txBody>
      </p:sp>
      <p:sp>
        <p:nvSpPr>
          <p:cNvPr id="30" name="椭圆 29"/>
          <p:cNvSpPr/>
          <p:nvPr>
            <p:custDataLst>
              <p:tags r:id="rId10"/>
            </p:custDataLst>
          </p:nvPr>
        </p:nvSpPr>
        <p:spPr>
          <a:xfrm>
            <a:off x="2215578" y="2509849"/>
            <a:ext cx="1788651" cy="1788651"/>
          </a:xfrm>
          <a:prstGeom prst="ellipse">
            <a:avLst/>
          </a:prstGeom>
          <a:noFill/>
          <a:ln w="12700">
            <a:gradFill>
              <a:gsLst>
                <a:gs pos="0">
                  <a:srgbClr val="FFFFFF">
                    <a:alpha val="45000"/>
                  </a:srgbClr>
                </a:gs>
                <a:gs pos="100000">
                  <a:srgbClr val="FFFFFF">
                    <a:alpha val="45000"/>
                  </a:srgbClr>
                </a:gs>
                <a:gs pos="75000">
                  <a:srgbClr val="FFFFFF">
                    <a:alpha val="0"/>
                  </a:srgbClr>
                </a:gs>
                <a:gs pos="25000">
                  <a:srgbClr val="FFFFFF">
                    <a:alpha val="0"/>
                  </a:srgbClr>
                </a:gs>
              </a:gsLst>
              <a:lin ang="5400000" scaled="1"/>
            </a:gradFill>
          </a:ln>
          <a:effectLst>
            <a:outerShdw dist="12700" dir="5400000" algn="t"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endParaRPr lang="zh-CN" altLang="en-US" sz="1600" b="1">
              <a:solidFill>
                <a:schemeClr val="lt1"/>
              </a:solidFill>
              <a:latin typeface="+mn-ea"/>
              <a:cs typeface="微软雅黑" panose="020B0503020204020204" charset="-122"/>
              <a:sym typeface="+mn-ea"/>
            </a:endParaRPr>
          </a:p>
        </p:txBody>
      </p:sp>
      <p:sp>
        <p:nvSpPr>
          <p:cNvPr id="31" name="弧形 30"/>
          <p:cNvSpPr/>
          <p:nvPr>
            <p:custDataLst>
              <p:tags r:id="rId11"/>
            </p:custDataLst>
          </p:nvPr>
        </p:nvSpPr>
        <p:spPr>
          <a:xfrm flipV="1">
            <a:off x="1694499" y="1992630"/>
            <a:ext cx="2830036" cy="2830036"/>
          </a:xfrm>
          <a:prstGeom prst="arc">
            <a:avLst>
              <a:gd name="adj1" fmla="val 1352946"/>
              <a:gd name="adj2" fmla="val 10848491"/>
            </a:avLst>
          </a:prstGeom>
          <a:ln w="44450" cap="rnd">
            <a:solidFill>
              <a:schemeClr val="accent1">
                <a:alpha val="50000"/>
              </a:schemeClr>
            </a:solidFill>
            <a:headEnd type="triangle"/>
          </a:ln>
          <a:effectLst/>
        </p:spPr>
        <p:style>
          <a:lnRef idx="1">
            <a:schemeClr val="accent1"/>
          </a:lnRef>
          <a:fillRef idx="0">
            <a:schemeClr val="accent1"/>
          </a:fillRef>
          <a:effectRef idx="0">
            <a:schemeClr val="accent1"/>
          </a:effectRef>
          <a:fontRef idx="minor">
            <a:schemeClr val="tx1"/>
          </a:fontRef>
        </p:style>
        <p:txBody>
          <a:bodyPr rtlCol="0" anchor="ctr">
            <a:normAutofit/>
          </a:bodyPr>
          <a:p>
            <a:pPr algn="ctr"/>
            <a:endParaRPr lang="zh-CN" altLang="en-US">
              <a:solidFill>
                <a:schemeClr val="tx1"/>
              </a:solidFill>
              <a:latin typeface="+mn-ea"/>
            </a:endParaRPr>
          </a:p>
        </p:txBody>
      </p:sp>
      <p:sp>
        <p:nvSpPr>
          <p:cNvPr id="32" name="椭圆 31"/>
          <p:cNvSpPr/>
          <p:nvPr>
            <p:custDataLst>
              <p:tags r:id="rId12"/>
            </p:custDataLst>
          </p:nvPr>
        </p:nvSpPr>
        <p:spPr>
          <a:xfrm>
            <a:off x="4795496" y="2291382"/>
            <a:ext cx="2225585" cy="2225585"/>
          </a:xfrm>
          <a:prstGeom prst="ellipse">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lt1"/>
              </a:solidFill>
              <a:latin typeface="+mn-ea"/>
            </a:endParaRPr>
          </a:p>
        </p:txBody>
      </p:sp>
      <p:sp>
        <p:nvSpPr>
          <p:cNvPr id="33" name="椭圆 32"/>
          <p:cNvSpPr/>
          <p:nvPr>
            <p:custDataLst>
              <p:tags r:id="rId13"/>
            </p:custDataLst>
          </p:nvPr>
        </p:nvSpPr>
        <p:spPr>
          <a:xfrm>
            <a:off x="4909747" y="2406405"/>
            <a:ext cx="1996310" cy="1996310"/>
          </a:xfrm>
          <a:prstGeom prst="ellipse">
            <a:avLst/>
          </a:prstGeom>
          <a:solidFill>
            <a:schemeClr val="accent2"/>
          </a:solidFill>
          <a:ln>
            <a:noFill/>
          </a:ln>
          <a:effectLst>
            <a:innerShdw blurRad="152400">
              <a:schemeClr val="accent2">
                <a:lumMod val="20000"/>
                <a:lumOff val="8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36525" tIns="565150" rIns="136525" bIns="0" numCol="1" spcCol="0" rtlCol="0" fromWordArt="0" anchor="t" anchorCtr="0" forceAA="0" compatLnSpc="1">
            <a:noAutofit/>
          </a:bodyPr>
          <a:p>
            <a:pPr lvl="0" algn="ctr">
              <a:buClrTx/>
              <a:buSzTx/>
              <a:buFontTx/>
            </a:pPr>
            <a:r>
              <a:rPr lang="zh-CN" altLang="en-US" sz="1600" b="1">
                <a:solidFill>
                  <a:srgbClr val="FFFFFF"/>
                </a:solidFill>
                <a:latin typeface="微软雅黑" panose="020B0503020204020204" charset="-122"/>
                <a:ea typeface="微软雅黑" panose="020B0503020204020204" charset="-122"/>
                <a:cs typeface="+mj-ea"/>
                <a:sym typeface="+mn-ea"/>
              </a:rPr>
              <a:t>用户参与度</a:t>
            </a:r>
            <a:endParaRPr lang="zh-CN" altLang="en-US" sz="1600" b="1">
              <a:solidFill>
                <a:srgbClr val="FFFFFF"/>
              </a:solidFill>
              <a:latin typeface="微软雅黑" panose="020B0503020204020204" charset="-122"/>
              <a:ea typeface="微软雅黑" panose="020B0503020204020204" charset="-122"/>
              <a:cs typeface="+mj-ea"/>
              <a:sym typeface="+mn-ea"/>
            </a:endParaRPr>
          </a:p>
        </p:txBody>
      </p:sp>
      <p:sp>
        <p:nvSpPr>
          <p:cNvPr id="34" name="椭圆 33"/>
          <p:cNvSpPr/>
          <p:nvPr>
            <p:custDataLst>
              <p:tags r:id="rId14"/>
            </p:custDataLst>
          </p:nvPr>
        </p:nvSpPr>
        <p:spPr>
          <a:xfrm>
            <a:off x="5013963" y="2509849"/>
            <a:ext cx="1788651" cy="1788651"/>
          </a:xfrm>
          <a:prstGeom prst="ellipse">
            <a:avLst/>
          </a:prstGeom>
          <a:noFill/>
          <a:ln w="12700">
            <a:gradFill>
              <a:gsLst>
                <a:gs pos="0">
                  <a:srgbClr val="FFFFFF">
                    <a:alpha val="45000"/>
                  </a:srgbClr>
                </a:gs>
                <a:gs pos="100000">
                  <a:srgbClr val="FFFFFF">
                    <a:alpha val="45000"/>
                  </a:srgbClr>
                </a:gs>
                <a:gs pos="75000">
                  <a:srgbClr val="FFFFFF">
                    <a:alpha val="0"/>
                  </a:srgbClr>
                </a:gs>
                <a:gs pos="25000">
                  <a:srgbClr val="FFFFFF">
                    <a:alpha val="0"/>
                  </a:srgbClr>
                </a:gs>
              </a:gsLst>
              <a:lin ang="5400000" scaled="1"/>
            </a:gradFill>
          </a:ln>
          <a:effectLst>
            <a:outerShdw dist="12700" dir="5400000" algn="t" rotWithShape="0">
              <a:schemeClr val="accent2">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endParaRPr lang="zh-CN" altLang="en-US" sz="1600" b="1">
              <a:solidFill>
                <a:schemeClr val="lt1"/>
              </a:solidFill>
              <a:latin typeface="+mn-ea"/>
              <a:cs typeface="微软雅黑" panose="020B0503020204020204" charset="-122"/>
              <a:sym typeface="+mn-ea"/>
            </a:endParaRPr>
          </a:p>
        </p:txBody>
      </p:sp>
      <p:sp>
        <p:nvSpPr>
          <p:cNvPr id="35" name="弧形 34"/>
          <p:cNvSpPr/>
          <p:nvPr>
            <p:custDataLst>
              <p:tags r:id="rId15"/>
            </p:custDataLst>
          </p:nvPr>
        </p:nvSpPr>
        <p:spPr>
          <a:xfrm flipV="1">
            <a:off x="4492884" y="1992630"/>
            <a:ext cx="2830036" cy="2830036"/>
          </a:xfrm>
          <a:prstGeom prst="arc">
            <a:avLst>
              <a:gd name="adj1" fmla="val 10822527"/>
              <a:gd name="adj2" fmla="val 20157622"/>
            </a:avLst>
          </a:prstGeom>
          <a:ln w="44450" cap="rnd">
            <a:solidFill>
              <a:schemeClr val="accent2">
                <a:alpha val="50000"/>
              </a:schemeClr>
            </a:solidFill>
            <a:headEnd type="none"/>
            <a:tailEnd type="triangle"/>
          </a:ln>
          <a:effectLst/>
        </p:spPr>
        <p:style>
          <a:lnRef idx="1">
            <a:schemeClr val="accent1"/>
          </a:lnRef>
          <a:fillRef idx="0">
            <a:schemeClr val="accent1"/>
          </a:fillRef>
          <a:effectRef idx="0">
            <a:schemeClr val="accent1"/>
          </a:effectRef>
          <a:fontRef idx="minor">
            <a:schemeClr val="tx1"/>
          </a:fontRef>
        </p:style>
        <p:txBody>
          <a:bodyPr rtlCol="0" anchor="ctr">
            <a:normAutofit/>
          </a:bodyPr>
          <a:p>
            <a:pPr algn="ctr"/>
            <a:endParaRPr lang="zh-CN" altLang="en-US">
              <a:solidFill>
                <a:schemeClr val="tx1"/>
              </a:solidFill>
              <a:latin typeface="+mn-ea"/>
            </a:endParaRPr>
          </a:p>
        </p:txBody>
      </p:sp>
      <p:pic>
        <p:nvPicPr>
          <p:cNvPr id="37" name="图片 15" descr="343439383331313b343532303033313bd3a6d3c3c9ccb3c7"/>
          <p:cNvPicPr>
            <a:picLocks noChangeAspect="1"/>
          </p:cNvPicPr>
          <p:nvPr>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2931192" y="2893517"/>
            <a:ext cx="350121" cy="350121"/>
          </a:xfrm>
          <a:prstGeom prst="rect">
            <a:avLst/>
          </a:prstGeom>
        </p:spPr>
      </p:pic>
      <p:pic>
        <p:nvPicPr>
          <p:cNvPr id="39" name="图片 19" descr="343435383038363b343532323339393bd6b4d0d0d5aad2aa"/>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5718770" y="2872674"/>
            <a:ext cx="350121" cy="350121"/>
          </a:xfrm>
          <a:prstGeom prst="rect">
            <a:avLst/>
          </a:prstGeom>
        </p:spPr>
      </p:pic>
      <p:pic>
        <p:nvPicPr>
          <p:cNvPr id="41" name="图片 11" descr="343439383331313b343532303032373bbfcdbba7b5b5b0b8"/>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8530279" y="2885797"/>
            <a:ext cx="350121" cy="350121"/>
          </a:xfrm>
          <a:prstGeom prst="rect">
            <a:avLst/>
          </a:prstGeom>
        </p:spPr>
      </p:pic>
      <p:sp>
        <p:nvSpPr>
          <p:cNvPr id="4" name="矩形 3"/>
          <p:cNvSpPr/>
          <p:nvPr>
            <p:custDataLst>
              <p:tags r:id="rId25"/>
            </p:custDataLst>
          </p:nvPr>
        </p:nvSpPr>
        <p:spPr>
          <a:xfrm>
            <a:off x="74930" y="1021080"/>
            <a:ext cx="4174490" cy="734695"/>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传播覆盖度评估</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5" name="矩形 4"/>
          <p:cNvSpPr/>
          <p:nvPr>
            <p:custDataLst>
              <p:tags r:id="rId1"/>
            </p:custDataLst>
          </p:nvPr>
        </p:nvSpPr>
        <p:spPr>
          <a:xfrm>
            <a:off x="74930" y="854710"/>
            <a:ext cx="4174490" cy="734695"/>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社会影响力评估</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grpSp>
        <p:nvGrpSpPr>
          <p:cNvPr id="4" name="组合 3"/>
          <p:cNvGrpSpPr/>
          <p:nvPr/>
        </p:nvGrpSpPr>
        <p:grpSpPr>
          <a:xfrm>
            <a:off x="298450" y="240665"/>
            <a:ext cx="7024370" cy="743555"/>
            <a:chOff x="273050" y="421670"/>
            <a:chExt cx="2438400" cy="743555"/>
          </a:xfrm>
        </p:grpSpPr>
        <p:sp>
          <p:nvSpPr>
            <p:cNvPr id="25" name="文本框 24"/>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26" name="直接连接符 25"/>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3" name="组合 12"/>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5" name="直接连接符 1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57" name="矩形 56"/>
          <p:cNvSpPr/>
          <p:nvPr>
            <p:custDataLst>
              <p:tags r:id="rId2"/>
            </p:custDataLst>
          </p:nvPr>
        </p:nvSpPr>
        <p:spPr>
          <a:xfrm>
            <a:off x="4569042" y="1824527"/>
            <a:ext cx="3041875" cy="4529990"/>
          </a:xfrm>
          <a:prstGeom prst="rect">
            <a:avLst/>
          </a:prstGeom>
          <a:solidFill>
            <a:schemeClr val="tx1">
              <a:lumMod val="40000"/>
              <a:lumOff val="60000"/>
              <a:alpha val="1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58" name="矩形 57"/>
          <p:cNvSpPr/>
          <p:nvPr>
            <p:custDataLst>
              <p:tags r:id="rId3"/>
            </p:custDataLst>
          </p:nvPr>
        </p:nvSpPr>
        <p:spPr>
          <a:xfrm>
            <a:off x="4569042" y="1824527"/>
            <a:ext cx="3041875" cy="99197"/>
          </a:xfrm>
          <a:prstGeom prst="rect">
            <a:avLst/>
          </a:prstGeom>
          <a:solidFill>
            <a:schemeClr val="accent2"/>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algn="ctr"/>
            <a:endParaRPr lang="zh-CN" altLang="en-US">
              <a:solidFill>
                <a:schemeClr val="tx1"/>
              </a:solidFill>
              <a:sym typeface="+mn-ea"/>
            </a:endParaRPr>
          </a:p>
        </p:txBody>
      </p:sp>
      <p:sp>
        <p:nvSpPr>
          <p:cNvPr id="59" name="矩形 58"/>
          <p:cNvSpPr/>
          <p:nvPr>
            <p:custDataLst>
              <p:tags r:id="rId4"/>
            </p:custDataLst>
          </p:nvPr>
        </p:nvSpPr>
        <p:spPr>
          <a:xfrm>
            <a:off x="4883409" y="1604645"/>
            <a:ext cx="2414034" cy="922104"/>
          </a:xfrm>
          <a:prstGeom prst="rect">
            <a:avLst/>
          </a:prstGeom>
          <a:noFill/>
        </p:spPr>
        <p:txBody>
          <a:bodyPr wrap="square" lIns="0" tIns="0" rIns="0" bIns="0" rtlCol="0" anchor="b" anchorCtr="0">
            <a:noAutofit/>
          </a:bodyPr>
          <a:p>
            <a:pPr algn="ctr">
              <a:spcBef>
                <a:spcPct val="0"/>
              </a:spcBef>
              <a:spcAft>
                <a:spcPct val="0"/>
              </a:spcAft>
            </a:pPr>
            <a:r>
              <a:rPr lang="zh-CN" altLang="en-US" sz="2400" b="1">
                <a:solidFill>
                  <a:schemeClr val="accent2"/>
                </a:solidFill>
                <a:latin typeface="微软雅黑" panose="020B0503020204020204" charset="-122"/>
                <a:ea typeface="微软雅黑" panose="020B0503020204020204" charset="-122"/>
                <a:cs typeface="+mn-ea"/>
              </a:rPr>
              <a:t>社会行动促成</a:t>
            </a:r>
            <a:endParaRPr lang="zh-CN" altLang="en-US" sz="2400" b="1">
              <a:solidFill>
                <a:schemeClr val="accent2"/>
              </a:solidFill>
              <a:latin typeface="微软雅黑" panose="020B0503020204020204" charset="-122"/>
              <a:ea typeface="微软雅黑" panose="020B0503020204020204" charset="-122"/>
              <a:cs typeface="+mn-ea"/>
            </a:endParaRPr>
          </a:p>
        </p:txBody>
      </p:sp>
      <p:sp>
        <p:nvSpPr>
          <p:cNvPr id="60" name="矩形 59"/>
          <p:cNvSpPr/>
          <p:nvPr>
            <p:custDataLst>
              <p:tags r:id="rId5"/>
            </p:custDataLst>
          </p:nvPr>
        </p:nvSpPr>
        <p:spPr>
          <a:xfrm>
            <a:off x="1130255" y="1824527"/>
            <a:ext cx="3041875" cy="4529990"/>
          </a:xfrm>
          <a:prstGeom prst="rect">
            <a:avLst/>
          </a:prstGeom>
          <a:solidFill>
            <a:schemeClr val="tx1">
              <a:lumMod val="40000"/>
              <a:lumOff val="60000"/>
              <a:alpha val="1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78" name="矩形 77"/>
          <p:cNvSpPr/>
          <p:nvPr>
            <p:custDataLst>
              <p:tags r:id="rId6"/>
            </p:custDataLst>
          </p:nvPr>
        </p:nvSpPr>
        <p:spPr>
          <a:xfrm>
            <a:off x="1130255" y="1824527"/>
            <a:ext cx="3041875" cy="99197"/>
          </a:xfrm>
          <a:prstGeom prst="rect">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algn="ctr"/>
            <a:endParaRPr lang="zh-CN" altLang="en-US">
              <a:solidFill>
                <a:schemeClr val="tx1"/>
              </a:solidFill>
              <a:sym typeface="+mn-ea"/>
            </a:endParaRPr>
          </a:p>
        </p:txBody>
      </p:sp>
      <p:sp>
        <p:nvSpPr>
          <p:cNvPr id="79" name="矩形 78"/>
          <p:cNvSpPr/>
          <p:nvPr>
            <p:custDataLst>
              <p:tags r:id="rId7"/>
            </p:custDataLst>
          </p:nvPr>
        </p:nvSpPr>
        <p:spPr>
          <a:xfrm>
            <a:off x="1444038" y="1604645"/>
            <a:ext cx="2414034" cy="922104"/>
          </a:xfrm>
          <a:prstGeom prst="rect">
            <a:avLst/>
          </a:prstGeom>
          <a:noFill/>
        </p:spPr>
        <p:txBody>
          <a:bodyPr wrap="square" lIns="0" tIns="0" rIns="0" bIns="0" rtlCol="0" anchor="b" anchorCtr="0">
            <a:noAutofit/>
          </a:bodyPr>
          <a:p>
            <a:pPr algn="ctr">
              <a:spcBef>
                <a:spcPct val="0"/>
              </a:spcBef>
              <a:spcAft>
                <a:spcPct val="0"/>
              </a:spcAft>
            </a:pPr>
            <a:r>
              <a:rPr lang="zh-CN" altLang="en-US" sz="2400" b="1">
                <a:solidFill>
                  <a:schemeClr val="accent1"/>
                </a:solidFill>
                <a:latin typeface="微软雅黑" panose="020B0503020204020204" charset="-122"/>
                <a:ea typeface="微软雅黑" panose="020B0503020204020204" charset="-122"/>
                <a:cs typeface="+mn-ea"/>
              </a:rPr>
              <a:t>社会舆论影响</a:t>
            </a:r>
            <a:endParaRPr lang="zh-CN" altLang="en-US" sz="2400" b="1">
              <a:solidFill>
                <a:schemeClr val="accent1"/>
              </a:solidFill>
              <a:latin typeface="微软雅黑" panose="020B0503020204020204" charset="-122"/>
              <a:ea typeface="微软雅黑" panose="020B0503020204020204" charset="-122"/>
              <a:cs typeface="+mn-ea"/>
            </a:endParaRPr>
          </a:p>
        </p:txBody>
      </p:sp>
      <p:sp>
        <p:nvSpPr>
          <p:cNvPr id="80" name="矩形 79"/>
          <p:cNvSpPr/>
          <p:nvPr>
            <p:custDataLst>
              <p:tags r:id="rId8"/>
            </p:custDataLst>
          </p:nvPr>
        </p:nvSpPr>
        <p:spPr>
          <a:xfrm>
            <a:off x="1444038" y="2621902"/>
            <a:ext cx="2414034" cy="2647913"/>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600">
                <a:solidFill>
                  <a:schemeClr val="tx1">
                    <a:lumMod val="85000"/>
                    <a:lumOff val="15000"/>
                  </a:schemeClr>
                </a:solidFill>
                <a:latin typeface="微软雅黑" panose="020B0503020204020204" charset="-122"/>
                <a:ea typeface="微软雅黑" panose="020B0503020204020204" charset="-122"/>
                <a:cs typeface="+mn-ea"/>
              </a:rPr>
              <a:t>观察数据新闻发布后，其他媒体是否对数据新闻进行了报道或引用，以及报道的数量和质量，检查相关社会话题的讨论热度和持续时间，以评估其对社会舆论的影响。</a:t>
            </a:r>
            <a:endParaRPr lang="zh-CN" altLang="en-US" sz="160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81" name="矩形 80"/>
          <p:cNvSpPr/>
          <p:nvPr>
            <p:custDataLst>
              <p:tags r:id="rId9"/>
            </p:custDataLst>
          </p:nvPr>
        </p:nvSpPr>
        <p:spPr>
          <a:xfrm>
            <a:off x="4883409" y="2621902"/>
            <a:ext cx="2414034" cy="2647913"/>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600">
                <a:solidFill>
                  <a:schemeClr val="tx1">
                    <a:lumMod val="85000"/>
                    <a:lumOff val="15000"/>
                  </a:schemeClr>
                </a:solidFill>
                <a:latin typeface="微软雅黑" panose="020B0503020204020204" charset="-122"/>
                <a:ea typeface="微软雅黑" panose="020B0503020204020204" charset="-122"/>
                <a:cs typeface="+mn-ea"/>
              </a:rPr>
              <a:t>分析数据新闻揭示的社会问题是否激发了公众的共鸣，是否有效引导公众采取行动来解决问题；分析政策制定者是否对数据新闻中反映的问题或建议做出了回应，以判断数据新闻对决策的影响。</a:t>
            </a:r>
            <a:endParaRPr lang="zh-CN" altLang="en-US" sz="160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82" name="矩形 81"/>
          <p:cNvSpPr/>
          <p:nvPr>
            <p:custDataLst>
              <p:tags r:id="rId10"/>
            </p:custDataLst>
          </p:nvPr>
        </p:nvSpPr>
        <p:spPr>
          <a:xfrm>
            <a:off x="8008413" y="1879772"/>
            <a:ext cx="3041875" cy="4529990"/>
          </a:xfrm>
          <a:prstGeom prst="rect">
            <a:avLst/>
          </a:prstGeom>
          <a:solidFill>
            <a:schemeClr val="tx1">
              <a:lumMod val="40000"/>
              <a:lumOff val="60000"/>
              <a:alpha val="1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83" name="矩形 82"/>
          <p:cNvSpPr/>
          <p:nvPr>
            <p:custDataLst>
              <p:tags r:id="rId11"/>
            </p:custDataLst>
          </p:nvPr>
        </p:nvSpPr>
        <p:spPr>
          <a:xfrm>
            <a:off x="8008413" y="1824527"/>
            <a:ext cx="3041875" cy="99197"/>
          </a:xfrm>
          <a:prstGeom prst="rect">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dirty="0">
              <a:solidFill>
                <a:schemeClr val="tx1"/>
              </a:solidFill>
              <a:sym typeface="+mn-ea"/>
            </a:endParaRPr>
          </a:p>
        </p:txBody>
      </p:sp>
      <p:sp>
        <p:nvSpPr>
          <p:cNvPr id="84" name="矩形 83"/>
          <p:cNvSpPr/>
          <p:nvPr>
            <p:custDataLst>
              <p:tags r:id="rId12"/>
            </p:custDataLst>
          </p:nvPr>
        </p:nvSpPr>
        <p:spPr>
          <a:xfrm>
            <a:off x="8322197" y="1604645"/>
            <a:ext cx="2414034" cy="922104"/>
          </a:xfrm>
          <a:prstGeom prst="rect">
            <a:avLst/>
          </a:prstGeom>
          <a:noFill/>
        </p:spPr>
        <p:txBody>
          <a:bodyPr wrap="square" lIns="0" tIns="0" rIns="0" bIns="0" rtlCol="0" anchor="b" anchorCtr="0">
            <a:noAutofit/>
          </a:bodyPr>
          <a:p>
            <a:pPr algn="ctr">
              <a:spcBef>
                <a:spcPct val="0"/>
              </a:spcBef>
              <a:spcAft>
                <a:spcPct val="0"/>
              </a:spcAft>
            </a:pPr>
            <a:r>
              <a:rPr lang="zh-CN" altLang="en-US" sz="2400" b="1">
                <a:solidFill>
                  <a:schemeClr val="accent1"/>
                </a:solidFill>
                <a:latin typeface="微软雅黑" panose="020B0503020204020204" charset="-122"/>
                <a:ea typeface="微软雅黑" panose="020B0503020204020204" charset="-122"/>
                <a:cs typeface="+mn-ea"/>
              </a:rPr>
              <a:t>公众认知变化</a:t>
            </a:r>
            <a:endParaRPr lang="zh-CN" altLang="en-US" sz="2400" b="1">
              <a:solidFill>
                <a:schemeClr val="accent1"/>
              </a:solidFill>
              <a:latin typeface="微软雅黑" panose="020B0503020204020204" charset="-122"/>
              <a:ea typeface="微软雅黑" panose="020B0503020204020204" charset="-122"/>
              <a:cs typeface="+mn-ea"/>
            </a:endParaRPr>
          </a:p>
        </p:txBody>
      </p:sp>
      <p:sp>
        <p:nvSpPr>
          <p:cNvPr id="85" name="矩形 84"/>
          <p:cNvSpPr/>
          <p:nvPr>
            <p:custDataLst>
              <p:tags r:id="rId13"/>
            </p:custDataLst>
          </p:nvPr>
        </p:nvSpPr>
        <p:spPr>
          <a:xfrm>
            <a:off x="8322197" y="2621902"/>
            <a:ext cx="2414034" cy="2647913"/>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rPr>
              <a:t>在发布数据新闻时，</a:t>
            </a:r>
            <a:r>
              <a:rPr lang="zh-CN" altLang="en-US" sz="1600" dirty="0">
                <a:solidFill>
                  <a:schemeClr val="tx1">
                    <a:lumMod val="85000"/>
                    <a:lumOff val="15000"/>
                  </a:schemeClr>
                </a:solidFill>
                <a:latin typeface="微软雅黑" panose="020B0503020204020204" charset="-122"/>
                <a:ea typeface="微软雅黑" panose="020B0503020204020204" charset="-122"/>
                <a:cs typeface="+mn-ea"/>
              </a:rPr>
              <a:t>应鼓励用户评论，分享他们的看法和意见，在社交媒体上监测用户讨论，通过数据挖掘的方式分析用户对事件的看法是否改变。</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86" name="矩形 85"/>
          <p:cNvSpPr/>
          <p:nvPr>
            <p:custDataLst>
              <p:tags r:id="rId14"/>
            </p:custDataLst>
          </p:nvPr>
        </p:nvSpPr>
        <p:spPr>
          <a:xfrm>
            <a:off x="9704464" y="5590890"/>
            <a:ext cx="1075825" cy="763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Autofit/>
          </a:bodyPr>
          <a:p>
            <a:pPr lvl="0" algn="r">
              <a:spcBef>
                <a:spcPct val="0"/>
              </a:spcBef>
              <a:spcAft>
                <a:spcPct val="0"/>
              </a:spcAft>
              <a:buClrTx/>
              <a:buSzTx/>
              <a:buFontTx/>
            </a:pPr>
            <a:r>
              <a:rPr lang="en-US" altLang="zh-CN" sz="4000" b="1">
                <a:solidFill>
                  <a:schemeClr val="accent1">
                    <a:alpha val="50000"/>
                  </a:schemeClr>
                </a:solidFill>
                <a:latin typeface="+mn-ea"/>
                <a:cs typeface="+mn-ea"/>
                <a:sym typeface="+mn-ea"/>
              </a:rPr>
              <a:t>03</a:t>
            </a:r>
            <a:endParaRPr lang="en-US" altLang="zh-CN" sz="4000" b="1" dirty="0">
              <a:solidFill>
                <a:schemeClr val="accent1">
                  <a:alpha val="50000"/>
                </a:schemeClr>
              </a:solidFill>
              <a:latin typeface="+mn-ea"/>
              <a:cs typeface="+mn-ea"/>
              <a:sym typeface="+mn-ea"/>
            </a:endParaRPr>
          </a:p>
        </p:txBody>
      </p:sp>
      <p:sp>
        <p:nvSpPr>
          <p:cNvPr id="87" name="矩形 86"/>
          <p:cNvSpPr/>
          <p:nvPr>
            <p:custDataLst>
              <p:tags r:id="rId15"/>
            </p:custDataLst>
          </p:nvPr>
        </p:nvSpPr>
        <p:spPr>
          <a:xfrm>
            <a:off x="2788978" y="5602555"/>
            <a:ext cx="1075825" cy="763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r">
              <a:spcBef>
                <a:spcPct val="0"/>
              </a:spcBef>
              <a:spcAft>
                <a:spcPct val="0"/>
              </a:spcAft>
            </a:pPr>
            <a:r>
              <a:rPr lang="en-US" altLang="zh-CN" sz="4000" b="1">
                <a:solidFill>
                  <a:schemeClr val="accent1">
                    <a:alpha val="50000"/>
                  </a:schemeClr>
                </a:solidFill>
                <a:latin typeface="+mn-ea"/>
                <a:cs typeface="+mn-ea"/>
                <a:sym typeface="+mn-ea"/>
              </a:rPr>
              <a:t>01</a:t>
            </a:r>
            <a:endParaRPr lang="en-US" altLang="zh-CN" sz="4000" b="1" dirty="0">
              <a:solidFill>
                <a:schemeClr val="accent1">
                  <a:alpha val="50000"/>
                </a:schemeClr>
              </a:solidFill>
              <a:latin typeface="+mn-ea"/>
              <a:cs typeface="+mn-ea"/>
              <a:sym typeface="+mn-ea"/>
            </a:endParaRPr>
          </a:p>
        </p:txBody>
      </p:sp>
      <p:sp>
        <p:nvSpPr>
          <p:cNvPr id="88" name="矩形 87"/>
          <p:cNvSpPr/>
          <p:nvPr>
            <p:custDataLst>
              <p:tags r:id="rId16"/>
            </p:custDataLst>
          </p:nvPr>
        </p:nvSpPr>
        <p:spPr>
          <a:xfrm>
            <a:off x="6265676" y="5590890"/>
            <a:ext cx="1075825" cy="763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r">
              <a:spcBef>
                <a:spcPct val="0"/>
              </a:spcBef>
              <a:spcAft>
                <a:spcPct val="0"/>
              </a:spcAft>
            </a:pPr>
            <a:r>
              <a:rPr lang="en-US" altLang="zh-CN" sz="4000" b="1" dirty="0">
                <a:solidFill>
                  <a:schemeClr val="accent2">
                    <a:alpha val="50000"/>
                  </a:schemeClr>
                </a:solidFill>
                <a:latin typeface="+mn-ea"/>
                <a:cs typeface="+mn-ea"/>
                <a:sym typeface="+mn-ea"/>
              </a:rPr>
              <a:t>02</a:t>
            </a:r>
            <a:endParaRPr lang="en-US" altLang="zh-CN" sz="4000" b="1" dirty="0">
              <a:solidFill>
                <a:schemeClr val="accent2">
                  <a:alpha val="50000"/>
                </a:schemeClr>
              </a:solidFill>
              <a:latin typeface="+mn-ea"/>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任意多边形: 形状 14296"/>
          <p:cNvSpPr/>
          <p:nvPr>
            <p:custDataLst>
              <p:tags r:id="rId1"/>
            </p:custDataLst>
          </p:nvPr>
        </p:nvSpPr>
        <p:spPr>
          <a:xfrm rot="1800000">
            <a:off x="4376105" y="1884905"/>
            <a:ext cx="566599" cy="498397"/>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14297" name="任意多边形: 形状 14296"/>
          <p:cNvSpPr/>
          <p:nvPr>
            <p:custDataLst>
              <p:tags r:id="rId2"/>
            </p:custDataLst>
          </p:nvPr>
        </p:nvSpPr>
        <p:spPr>
          <a:xfrm rot="1800000">
            <a:off x="4423321" y="1947860"/>
            <a:ext cx="472165" cy="397968"/>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1">
                  <a:alpha val="100000"/>
                </a:schemeClr>
              </a:gs>
              <a:gs pos="0">
                <a:schemeClr val="accent1">
                  <a:lumMod val="60000"/>
                  <a:lumOff val="40000"/>
                  <a:alpha val="10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sz="1600" b="1" dirty="0">
              <a:solidFill>
                <a:schemeClr val="lt1"/>
              </a:solidFill>
              <a:sym typeface="+mn-ea"/>
            </a:endParaRPr>
          </a:p>
        </p:txBody>
      </p:sp>
      <p:sp>
        <p:nvSpPr>
          <p:cNvPr id="21" name="任意多边形: 形状 14296"/>
          <p:cNvSpPr/>
          <p:nvPr>
            <p:custDataLst>
              <p:tags r:id="rId3"/>
            </p:custDataLst>
          </p:nvPr>
        </p:nvSpPr>
        <p:spPr>
          <a:xfrm rot="1800000">
            <a:off x="3350082" y="3383093"/>
            <a:ext cx="566599" cy="498397"/>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22" name="任意多边形: 形状 14296"/>
          <p:cNvSpPr/>
          <p:nvPr>
            <p:custDataLst>
              <p:tags r:id="rId4"/>
            </p:custDataLst>
          </p:nvPr>
        </p:nvSpPr>
        <p:spPr>
          <a:xfrm rot="1800000">
            <a:off x="3397299" y="3433308"/>
            <a:ext cx="472165" cy="397968"/>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1">
                  <a:alpha val="100000"/>
                </a:schemeClr>
              </a:gs>
              <a:gs pos="0">
                <a:schemeClr val="accent1">
                  <a:lumMod val="60000"/>
                  <a:lumOff val="40000"/>
                  <a:alpha val="10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sz="1600" b="1">
              <a:solidFill>
                <a:schemeClr val="lt1"/>
              </a:solidFill>
              <a:sym typeface="+mn-ea"/>
            </a:endParaRPr>
          </a:p>
        </p:txBody>
      </p:sp>
      <p:sp>
        <p:nvSpPr>
          <p:cNvPr id="4" name="任意多边形: 形状 14296"/>
          <p:cNvSpPr/>
          <p:nvPr>
            <p:custDataLst>
              <p:tags r:id="rId5"/>
            </p:custDataLst>
          </p:nvPr>
        </p:nvSpPr>
        <p:spPr>
          <a:xfrm rot="1800000">
            <a:off x="4382850" y="4891774"/>
            <a:ext cx="566599" cy="498397"/>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10" name="任意多边形: 形状 14296"/>
          <p:cNvSpPr/>
          <p:nvPr>
            <p:custDataLst>
              <p:tags r:id="rId6"/>
            </p:custDataLst>
          </p:nvPr>
        </p:nvSpPr>
        <p:spPr>
          <a:xfrm rot="1800000">
            <a:off x="4430067" y="4941989"/>
            <a:ext cx="472165" cy="397968"/>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1">
                  <a:alpha val="100000"/>
                </a:schemeClr>
              </a:gs>
              <a:gs pos="0">
                <a:schemeClr val="accent1">
                  <a:lumMod val="60000"/>
                  <a:lumOff val="40000"/>
                  <a:alpha val="10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sz="1600" b="1">
              <a:solidFill>
                <a:schemeClr val="lt1"/>
              </a:solidFill>
              <a:sym typeface="+mn-ea"/>
            </a:endParaRPr>
          </a:p>
        </p:txBody>
      </p:sp>
      <p:pic>
        <p:nvPicPr>
          <p:cNvPr id="43" name="图片 19" descr="343435383038363b343532323339393bd6b4d0d0d5aad2aa"/>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4559725" y="5034923"/>
            <a:ext cx="212448" cy="212448"/>
          </a:xfrm>
          <a:prstGeom prst="rect">
            <a:avLst/>
          </a:prstGeom>
          <a:effectLst/>
        </p:spPr>
      </p:pic>
      <p:sp>
        <p:nvSpPr>
          <p:cNvPr id="12" name="矩形 11"/>
          <p:cNvSpPr/>
          <p:nvPr>
            <p:custDataLst>
              <p:tags r:id="rId10"/>
            </p:custDataLst>
          </p:nvPr>
        </p:nvSpPr>
        <p:spPr>
          <a:xfrm>
            <a:off x="3622675" y="4782820"/>
            <a:ext cx="666750" cy="390525"/>
          </a:xfrm>
          <a:prstGeom prst="rect">
            <a:avLst/>
          </a:prstGeom>
          <a:noFill/>
        </p:spPr>
        <p:txBody>
          <a:bodyPr wrap="square" lIns="0" tIns="0" rIns="0" bIns="0" rtlCol="0" anchor="b">
            <a:noAutofit/>
          </a:bodyPr>
          <a:lstStyle/>
          <a:p>
            <a:pPr algn="r">
              <a:spcBef>
                <a:spcPct val="0"/>
              </a:spcBef>
              <a:spcAft>
                <a:spcPct val="0"/>
              </a:spcAft>
            </a:pPr>
            <a:r>
              <a:rPr lang="zh-CN" altLang="en-US" sz="2400" b="1" dirty="0">
                <a:solidFill>
                  <a:schemeClr val="accent1"/>
                </a:solidFill>
                <a:latin typeface="+mn-ea"/>
                <a:cs typeface="+mn-ea"/>
                <a:sym typeface="+mn-ea"/>
              </a:rPr>
              <a:t>背景</a:t>
            </a:r>
            <a:endParaRPr lang="zh-CN" altLang="en-US" sz="2400" b="1" dirty="0">
              <a:solidFill>
                <a:schemeClr val="accent1"/>
              </a:solidFill>
              <a:latin typeface="+mn-ea"/>
              <a:cs typeface="+mn-ea"/>
              <a:sym typeface="+mn-ea"/>
            </a:endParaRPr>
          </a:p>
        </p:txBody>
      </p:sp>
      <p:sp>
        <p:nvSpPr>
          <p:cNvPr id="13" name="矩形 12"/>
          <p:cNvSpPr/>
          <p:nvPr>
            <p:custDataLst>
              <p:tags r:id="rId11"/>
            </p:custDataLst>
          </p:nvPr>
        </p:nvSpPr>
        <p:spPr>
          <a:xfrm>
            <a:off x="725170" y="5221605"/>
            <a:ext cx="3564255" cy="6851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背景部分对于提升整篇报道的完整性和深度至关重要。它提供了关于新闻事件或现象的历史、社会、经济等方面的信息，帮助受众更好地理解新闻的核心内容。</a:t>
            </a:r>
            <a:endPar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4" name="矩形 23"/>
          <p:cNvSpPr/>
          <p:nvPr>
            <p:custDataLst>
              <p:tags r:id="rId12"/>
            </p:custDataLst>
          </p:nvPr>
        </p:nvSpPr>
        <p:spPr>
          <a:xfrm>
            <a:off x="426403" y="2899686"/>
            <a:ext cx="2704833" cy="770454"/>
          </a:xfrm>
          <a:prstGeom prst="rect">
            <a:avLst/>
          </a:prstGeom>
          <a:noFill/>
        </p:spPr>
        <p:txBody>
          <a:bodyPr wrap="square" lIns="0" tIns="0" rIns="0" bIns="0" rtlCol="0" anchor="b">
            <a:noAutofit/>
          </a:bodyPr>
          <a:lstStyle/>
          <a:p>
            <a:pPr algn="r">
              <a:spcBef>
                <a:spcPct val="0"/>
              </a:spcBef>
              <a:spcAft>
                <a:spcPct val="0"/>
              </a:spcAft>
            </a:pPr>
            <a:r>
              <a:rPr lang="zh-CN" altLang="en-US" sz="2400" b="1">
                <a:solidFill>
                  <a:schemeClr val="accent1"/>
                </a:solidFill>
                <a:latin typeface="微软雅黑" panose="020B0503020204020204" charset="-122"/>
                <a:ea typeface="微软雅黑" panose="020B0503020204020204" charset="-122"/>
                <a:cs typeface="+mn-ea"/>
                <a:sym typeface="+mn-ea"/>
              </a:rPr>
              <a:t>主体</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25" name="矩形 24"/>
          <p:cNvSpPr/>
          <p:nvPr>
            <p:custDataLst>
              <p:tags r:id="rId13"/>
            </p:custDataLst>
          </p:nvPr>
        </p:nvSpPr>
        <p:spPr>
          <a:xfrm>
            <a:off x="426403" y="3718106"/>
            <a:ext cx="2704833" cy="68501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数据新闻的主体部分是整篇新闻的核心，它需要将数据转化为有深度、有洞察力的故事。</a:t>
            </a:r>
            <a:endPar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6" name="矩形 25"/>
          <p:cNvSpPr/>
          <p:nvPr>
            <p:custDataLst>
              <p:tags r:id="rId14"/>
            </p:custDataLst>
          </p:nvPr>
        </p:nvSpPr>
        <p:spPr>
          <a:xfrm>
            <a:off x="1583584" y="1355780"/>
            <a:ext cx="2704833" cy="770454"/>
          </a:xfrm>
          <a:prstGeom prst="rect">
            <a:avLst/>
          </a:prstGeom>
          <a:noFill/>
        </p:spPr>
        <p:txBody>
          <a:bodyPr wrap="square" lIns="0" tIns="0" rIns="0" bIns="0" rtlCol="0" anchor="b">
            <a:noAutofit/>
          </a:bodyPr>
          <a:lstStyle/>
          <a:p>
            <a:pPr algn="r">
              <a:spcBef>
                <a:spcPct val="0"/>
              </a:spcBef>
              <a:spcAft>
                <a:spcPct val="0"/>
              </a:spcAft>
            </a:pPr>
            <a:r>
              <a:rPr lang="zh-CN" altLang="en-US" sz="2400" b="1" dirty="0">
                <a:solidFill>
                  <a:schemeClr val="accent1"/>
                </a:solidFill>
                <a:latin typeface="微软雅黑" panose="020B0503020204020204" charset="-122"/>
                <a:ea typeface="微软雅黑" panose="020B0503020204020204" charset="-122"/>
                <a:cs typeface="+mn-ea"/>
                <a:sym typeface="+mn-ea"/>
              </a:rPr>
              <a:t>标题</a:t>
            </a:r>
            <a:endParaRPr lang="zh-CN" altLang="en-US" sz="2400" b="1" dirty="0">
              <a:solidFill>
                <a:schemeClr val="accent1"/>
              </a:solidFill>
              <a:latin typeface="微软雅黑" panose="020B0503020204020204" charset="-122"/>
              <a:ea typeface="微软雅黑" panose="020B0503020204020204" charset="-122"/>
              <a:cs typeface="+mn-ea"/>
              <a:sym typeface="+mn-ea"/>
            </a:endParaRPr>
          </a:p>
        </p:txBody>
      </p:sp>
      <p:sp>
        <p:nvSpPr>
          <p:cNvPr id="27" name="矩形 26"/>
          <p:cNvSpPr/>
          <p:nvPr>
            <p:custDataLst>
              <p:tags r:id="rId15"/>
            </p:custDataLst>
          </p:nvPr>
        </p:nvSpPr>
        <p:spPr>
          <a:xfrm>
            <a:off x="724535" y="2174240"/>
            <a:ext cx="3564255" cy="6851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rPr>
              <a:t>数据新闻的标题通常简洁有力，包含关键数据或统计结果，能够吸引受众的注意力。</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 name="任意多边形: 形状 14296"/>
          <p:cNvSpPr/>
          <p:nvPr>
            <p:custDataLst>
              <p:tags r:id="rId16"/>
            </p:custDataLst>
          </p:nvPr>
        </p:nvSpPr>
        <p:spPr>
          <a:xfrm rot="1800000">
            <a:off x="7818936" y="1929057"/>
            <a:ext cx="566599" cy="498397"/>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3" name="任意多边形: 形状 14296"/>
          <p:cNvSpPr/>
          <p:nvPr>
            <p:custDataLst>
              <p:tags r:id="rId17"/>
            </p:custDataLst>
          </p:nvPr>
        </p:nvSpPr>
        <p:spPr>
          <a:xfrm rot="1800000">
            <a:off x="7864883" y="1979907"/>
            <a:ext cx="472165" cy="397968"/>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2">
                  <a:alpha val="100000"/>
                </a:schemeClr>
              </a:gs>
              <a:gs pos="0">
                <a:schemeClr val="accent2">
                  <a:lumMod val="60000"/>
                  <a:lumOff val="40000"/>
                  <a:alpha val="10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sz="1600" b="1">
              <a:solidFill>
                <a:schemeClr val="lt1"/>
              </a:solidFill>
              <a:sym typeface="+mn-ea"/>
            </a:endParaRPr>
          </a:p>
        </p:txBody>
      </p:sp>
      <p:sp>
        <p:nvSpPr>
          <p:cNvPr id="8" name="任意多边形: 形状 14296"/>
          <p:cNvSpPr/>
          <p:nvPr>
            <p:custDataLst>
              <p:tags r:id="rId18"/>
            </p:custDataLst>
          </p:nvPr>
        </p:nvSpPr>
        <p:spPr>
          <a:xfrm rot="1800000">
            <a:off x="7819165" y="4562757"/>
            <a:ext cx="566599" cy="498397"/>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11" name="任意多边形: 形状 14296"/>
          <p:cNvSpPr/>
          <p:nvPr>
            <p:custDataLst>
              <p:tags r:id="rId19"/>
            </p:custDataLst>
          </p:nvPr>
        </p:nvSpPr>
        <p:spPr>
          <a:xfrm rot="1800000">
            <a:off x="7866382" y="4612972"/>
            <a:ext cx="472165" cy="397968"/>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2">
                  <a:alpha val="100000"/>
                </a:schemeClr>
              </a:gs>
              <a:gs pos="0">
                <a:schemeClr val="accent2">
                  <a:lumMod val="60000"/>
                  <a:lumOff val="40000"/>
                  <a:alpha val="10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sz="1600" b="1">
              <a:solidFill>
                <a:schemeClr val="lt1"/>
              </a:solidFill>
              <a:sym typeface="+mn-ea"/>
            </a:endParaRPr>
          </a:p>
        </p:txBody>
      </p:sp>
      <p:sp>
        <p:nvSpPr>
          <p:cNvPr id="31" name="矩形 30"/>
          <p:cNvSpPr/>
          <p:nvPr>
            <p:custDataLst>
              <p:tags r:id="rId20"/>
            </p:custDataLst>
          </p:nvPr>
        </p:nvSpPr>
        <p:spPr>
          <a:xfrm>
            <a:off x="8650326" y="1400567"/>
            <a:ext cx="2704833" cy="770454"/>
          </a:xfrm>
          <a:prstGeom prst="rect">
            <a:avLst/>
          </a:prstGeom>
          <a:noFill/>
        </p:spPr>
        <p:txBody>
          <a:bodyPr wrap="square" lIns="0" tIns="0" rIns="0" bIns="0" rtlCol="0" anchor="b">
            <a:noAutofit/>
          </a:bodyPr>
          <a:lstStyle/>
          <a:p>
            <a:pPr algn="just">
              <a:spcBef>
                <a:spcPct val="0"/>
              </a:spcBef>
              <a:spcAft>
                <a:spcPct val="0"/>
              </a:spcAft>
            </a:pPr>
            <a:r>
              <a:rPr lang="zh-CN" altLang="en-US" sz="2400" b="1" dirty="0">
                <a:solidFill>
                  <a:schemeClr val="accent2"/>
                </a:solidFill>
                <a:latin typeface="微软雅黑" panose="020B0503020204020204" charset="-122"/>
                <a:ea typeface="微软雅黑" panose="020B0503020204020204" charset="-122"/>
                <a:cs typeface="+mn-ea"/>
                <a:sym typeface="+mn-ea"/>
              </a:rPr>
              <a:t>导语</a:t>
            </a:r>
            <a:endParaRPr lang="zh-CN" altLang="en-US" sz="2400" b="1" dirty="0">
              <a:solidFill>
                <a:schemeClr val="accent2"/>
              </a:solidFill>
              <a:latin typeface="微软雅黑" panose="020B0503020204020204" charset="-122"/>
              <a:ea typeface="微软雅黑" panose="020B0503020204020204" charset="-122"/>
              <a:cs typeface="+mn-ea"/>
              <a:sym typeface="+mn-ea"/>
            </a:endParaRPr>
          </a:p>
        </p:txBody>
      </p:sp>
      <p:pic>
        <p:nvPicPr>
          <p:cNvPr id="37" name="图片 5" descr="343435383036303b343532343134393bcdb7c4d4b7e7b1a9"/>
          <p:cNvPicPr>
            <a:picLocks noChangeAspect="1"/>
          </p:cNvPicPr>
          <p:nvPr>
            <p:custDataLst>
              <p:tags r:id="rId21"/>
            </p:custDataLst>
          </p:nvPr>
        </p:nvPicPr>
        <p:blipFill>
          <a:blip r:embed="rId22">
            <a:extLst>
              <a:ext uri="{96DAC541-7B7A-43D3-8B79-37D633B846F1}">
                <asvg:svgBlip xmlns:asvg="http://schemas.microsoft.com/office/drawing/2016/SVG/main" r:embed="rId23"/>
              </a:ext>
            </a:extLst>
          </a:blip>
          <a:stretch>
            <a:fillRect/>
          </a:stretch>
        </p:blipFill>
        <p:spPr>
          <a:xfrm>
            <a:off x="4531994" y="2019060"/>
            <a:ext cx="246440" cy="246440"/>
          </a:xfrm>
          <a:prstGeom prst="rect">
            <a:avLst/>
          </a:prstGeom>
        </p:spPr>
      </p:pic>
      <p:sp>
        <p:nvSpPr>
          <p:cNvPr id="32" name="矩形 31"/>
          <p:cNvSpPr/>
          <p:nvPr>
            <p:custDataLst>
              <p:tags r:id="rId24"/>
            </p:custDataLst>
          </p:nvPr>
        </p:nvSpPr>
        <p:spPr>
          <a:xfrm>
            <a:off x="8650326" y="2218987"/>
            <a:ext cx="2704833" cy="68501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数据新闻的导语部分应能迅速吸引受众的注意力，简要介绍新闻故事的主题，也可以说明关键数据或设置叙述背景。值得一提的是，数据新闻的导语可以是文字，也可以是概要、总览式的数据图表及视频或者由其相互配合完成。</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33" name="矩形 32"/>
          <p:cNvSpPr/>
          <p:nvPr>
            <p:custDataLst>
              <p:tags r:id="rId25"/>
            </p:custDataLst>
          </p:nvPr>
        </p:nvSpPr>
        <p:spPr>
          <a:xfrm>
            <a:off x="8651825" y="4074104"/>
            <a:ext cx="2704833" cy="770454"/>
          </a:xfrm>
          <a:prstGeom prst="rect">
            <a:avLst/>
          </a:prstGeom>
          <a:noFill/>
        </p:spPr>
        <p:txBody>
          <a:bodyPr wrap="square" lIns="0" tIns="0" rIns="0" bIns="0" rtlCol="0" anchor="b">
            <a:noAutofit/>
          </a:bodyPr>
          <a:lstStyle/>
          <a:p>
            <a:pPr algn="just">
              <a:spcBef>
                <a:spcPct val="0"/>
              </a:spcBef>
              <a:spcAft>
                <a:spcPct val="0"/>
              </a:spcAft>
            </a:pPr>
            <a:r>
              <a:rPr lang="zh-CN" altLang="en-US" sz="2400" b="1">
                <a:solidFill>
                  <a:schemeClr val="accent2"/>
                </a:solidFill>
                <a:latin typeface="微软雅黑" panose="020B0503020204020204" charset="-122"/>
                <a:ea typeface="微软雅黑" panose="020B0503020204020204" charset="-122"/>
                <a:cs typeface="+mn-ea"/>
                <a:sym typeface="+mn-ea"/>
              </a:rPr>
              <a:t>结尾</a:t>
            </a:r>
            <a:endParaRPr lang="zh-CN" altLang="en-US" sz="2400" b="1">
              <a:solidFill>
                <a:schemeClr val="accent2"/>
              </a:solidFill>
              <a:latin typeface="微软雅黑" panose="020B0503020204020204" charset="-122"/>
              <a:ea typeface="微软雅黑" panose="020B0503020204020204" charset="-122"/>
              <a:cs typeface="+mn-ea"/>
              <a:sym typeface="+mn-ea"/>
            </a:endParaRPr>
          </a:p>
        </p:txBody>
      </p:sp>
      <p:pic>
        <p:nvPicPr>
          <p:cNvPr id="38" name="图片 15" descr="343439383331313b343532303033313bd3a6d3c3c9ccb3c7"/>
          <p:cNvPicPr>
            <a:picLocks noChangeAspect="1"/>
          </p:cNvPicPr>
          <p:nvPr>
            <p:custDataLst>
              <p:tags r:id="rId26"/>
            </p:custDataLst>
          </p:nvPr>
        </p:nvPicPr>
        <p:blipFill>
          <a:blip r:embed="rId27">
            <a:extLst>
              <a:ext uri="{96DAC541-7B7A-43D3-8B79-37D633B846F1}">
                <asvg:svgBlip xmlns:asvg="http://schemas.microsoft.com/office/drawing/2016/SVG/main" r:embed="rId28"/>
              </a:ext>
            </a:extLst>
          </a:blip>
          <a:stretch>
            <a:fillRect/>
          </a:stretch>
        </p:blipFill>
        <p:spPr>
          <a:xfrm>
            <a:off x="7999038" y="2076588"/>
            <a:ext cx="203950" cy="203950"/>
          </a:xfrm>
          <a:prstGeom prst="rect">
            <a:avLst/>
          </a:prstGeom>
        </p:spPr>
      </p:pic>
      <p:sp>
        <p:nvSpPr>
          <p:cNvPr id="34" name="矩形 33"/>
          <p:cNvSpPr/>
          <p:nvPr>
            <p:custDataLst>
              <p:tags r:id="rId29"/>
            </p:custDataLst>
          </p:nvPr>
        </p:nvSpPr>
        <p:spPr>
          <a:xfrm>
            <a:off x="8651825" y="4892524"/>
            <a:ext cx="2704833" cy="68501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数据新闻的结尾部分承担着为整篇报道画上句号，为受众留下深刻印象，激发受众深入思考的作用。</a:t>
            </a:r>
            <a:endPar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pic>
        <p:nvPicPr>
          <p:cNvPr id="42" name="图片 14" descr="343439383331313b343532303033303bd2d1b9bad3a6d3c3"/>
          <p:cNvPicPr>
            <a:picLocks noChangeAspect="1"/>
          </p:cNvPicPr>
          <p:nvPr>
            <p:custDataLst>
              <p:tags r:id="rId30"/>
            </p:custDataLst>
          </p:nvPr>
        </p:nvPicPr>
        <p:blipFill>
          <a:blip r:embed="rId31">
            <a:extLst>
              <a:ext uri="{96DAC541-7B7A-43D3-8B79-37D633B846F1}">
                <asvg:svgBlip xmlns:asvg="http://schemas.microsoft.com/office/drawing/2016/SVG/main" r:embed="rId32"/>
              </a:ext>
            </a:extLst>
          </a:blip>
          <a:stretch>
            <a:fillRect/>
          </a:stretch>
        </p:blipFill>
        <p:spPr>
          <a:xfrm>
            <a:off x="8000537" y="4709653"/>
            <a:ext cx="212448" cy="212448"/>
          </a:xfrm>
          <a:prstGeom prst="rect">
            <a:avLst/>
          </a:prstGeom>
        </p:spPr>
      </p:pic>
      <p:pic>
        <p:nvPicPr>
          <p:cNvPr id="39" name="图片 12" descr="343439383331313b343532303032383bbfcdbba7b9dcc0ed"/>
          <p:cNvPicPr>
            <a:picLocks noChangeAspect="1"/>
          </p:cNvPicPr>
          <p:nvPr>
            <p:custDataLst>
              <p:tags r:id="rId33"/>
            </p:custDataLst>
          </p:nvPr>
        </p:nvPicPr>
        <p:blipFill>
          <a:blip r:embed="rId34">
            <a:extLst>
              <a:ext uri="{96DAC541-7B7A-43D3-8B79-37D633B846F1}">
                <asvg:svgBlip xmlns:asvg="http://schemas.microsoft.com/office/drawing/2016/SVG/main" r:embed="rId35"/>
              </a:ext>
            </a:extLst>
          </a:blip>
          <a:stretch>
            <a:fillRect/>
          </a:stretch>
        </p:blipFill>
        <p:spPr>
          <a:xfrm>
            <a:off x="3505971" y="3504507"/>
            <a:ext cx="254937" cy="254937"/>
          </a:xfrm>
          <a:prstGeom prst="rect">
            <a:avLst/>
          </a:prstGeom>
        </p:spPr>
      </p:pic>
      <p:sp>
        <p:nvSpPr>
          <p:cNvPr id="15" name="圆角矩形 14"/>
          <p:cNvSpPr/>
          <p:nvPr>
            <p:custDataLst>
              <p:tags r:id="rId36"/>
            </p:custDataLst>
          </p:nvPr>
        </p:nvSpPr>
        <p:spPr>
          <a:xfrm>
            <a:off x="5227502" y="2641119"/>
            <a:ext cx="1981596" cy="1981596"/>
          </a:xfrm>
          <a:prstGeom prst="roundRect">
            <a:avLst>
              <a:gd name="adj" fmla="val 26744"/>
            </a:avLst>
          </a:prstGeom>
          <a:gradFill>
            <a:gsLst>
              <a:gs pos="0">
                <a:schemeClr val="accent1">
                  <a:alpha val="17000"/>
                </a:schemeClr>
              </a:gs>
              <a:gs pos="100000">
                <a:schemeClr val="accent1">
                  <a:alpha val="23000"/>
                </a:schemeClr>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16" name="圆角矩形 15"/>
          <p:cNvSpPr/>
          <p:nvPr>
            <p:custDataLst>
              <p:tags r:id="rId37"/>
            </p:custDataLst>
          </p:nvPr>
        </p:nvSpPr>
        <p:spPr>
          <a:xfrm rot="2700000">
            <a:off x="4855016" y="2268633"/>
            <a:ext cx="2726568" cy="2726568"/>
          </a:xfrm>
          <a:prstGeom prst="roundRect">
            <a:avLst>
              <a:gd name="adj" fmla="val 26744"/>
            </a:avLst>
          </a:prstGeom>
          <a:noFill/>
          <a:ln w="38100">
            <a:gradFill>
              <a:gsLst>
                <a:gs pos="100000">
                  <a:schemeClr val="accent1">
                    <a:alpha val="25000"/>
                  </a:schemeClr>
                </a:gs>
                <a:gs pos="0">
                  <a:schemeClr val="accent1">
                    <a:alpha val="28000"/>
                  </a:schemeClr>
                </a:gs>
              </a:gsLst>
              <a:lin ang="19560000" scaled="1"/>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17" name="圆角矩形 16"/>
          <p:cNvSpPr/>
          <p:nvPr>
            <p:custDataLst>
              <p:tags r:id="rId38"/>
            </p:custDataLst>
          </p:nvPr>
        </p:nvSpPr>
        <p:spPr>
          <a:xfrm rot="2700000">
            <a:off x="4719362" y="2132979"/>
            <a:ext cx="2997876" cy="2997876"/>
          </a:xfrm>
          <a:prstGeom prst="roundRect">
            <a:avLst>
              <a:gd name="adj" fmla="val 26744"/>
            </a:avLst>
          </a:prstGeom>
          <a:noFill/>
          <a:ln w="12700">
            <a:gradFill>
              <a:gsLst>
                <a:gs pos="100000">
                  <a:schemeClr val="accent1">
                    <a:alpha val="54000"/>
                  </a:schemeClr>
                </a:gs>
                <a:gs pos="0">
                  <a:schemeClr val="accent1">
                    <a:alpha val="55000"/>
                  </a:schemeClr>
                </a:gs>
              </a:gsLst>
              <a:lin ang="19560000" scaled="1"/>
            </a:gra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19" name="任意多边形 18"/>
          <p:cNvSpPr/>
          <p:nvPr>
            <p:custDataLst>
              <p:tags r:id="rId39"/>
            </p:custDataLst>
          </p:nvPr>
        </p:nvSpPr>
        <p:spPr>
          <a:xfrm>
            <a:off x="5035638" y="2450005"/>
            <a:ext cx="2363825" cy="2363825"/>
          </a:xfrm>
          <a:custGeom>
            <a:avLst/>
            <a:gdLst/>
            <a:ahLst/>
            <a:cxnLst>
              <a:cxn ang="3">
                <a:pos x="hc" y="t"/>
              </a:cxn>
              <a:cxn ang="cd2">
                <a:pos x="l" y="vc"/>
              </a:cxn>
              <a:cxn ang="cd4">
                <a:pos x="hc" y="b"/>
              </a:cxn>
              <a:cxn ang="0">
                <a:pos x="r" y="vc"/>
              </a:cxn>
            </a:cxnLst>
            <a:rect l="l" t="t" r="r" b="b"/>
            <a:pathLst>
              <a:path w="4096" h="4096">
                <a:moveTo>
                  <a:pt x="2048" y="0"/>
                </a:moveTo>
                <a:cubicBezTo>
                  <a:pt x="2283" y="0"/>
                  <a:pt x="2518" y="90"/>
                  <a:pt x="2697" y="269"/>
                </a:cubicBezTo>
                <a:lnTo>
                  <a:pt x="3827" y="1398"/>
                </a:lnTo>
                <a:cubicBezTo>
                  <a:pt x="4185" y="1757"/>
                  <a:pt x="4185" y="2339"/>
                  <a:pt x="3827" y="2697"/>
                </a:cubicBezTo>
                <a:lnTo>
                  <a:pt x="2697" y="3827"/>
                </a:lnTo>
                <a:cubicBezTo>
                  <a:pt x="2339" y="4185"/>
                  <a:pt x="1757" y="4185"/>
                  <a:pt x="1398" y="3827"/>
                </a:cubicBezTo>
                <a:lnTo>
                  <a:pt x="269" y="2697"/>
                </a:lnTo>
                <a:cubicBezTo>
                  <a:pt x="-90" y="2339"/>
                  <a:pt x="-90" y="1757"/>
                  <a:pt x="269" y="1398"/>
                </a:cubicBezTo>
                <a:lnTo>
                  <a:pt x="1398" y="269"/>
                </a:lnTo>
                <a:cubicBezTo>
                  <a:pt x="1578" y="90"/>
                  <a:pt x="1813" y="0"/>
                  <a:pt x="2048" y="0"/>
                </a:cubicBezTo>
                <a:close/>
              </a:path>
            </a:pathLst>
          </a:custGeom>
          <a:gradFill>
            <a:gsLst>
              <a:gs pos="0">
                <a:schemeClr val="accent1">
                  <a:alpha val="100000"/>
                </a:schemeClr>
              </a:gs>
              <a:gs pos="100000">
                <a:schemeClr val="accent1">
                  <a:lumMod val="80000"/>
                  <a:lumOff val="20000"/>
                  <a:alpha val="100000"/>
                </a:schemeClr>
              </a:gs>
            </a:gsLst>
            <a:lin ang="13500000"/>
          </a:gradFill>
          <a:ln>
            <a:noFill/>
          </a:ln>
          <a:effectLst>
            <a:outerShdw blurRad="215900" dist="1143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60045" tIns="323850" rIns="360045" bIns="288290" numCol="1" spcCol="0" rtlCol="0" fromWordArt="0" anchor="ctr" anchorCtr="0" forceAA="0" compatLnSpc="1">
            <a:noAutofit/>
          </a:bodyPr>
          <a:lstStyle/>
          <a:p>
            <a:pPr lvl="0" algn="ctr">
              <a:spcBef>
                <a:spcPct val="0"/>
              </a:spcBef>
              <a:spcAft>
                <a:spcPct val="0"/>
              </a:spcAft>
              <a:buClrTx/>
              <a:buSzTx/>
              <a:buFontTx/>
            </a:pPr>
            <a:r>
              <a:rPr lang="zh-CN" altLang="en-US" sz="2800" b="1" dirty="0">
                <a:solidFill>
                  <a:schemeClr val="lt1">
                    <a:lumMod val="100000"/>
                  </a:schemeClr>
                </a:solidFill>
                <a:uFillTx/>
                <a:latin typeface="微软雅黑" panose="020B0503020204020204" charset="-122"/>
                <a:ea typeface="微软雅黑" panose="020B0503020204020204" charset="-122"/>
                <a:cs typeface="+mn-ea"/>
                <a:sym typeface="+mn-ea"/>
              </a:rPr>
              <a:t>明确基本结构</a:t>
            </a:r>
            <a:endParaRPr lang="zh-CN" altLang="en-US" sz="2800" b="1" dirty="0">
              <a:solidFill>
                <a:schemeClr val="lt1">
                  <a:lumMod val="100000"/>
                </a:schemeClr>
              </a:solidFill>
              <a:uFillTx/>
              <a:latin typeface="微软雅黑" panose="020B0503020204020204" charset="-122"/>
              <a:ea typeface="微软雅黑" panose="020B0503020204020204" charset="-122"/>
              <a:cs typeface="+mn-ea"/>
              <a:sym typeface="+mn-ea"/>
            </a:endParaRPr>
          </a:p>
        </p:txBody>
      </p:sp>
      <p:grpSp>
        <p:nvGrpSpPr>
          <p:cNvPr id="5" name="组合 4"/>
          <p:cNvGrpSpPr/>
          <p:nvPr/>
        </p:nvGrpSpPr>
        <p:grpSpPr>
          <a:xfrm>
            <a:off x="298450" y="240665"/>
            <a:ext cx="7024370" cy="743555"/>
            <a:chOff x="273050" y="421670"/>
            <a:chExt cx="2438400" cy="743555"/>
          </a:xfrm>
        </p:grpSpPr>
        <p:sp>
          <p:nvSpPr>
            <p:cNvPr id="6" name="文本框 5"/>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7" name="直接连接符 6"/>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圆角 9"/>
          <p:cNvSpPr/>
          <p:nvPr>
            <p:custDataLst>
              <p:tags r:id="rId1"/>
            </p:custDataLst>
          </p:nvPr>
        </p:nvSpPr>
        <p:spPr>
          <a:xfrm>
            <a:off x="2259965" y="1499870"/>
            <a:ext cx="2947035" cy="2179955"/>
          </a:xfrm>
          <a:custGeom>
            <a:avLst/>
            <a:gdLst>
              <a:gd name="connsiteX0" fmla="*/ 0 w 1086416"/>
              <a:gd name="connsiteY0" fmla="*/ 119051 h 714292"/>
              <a:gd name="connsiteX1" fmla="*/ 119051 w 1086416"/>
              <a:gd name="connsiteY1" fmla="*/ 0 h 714292"/>
              <a:gd name="connsiteX2" fmla="*/ 967365 w 1086416"/>
              <a:gd name="connsiteY2" fmla="*/ 0 h 714292"/>
              <a:gd name="connsiteX3" fmla="*/ 1086416 w 1086416"/>
              <a:gd name="connsiteY3" fmla="*/ 119051 h 714292"/>
              <a:gd name="connsiteX4" fmla="*/ 1086416 w 1086416"/>
              <a:gd name="connsiteY4" fmla="*/ 595241 h 714292"/>
              <a:gd name="connsiteX5" fmla="*/ 967365 w 1086416"/>
              <a:gd name="connsiteY5" fmla="*/ 714292 h 714292"/>
              <a:gd name="connsiteX6" fmla="*/ 119051 w 1086416"/>
              <a:gd name="connsiteY6" fmla="*/ 714292 h 714292"/>
              <a:gd name="connsiteX7" fmla="*/ 0 w 1086416"/>
              <a:gd name="connsiteY7" fmla="*/ 595241 h 714292"/>
              <a:gd name="connsiteX8" fmla="*/ 0 w 1086416"/>
              <a:gd name="connsiteY8" fmla="*/ 119051 h 714292"/>
              <a:gd name="connsiteX0-1" fmla="*/ 0 w 1086416"/>
              <a:gd name="connsiteY0-2" fmla="*/ 595241 h 714292"/>
              <a:gd name="connsiteX1-3" fmla="*/ 119051 w 1086416"/>
              <a:gd name="connsiteY1-4" fmla="*/ 0 h 714292"/>
              <a:gd name="connsiteX2-5" fmla="*/ 967365 w 1086416"/>
              <a:gd name="connsiteY2-6" fmla="*/ 0 h 714292"/>
              <a:gd name="connsiteX3-7" fmla="*/ 1086416 w 1086416"/>
              <a:gd name="connsiteY3-8" fmla="*/ 119051 h 714292"/>
              <a:gd name="connsiteX4-9" fmla="*/ 1086416 w 1086416"/>
              <a:gd name="connsiteY4-10" fmla="*/ 595241 h 714292"/>
              <a:gd name="connsiteX5-11" fmla="*/ 967365 w 1086416"/>
              <a:gd name="connsiteY5-12" fmla="*/ 714292 h 714292"/>
              <a:gd name="connsiteX6-13" fmla="*/ 119051 w 1086416"/>
              <a:gd name="connsiteY6-14" fmla="*/ 714292 h 714292"/>
              <a:gd name="connsiteX7-15" fmla="*/ 0 w 1086416"/>
              <a:gd name="connsiteY7-16" fmla="*/ 595241 h 714292"/>
              <a:gd name="connsiteX0-17" fmla="*/ 0 w 2987643"/>
              <a:gd name="connsiteY0-18" fmla="*/ 2080009 h 2082206"/>
              <a:gd name="connsiteX1-19" fmla="*/ 2020278 w 2987643"/>
              <a:gd name="connsiteY1-20" fmla="*/ 0 h 2082206"/>
              <a:gd name="connsiteX2-21" fmla="*/ 2868592 w 2987643"/>
              <a:gd name="connsiteY2-22" fmla="*/ 0 h 2082206"/>
              <a:gd name="connsiteX3-23" fmla="*/ 2987643 w 2987643"/>
              <a:gd name="connsiteY3-24" fmla="*/ 119051 h 2082206"/>
              <a:gd name="connsiteX4-25" fmla="*/ 2987643 w 2987643"/>
              <a:gd name="connsiteY4-26" fmla="*/ 595241 h 2082206"/>
              <a:gd name="connsiteX5-27" fmla="*/ 2868592 w 2987643"/>
              <a:gd name="connsiteY5-28" fmla="*/ 714292 h 2082206"/>
              <a:gd name="connsiteX6-29" fmla="*/ 2020278 w 2987643"/>
              <a:gd name="connsiteY6-30" fmla="*/ 714292 h 2082206"/>
              <a:gd name="connsiteX7-31" fmla="*/ 0 w 2987643"/>
              <a:gd name="connsiteY7-32" fmla="*/ 2080009 h 2082206"/>
              <a:gd name="connsiteX0-33" fmla="*/ 3 w 2987646"/>
              <a:gd name="connsiteY0-34" fmla="*/ 2080009 h 2080017"/>
              <a:gd name="connsiteX1-35" fmla="*/ 2020281 w 2987646"/>
              <a:gd name="connsiteY1-36" fmla="*/ 0 h 2080017"/>
              <a:gd name="connsiteX2-37" fmla="*/ 2868595 w 2987646"/>
              <a:gd name="connsiteY2-38" fmla="*/ 0 h 2080017"/>
              <a:gd name="connsiteX3-39" fmla="*/ 2987646 w 2987646"/>
              <a:gd name="connsiteY3-40" fmla="*/ 119051 h 2080017"/>
              <a:gd name="connsiteX4-41" fmla="*/ 2987646 w 2987646"/>
              <a:gd name="connsiteY4-42" fmla="*/ 595241 h 2080017"/>
              <a:gd name="connsiteX5-43" fmla="*/ 2868595 w 2987646"/>
              <a:gd name="connsiteY5-44" fmla="*/ 714292 h 2080017"/>
              <a:gd name="connsiteX6-45" fmla="*/ 2020281 w 2987646"/>
              <a:gd name="connsiteY6-46" fmla="*/ 714292 h 2080017"/>
              <a:gd name="connsiteX7-47" fmla="*/ 3 w 2987646"/>
              <a:gd name="connsiteY7-48" fmla="*/ 2080009 h 2080017"/>
              <a:gd name="connsiteX0-49" fmla="*/ 4 w 2985265"/>
              <a:gd name="connsiteY0-50" fmla="*/ 2170497 h 2170504"/>
              <a:gd name="connsiteX1-51" fmla="*/ 2017900 w 2985265"/>
              <a:gd name="connsiteY1-52" fmla="*/ 0 h 2170504"/>
              <a:gd name="connsiteX2-53" fmla="*/ 2866214 w 2985265"/>
              <a:gd name="connsiteY2-54" fmla="*/ 0 h 2170504"/>
              <a:gd name="connsiteX3-55" fmla="*/ 2985265 w 2985265"/>
              <a:gd name="connsiteY3-56" fmla="*/ 119051 h 2170504"/>
              <a:gd name="connsiteX4-57" fmla="*/ 2985265 w 2985265"/>
              <a:gd name="connsiteY4-58" fmla="*/ 595241 h 2170504"/>
              <a:gd name="connsiteX5-59" fmla="*/ 2866214 w 2985265"/>
              <a:gd name="connsiteY5-60" fmla="*/ 714292 h 2170504"/>
              <a:gd name="connsiteX6-61" fmla="*/ 2017900 w 2985265"/>
              <a:gd name="connsiteY6-62" fmla="*/ 714292 h 2170504"/>
              <a:gd name="connsiteX7-63" fmla="*/ 4 w 2985265"/>
              <a:gd name="connsiteY7-64" fmla="*/ 2170497 h 2170504"/>
              <a:gd name="connsiteX0-65" fmla="*/ 4 w 2968597"/>
              <a:gd name="connsiteY0-66" fmla="*/ 2384809 h 2384815"/>
              <a:gd name="connsiteX1-67" fmla="*/ 2001232 w 2968597"/>
              <a:gd name="connsiteY1-68" fmla="*/ 0 h 2384815"/>
              <a:gd name="connsiteX2-69" fmla="*/ 2849546 w 2968597"/>
              <a:gd name="connsiteY2-70" fmla="*/ 0 h 2384815"/>
              <a:gd name="connsiteX3-71" fmla="*/ 2968597 w 2968597"/>
              <a:gd name="connsiteY3-72" fmla="*/ 119051 h 2384815"/>
              <a:gd name="connsiteX4-73" fmla="*/ 2968597 w 2968597"/>
              <a:gd name="connsiteY4-74" fmla="*/ 595241 h 2384815"/>
              <a:gd name="connsiteX5-75" fmla="*/ 2849546 w 2968597"/>
              <a:gd name="connsiteY5-76" fmla="*/ 714292 h 2384815"/>
              <a:gd name="connsiteX6-77" fmla="*/ 2001232 w 2968597"/>
              <a:gd name="connsiteY6-78" fmla="*/ 714292 h 2384815"/>
              <a:gd name="connsiteX7-79" fmla="*/ 4 w 2968597"/>
              <a:gd name="connsiteY7-80" fmla="*/ 2384809 h 2384815"/>
              <a:gd name="connsiteX0-81" fmla="*/ 4 w 2947166"/>
              <a:gd name="connsiteY0-82" fmla="*/ 2180022 h 2180029"/>
              <a:gd name="connsiteX1-83" fmla="*/ 1979801 w 2947166"/>
              <a:gd name="connsiteY1-84" fmla="*/ 0 h 2180029"/>
              <a:gd name="connsiteX2-85" fmla="*/ 2828115 w 2947166"/>
              <a:gd name="connsiteY2-86" fmla="*/ 0 h 2180029"/>
              <a:gd name="connsiteX3-87" fmla="*/ 2947166 w 2947166"/>
              <a:gd name="connsiteY3-88" fmla="*/ 119051 h 2180029"/>
              <a:gd name="connsiteX4-89" fmla="*/ 2947166 w 2947166"/>
              <a:gd name="connsiteY4-90" fmla="*/ 595241 h 2180029"/>
              <a:gd name="connsiteX5-91" fmla="*/ 2828115 w 2947166"/>
              <a:gd name="connsiteY5-92" fmla="*/ 714292 h 2180029"/>
              <a:gd name="connsiteX6-93" fmla="*/ 1979801 w 2947166"/>
              <a:gd name="connsiteY6-94" fmla="*/ 714292 h 2180029"/>
              <a:gd name="connsiteX7-95" fmla="*/ 4 w 2947166"/>
              <a:gd name="connsiteY7-96" fmla="*/ 2180022 h 21800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47166" h="2180029">
                <a:moveTo>
                  <a:pt x="4" y="2180022"/>
                </a:moveTo>
                <a:cubicBezTo>
                  <a:pt x="-2377" y="2176185"/>
                  <a:pt x="1306375" y="693336"/>
                  <a:pt x="1979801" y="0"/>
                </a:cubicBezTo>
                <a:lnTo>
                  <a:pt x="2828115" y="0"/>
                </a:lnTo>
                <a:cubicBezTo>
                  <a:pt x="2893865" y="0"/>
                  <a:pt x="2947166" y="53301"/>
                  <a:pt x="2947166" y="119051"/>
                </a:cubicBezTo>
                <a:lnTo>
                  <a:pt x="2947166" y="595241"/>
                </a:lnTo>
                <a:cubicBezTo>
                  <a:pt x="2947166" y="660991"/>
                  <a:pt x="2893865" y="714292"/>
                  <a:pt x="2828115" y="714292"/>
                </a:cubicBezTo>
                <a:lnTo>
                  <a:pt x="1979801" y="714292"/>
                </a:lnTo>
                <a:cubicBezTo>
                  <a:pt x="1914051" y="714292"/>
                  <a:pt x="2385" y="2183859"/>
                  <a:pt x="4" y="21800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accent1"/>
              </a:solidFill>
            </a:endParaRPr>
          </a:p>
        </p:txBody>
      </p:sp>
      <p:sp>
        <p:nvSpPr>
          <p:cNvPr id="44" name="任意多边形: 形状 43"/>
          <p:cNvSpPr/>
          <p:nvPr>
            <p:custDataLst>
              <p:tags r:id="rId2"/>
            </p:custDataLst>
          </p:nvPr>
        </p:nvSpPr>
        <p:spPr>
          <a:xfrm>
            <a:off x="2243455" y="3387726"/>
            <a:ext cx="2963545" cy="714375"/>
          </a:xfrm>
          <a:custGeom>
            <a:avLst/>
            <a:gdLst>
              <a:gd name="connsiteX0" fmla="*/ 2020280 w 2987645"/>
              <a:gd name="connsiteY0" fmla="*/ 0 h 714292"/>
              <a:gd name="connsiteX1" fmla="*/ 2868594 w 2987645"/>
              <a:gd name="connsiteY1" fmla="*/ 0 h 714292"/>
              <a:gd name="connsiteX2" fmla="*/ 2987645 w 2987645"/>
              <a:gd name="connsiteY2" fmla="*/ 119051 h 714292"/>
              <a:gd name="connsiteX3" fmla="*/ 2987645 w 2987645"/>
              <a:gd name="connsiteY3" fmla="*/ 595241 h 714292"/>
              <a:gd name="connsiteX4" fmla="*/ 2868594 w 2987645"/>
              <a:gd name="connsiteY4" fmla="*/ 714292 h 714292"/>
              <a:gd name="connsiteX5" fmla="*/ 2020280 w 2987645"/>
              <a:gd name="connsiteY5" fmla="*/ 714292 h 714292"/>
              <a:gd name="connsiteX6" fmla="*/ 1901229 w 2987645"/>
              <a:gd name="connsiteY6" fmla="*/ 595241 h 714292"/>
              <a:gd name="connsiteX7" fmla="*/ 1901229 w 2987645"/>
              <a:gd name="connsiteY7" fmla="*/ 576960 h 714292"/>
              <a:gd name="connsiteX8" fmla="*/ 0 w 2987645"/>
              <a:gd name="connsiteY8" fmla="*/ 357146 h 714292"/>
              <a:gd name="connsiteX9" fmla="*/ 1901229 w 2987645"/>
              <a:gd name="connsiteY9" fmla="*/ 137332 h 714292"/>
              <a:gd name="connsiteX10" fmla="*/ 1901229 w 2987645"/>
              <a:gd name="connsiteY10" fmla="*/ 119051 h 714292"/>
              <a:gd name="connsiteX11" fmla="*/ 2020280 w 2987645"/>
              <a:gd name="connsiteY11" fmla="*/ 0 h 714292"/>
              <a:gd name="connsiteX0-1" fmla="*/ 2020280 w 2987645"/>
              <a:gd name="connsiteY0-2" fmla="*/ 0 h 714292"/>
              <a:gd name="connsiteX1-3" fmla="*/ 2868594 w 2987645"/>
              <a:gd name="connsiteY1-4" fmla="*/ 0 h 714292"/>
              <a:gd name="connsiteX2-5" fmla="*/ 2987645 w 2987645"/>
              <a:gd name="connsiteY2-6" fmla="*/ 119051 h 714292"/>
              <a:gd name="connsiteX3-7" fmla="*/ 2987645 w 2987645"/>
              <a:gd name="connsiteY3-8" fmla="*/ 595241 h 714292"/>
              <a:gd name="connsiteX4-9" fmla="*/ 2868594 w 2987645"/>
              <a:gd name="connsiteY4-10" fmla="*/ 714292 h 714292"/>
              <a:gd name="connsiteX5-11" fmla="*/ 2020280 w 2987645"/>
              <a:gd name="connsiteY5-12" fmla="*/ 714292 h 714292"/>
              <a:gd name="connsiteX6-13" fmla="*/ 1901229 w 2987645"/>
              <a:gd name="connsiteY6-14" fmla="*/ 595241 h 714292"/>
              <a:gd name="connsiteX7-15" fmla="*/ 1901229 w 2987645"/>
              <a:gd name="connsiteY7-16" fmla="*/ 576960 h 714292"/>
              <a:gd name="connsiteX8-17" fmla="*/ 0 w 2987645"/>
              <a:gd name="connsiteY8-18" fmla="*/ 357146 h 714292"/>
              <a:gd name="connsiteX9-19" fmla="*/ 1901229 w 2987645"/>
              <a:gd name="connsiteY9-20" fmla="*/ 137332 h 714292"/>
              <a:gd name="connsiteX10-21" fmla="*/ 2020280 w 2987645"/>
              <a:gd name="connsiteY10-22" fmla="*/ 0 h 714292"/>
              <a:gd name="connsiteX0-23" fmla="*/ 2020280 w 2987645"/>
              <a:gd name="connsiteY0-24" fmla="*/ 0 h 714292"/>
              <a:gd name="connsiteX1-25" fmla="*/ 2868594 w 2987645"/>
              <a:gd name="connsiteY1-26" fmla="*/ 0 h 714292"/>
              <a:gd name="connsiteX2-27" fmla="*/ 2987645 w 2987645"/>
              <a:gd name="connsiteY2-28" fmla="*/ 119051 h 714292"/>
              <a:gd name="connsiteX3-29" fmla="*/ 2987645 w 2987645"/>
              <a:gd name="connsiteY3-30" fmla="*/ 595241 h 714292"/>
              <a:gd name="connsiteX4-31" fmla="*/ 2868594 w 2987645"/>
              <a:gd name="connsiteY4-32" fmla="*/ 714292 h 714292"/>
              <a:gd name="connsiteX5-33" fmla="*/ 2020280 w 2987645"/>
              <a:gd name="connsiteY5-34" fmla="*/ 714292 h 714292"/>
              <a:gd name="connsiteX6-35" fmla="*/ 1901229 w 2987645"/>
              <a:gd name="connsiteY6-36" fmla="*/ 576960 h 714292"/>
              <a:gd name="connsiteX7-37" fmla="*/ 0 w 2987645"/>
              <a:gd name="connsiteY7-38" fmla="*/ 357146 h 714292"/>
              <a:gd name="connsiteX8-39" fmla="*/ 1901229 w 2987645"/>
              <a:gd name="connsiteY8-40" fmla="*/ 137332 h 714292"/>
              <a:gd name="connsiteX9-41" fmla="*/ 2020280 w 2987645"/>
              <a:gd name="connsiteY9-42" fmla="*/ 0 h 714292"/>
              <a:gd name="connsiteX0-43" fmla="*/ 2020280 w 2987645"/>
              <a:gd name="connsiteY0-44" fmla="*/ 0 h 714292"/>
              <a:gd name="connsiteX1-45" fmla="*/ 2868594 w 2987645"/>
              <a:gd name="connsiteY1-46" fmla="*/ 0 h 714292"/>
              <a:gd name="connsiteX2-47" fmla="*/ 2987645 w 2987645"/>
              <a:gd name="connsiteY2-48" fmla="*/ 119051 h 714292"/>
              <a:gd name="connsiteX3-49" fmla="*/ 2987645 w 2987645"/>
              <a:gd name="connsiteY3-50" fmla="*/ 595241 h 714292"/>
              <a:gd name="connsiteX4-51" fmla="*/ 2868594 w 2987645"/>
              <a:gd name="connsiteY4-52" fmla="*/ 714292 h 714292"/>
              <a:gd name="connsiteX5-53" fmla="*/ 2020280 w 2987645"/>
              <a:gd name="connsiteY5-54" fmla="*/ 714292 h 714292"/>
              <a:gd name="connsiteX6-55" fmla="*/ 1901229 w 2987645"/>
              <a:gd name="connsiteY6-56" fmla="*/ 576960 h 714292"/>
              <a:gd name="connsiteX7-57" fmla="*/ 0 w 2987645"/>
              <a:gd name="connsiteY7-58" fmla="*/ 357146 h 714292"/>
              <a:gd name="connsiteX8-59" fmla="*/ 1901229 w 2987645"/>
              <a:gd name="connsiteY8-60" fmla="*/ 137332 h 714292"/>
              <a:gd name="connsiteX9-61" fmla="*/ 2020280 w 2987645"/>
              <a:gd name="connsiteY9-62" fmla="*/ 0 h 714292"/>
              <a:gd name="connsiteX0-63" fmla="*/ 2020280 w 2987645"/>
              <a:gd name="connsiteY0-64" fmla="*/ 0 h 714296"/>
              <a:gd name="connsiteX1-65" fmla="*/ 2868594 w 2987645"/>
              <a:gd name="connsiteY1-66" fmla="*/ 0 h 714296"/>
              <a:gd name="connsiteX2-67" fmla="*/ 2987645 w 2987645"/>
              <a:gd name="connsiteY2-68" fmla="*/ 119051 h 714296"/>
              <a:gd name="connsiteX3-69" fmla="*/ 2987645 w 2987645"/>
              <a:gd name="connsiteY3-70" fmla="*/ 595241 h 714296"/>
              <a:gd name="connsiteX4-71" fmla="*/ 2868594 w 2987645"/>
              <a:gd name="connsiteY4-72" fmla="*/ 714292 h 714296"/>
              <a:gd name="connsiteX5-73" fmla="*/ 2020280 w 2987645"/>
              <a:gd name="connsiteY5-74" fmla="*/ 714292 h 714296"/>
              <a:gd name="connsiteX6-75" fmla="*/ 1901229 w 2987645"/>
              <a:gd name="connsiteY6-76" fmla="*/ 576960 h 714296"/>
              <a:gd name="connsiteX7-77" fmla="*/ 0 w 2987645"/>
              <a:gd name="connsiteY7-78" fmla="*/ 357146 h 714296"/>
              <a:gd name="connsiteX8-79" fmla="*/ 1901229 w 2987645"/>
              <a:gd name="connsiteY8-80" fmla="*/ 137332 h 714296"/>
              <a:gd name="connsiteX9-81" fmla="*/ 2020280 w 2987645"/>
              <a:gd name="connsiteY9-82" fmla="*/ 0 h 714296"/>
              <a:gd name="connsiteX0-83" fmla="*/ 2020280 w 2987645"/>
              <a:gd name="connsiteY0-84" fmla="*/ 0 h 714296"/>
              <a:gd name="connsiteX1-85" fmla="*/ 2868594 w 2987645"/>
              <a:gd name="connsiteY1-86" fmla="*/ 0 h 714296"/>
              <a:gd name="connsiteX2-87" fmla="*/ 2987645 w 2987645"/>
              <a:gd name="connsiteY2-88" fmla="*/ 119051 h 714296"/>
              <a:gd name="connsiteX3-89" fmla="*/ 2987645 w 2987645"/>
              <a:gd name="connsiteY3-90" fmla="*/ 595241 h 714296"/>
              <a:gd name="connsiteX4-91" fmla="*/ 2868594 w 2987645"/>
              <a:gd name="connsiteY4-92" fmla="*/ 714292 h 714296"/>
              <a:gd name="connsiteX5-93" fmla="*/ 2020280 w 2987645"/>
              <a:gd name="connsiteY5-94" fmla="*/ 714292 h 714296"/>
              <a:gd name="connsiteX6-95" fmla="*/ 1901229 w 2987645"/>
              <a:gd name="connsiteY6-96" fmla="*/ 576960 h 714296"/>
              <a:gd name="connsiteX7-97" fmla="*/ 0 w 2987645"/>
              <a:gd name="connsiteY7-98" fmla="*/ 357146 h 714296"/>
              <a:gd name="connsiteX8-99" fmla="*/ 1901229 w 2987645"/>
              <a:gd name="connsiteY8-100" fmla="*/ 137332 h 714296"/>
              <a:gd name="connsiteX9-101" fmla="*/ 2020280 w 2987645"/>
              <a:gd name="connsiteY9-102" fmla="*/ 0 h 714296"/>
              <a:gd name="connsiteX0-103" fmla="*/ 1918680 w 2886045"/>
              <a:gd name="connsiteY0-104" fmla="*/ 0 h 714300"/>
              <a:gd name="connsiteX1-105" fmla="*/ 2766994 w 2886045"/>
              <a:gd name="connsiteY1-106" fmla="*/ 0 h 714300"/>
              <a:gd name="connsiteX2-107" fmla="*/ 2886045 w 2886045"/>
              <a:gd name="connsiteY2-108" fmla="*/ 119051 h 714300"/>
              <a:gd name="connsiteX3-109" fmla="*/ 2886045 w 2886045"/>
              <a:gd name="connsiteY3-110" fmla="*/ 595241 h 714300"/>
              <a:gd name="connsiteX4-111" fmla="*/ 2766994 w 2886045"/>
              <a:gd name="connsiteY4-112" fmla="*/ 714292 h 714300"/>
              <a:gd name="connsiteX5-113" fmla="*/ 1918680 w 2886045"/>
              <a:gd name="connsiteY5-114" fmla="*/ 714292 h 714300"/>
              <a:gd name="connsiteX6-115" fmla="*/ 1799629 w 2886045"/>
              <a:gd name="connsiteY6-116" fmla="*/ 576960 h 714300"/>
              <a:gd name="connsiteX7-117" fmla="*/ 0 w 2886045"/>
              <a:gd name="connsiteY7-118" fmla="*/ 357146 h 714300"/>
              <a:gd name="connsiteX8-119" fmla="*/ 1799629 w 2886045"/>
              <a:gd name="connsiteY8-120" fmla="*/ 137332 h 714300"/>
              <a:gd name="connsiteX9-121" fmla="*/ 1918680 w 2886045"/>
              <a:gd name="connsiteY9-122" fmla="*/ 0 h 714300"/>
              <a:gd name="connsiteX0-123" fmla="*/ 2001230 w 2968595"/>
              <a:gd name="connsiteY0-124" fmla="*/ 0 h 714300"/>
              <a:gd name="connsiteX1-125" fmla="*/ 2849544 w 2968595"/>
              <a:gd name="connsiteY1-126" fmla="*/ 0 h 714300"/>
              <a:gd name="connsiteX2-127" fmla="*/ 2968595 w 2968595"/>
              <a:gd name="connsiteY2-128" fmla="*/ 119051 h 714300"/>
              <a:gd name="connsiteX3-129" fmla="*/ 2968595 w 2968595"/>
              <a:gd name="connsiteY3-130" fmla="*/ 595241 h 714300"/>
              <a:gd name="connsiteX4-131" fmla="*/ 2849544 w 2968595"/>
              <a:gd name="connsiteY4-132" fmla="*/ 714292 h 714300"/>
              <a:gd name="connsiteX5-133" fmla="*/ 2001230 w 2968595"/>
              <a:gd name="connsiteY5-134" fmla="*/ 714292 h 714300"/>
              <a:gd name="connsiteX6-135" fmla="*/ 1882179 w 2968595"/>
              <a:gd name="connsiteY6-136" fmla="*/ 576960 h 714300"/>
              <a:gd name="connsiteX7-137" fmla="*/ 0 w 2968595"/>
              <a:gd name="connsiteY7-138" fmla="*/ 357146 h 714300"/>
              <a:gd name="connsiteX8-139" fmla="*/ 1882179 w 2968595"/>
              <a:gd name="connsiteY8-140" fmla="*/ 137332 h 714300"/>
              <a:gd name="connsiteX9-141" fmla="*/ 2001230 w 2968595"/>
              <a:gd name="connsiteY9-142" fmla="*/ 0 h 714300"/>
              <a:gd name="connsiteX0-143" fmla="*/ 1982180 w 2949545"/>
              <a:gd name="connsiteY0-144" fmla="*/ 0 h 714300"/>
              <a:gd name="connsiteX1-145" fmla="*/ 2830494 w 2949545"/>
              <a:gd name="connsiteY1-146" fmla="*/ 0 h 714300"/>
              <a:gd name="connsiteX2-147" fmla="*/ 2949545 w 2949545"/>
              <a:gd name="connsiteY2-148" fmla="*/ 119051 h 714300"/>
              <a:gd name="connsiteX3-149" fmla="*/ 2949545 w 2949545"/>
              <a:gd name="connsiteY3-150" fmla="*/ 595241 h 714300"/>
              <a:gd name="connsiteX4-151" fmla="*/ 2830494 w 2949545"/>
              <a:gd name="connsiteY4-152" fmla="*/ 714292 h 714300"/>
              <a:gd name="connsiteX5-153" fmla="*/ 1982180 w 2949545"/>
              <a:gd name="connsiteY5-154" fmla="*/ 714292 h 714300"/>
              <a:gd name="connsiteX6-155" fmla="*/ 1863129 w 2949545"/>
              <a:gd name="connsiteY6-156" fmla="*/ 576960 h 714300"/>
              <a:gd name="connsiteX7-157" fmla="*/ 0 w 2949545"/>
              <a:gd name="connsiteY7-158" fmla="*/ 357146 h 714300"/>
              <a:gd name="connsiteX8-159" fmla="*/ 1863129 w 2949545"/>
              <a:gd name="connsiteY8-160" fmla="*/ 137332 h 714300"/>
              <a:gd name="connsiteX9-161" fmla="*/ 1982180 w 2949545"/>
              <a:gd name="connsiteY9-162" fmla="*/ 0 h 714300"/>
              <a:gd name="connsiteX0-163" fmla="*/ 1982180 w 2949545"/>
              <a:gd name="connsiteY0-164" fmla="*/ 0 h 714296"/>
              <a:gd name="connsiteX1-165" fmla="*/ 2830494 w 2949545"/>
              <a:gd name="connsiteY1-166" fmla="*/ 0 h 714296"/>
              <a:gd name="connsiteX2-167" fmla="*/ 2949545 w 2949545"/>
              <a:gd name="connsiteY2-168" fmla="*/ 119051 h 714296"/>
              <a:gd name="connsiteX3-169" fmla="*/ 2949545 w 2949545"/>
              <a:gd name="connsiteY3-170" fmla="*/ 595241 h 714296"/>
              <a:gd name="connsiteX4-171" fmla="*/ 2830494 w 2949545"/>
              <a:gd name="connsiteY4-172" fmla="*/ 714292 h 714296"/>
              <a:gd name="connsiteX5-173" fmla="*/ 1982180 w 2949545"/>
              <a:gd name="connsiteY5-174" fmla="*/ 714292 h 714296"/>
              <a:gd name="connsiteX6-175" fmla="*/ 1863129 w 2949545"/>
              <a:gd name="connsiteY6-176" fmla="*/ 576960 h 714296"/>
              <a:gd name="connsiteX7-177" fmla="*/ 0 w 2949545"/>
              <a:gd name="connsiteY7-178" fmla="*/ 357146 h 714296"/>
              <a:gd name="connsiteX8-179" fmla="*/ 1863129 w 2949545"/>
              <a:gd name="connsiteY8-180" fmla="*/ 137332 h 714296"/>
              <a:gd name="connsiteX9-181" fmla="*/ 1982180 w 2949545"/>
              <a:gd name="connsiteY9-182" fmla="*/ 0 h 714296"/>
              <a:gd name="connsiteX0-183" fmla="*/ 2010755 w 2978120"/>
              <a:gd name="connsiteY0-184" fmla="*/ 0 h 714300"/>
              <a:gd name="connsiteX1-185" fmla="*/ 2859069 w 2978120"/>
              <a:gd name="connsiteY1-186" fmla="*/ 0 h 714300"/>
              <a:gd name="connsiteX2-187" fmla="*/ 2978120 w 2978120"/>
              <a:gd name="connsiteY2-188" fmla="*/ 119051 h 714300"/>
              <a:gd name="connsiteX3-189" fmla="*/ 2978120 w 2978120"/>
              <a:gd name="connsiteY3-190" fmla="*/ 595241 h 714300"/>
              <a:gd name="connsiteX4-191" fmla="*/ 2859069 w 2978120"/>
              <a:gd name="connsiteY4-192" fmla="*/ 714292 h 714300"/>
              <a:gd name="connsiteX5-193" fmla="*/ 2010755 w 2978120"/>
              <a:gd name="connsiteY5-194" fmla="*/ 714292 h 714300"/>
              <a:gd name="connsiteX6-195" fmla="*/ 1891704 w 2978120"/>
              <a:gd name="connsiteY6-196" fmla="*/ 576960 h 714300"/>
              <a:gd name="connsiteX7-197" fmla="*/ 0 w 2978120"/>
              <a:gd name="connsiteY7-198" fmla="*/ 357146 h 714300"/>
              <a:gd name="connsiteX8-199" fmla="*/ 1891704 w 2978120"/>
              <a:gd name="connsiteY8-200" fmla="*/ 137332 h 714300"/>
              <a:gd name="connsiteX9-201" fmla="*/ 2010755 w 2978120"/>
              <a:gd name="connsiteY9-202" fmla="*/ 0 h 714300"/>
              <a:gd name="connsiteX0-203" fmla="*/ 2010755 w 2978120"/>
              <a:gd name="connsiteY0-204" fmla="*/ 0 h 714296"/>
              <a:gd name="connsiteX1-205" fmla="*/ 2859069 w 2978120"/>
              <a:gd name="connsiteY1-206" fmla="*/ 0 h 714296"/>
              <a:gd name="connsiteX2-207" fmla="*/ 2978120 w 2978120"/>
              <a:gd name="connsiteY2-208" fmla="*/ 119051 h 714296"/>
              <a:gd name="connsiteX3-209" fmla="*/ 2978120 w 2978120"/>
              <a:gd name="connsiteY3-210" fmla="*/ 595241 h 714296"/>
              <a:gd name="connsiteX4-211" fmla="*/ 2859069 w 2978120"/>
              <a:gd name="connsiteY4-212" fmla="*/ 714292 h 714296"/>
              <a:gd name="connsiteX5-213" fmla="*/ 2010755 w 2978120"/>
              <a:gd name="connsiteY5-214" fmla="*/ 714292 h 714296"/>
              <a:gd name="connsiteX6-215" fmla="*/ 1891704 w 2978120"/>
              <a:gd name="connsiteY6-216" fmla="*/ 576960 h 714296"/>
              <a:gd name="connsiteX7-217" fmla="*/ 0 w 2978120"/>
              <a:gd name="connsiteY7-218" fmla="*/ 357146 h 714296"/>
              <a:gd name="connsiteX8-219" fmla="*/ 1891704 w 2978120"/>
              <a:gd name="connsiteY8-220" fmla="*/ 137332 h 714296"/>
              <a:gd name="connsiteX9-221" fmla="*/ 2010755 w 2978120"/>
              <a:gd name="connsiteY9-222" fmla="*/ 0 h 714296"/>
              <a:gd name="connsiteX0-223" fmla="*/ 1996468 w 2963833"/>
              <a:gd name="connsiteY0-224" fmla="*/ 0 h 714300"/>
              <a:gd name="connsiteX1-225" fmla="*/ 2844782 w 2963833"/>
              <a:gd name="connsiteY1-226" fmla="*/ 0 h 714300"/>
              <a:gd name="connsiteX2-227" fmla="*/ 2963833 w 2963833"/>
              <a:gd name="connsiteY2-228" fmla="*/ 119051 h 714300"/>
              <a:gd name="connsiteX3-229" fmla="*/ 2963833 w 2963833"/>
              <a:gd name="connsiteY3-230" fmla="*/ 595241 h 714300"/>
              <a:gd name="connsiteX4-231" fmla="*/ 2844782 w 2963833"/>
              <a:gd name="connsiteY4-232" fmla="*/ 714292 h 714300"/>
              <a:gd name="connsiteX5-233" fmla="*/ 1996468 w 2963833"/>
              <a:gd name="connsiteY5-234" fmla="*/ 714292 h 714300"/>
              <a:gd name="connsiteX6-235" fmla="*/ 1877417 w 2963833"/>
              <a:gd name="connsiteY6-236" fmla="*/ 576960 h 714300"/>
              <a:gd name="connsiteX7-237" fmla="*/ 0 w 2963833"/>
              <a:gd name="connsiteY7-238" fmla="*/ 357146 h 714300"/>
              <a:gd name="connsiteX8-239" fmla="*/ 1877417 w 2963833"/>
              <a:gd name="connsiteY8-240" fmla="*/ 137332 h 714300"/>
              <a:gd name="connsiteX9-241" fmla="*/ 1996468 w 2963833"/>
              <a:gd name="connsiteY9-242" fmla="*/ 0 h 714300"/>
              <a:gd name="connsiteX0-243" fmla="*/ 1996468 w 2963833"/>
              <a:gd name="connsiteY0-244" fmla="*/ 0 h 714296"/>
              <a:gd name="connsiteX1-245" fmla="*/ 2844782 w 2963833"/>
              <a:gd name="connsiteY1-246" fmla="*/ 0 h 714296"/>
              <a:gd name="connsiteX2-247" fmla="*/ 2963833 w 2963833"/>
              <a:gd name="connsiteY2-248" fmla="*/ 119051 h 714296"/>
              <a:gd name="connsiteX3-249" fmla="*/ 2963833 w 2963833"/>
              <a:gd name="connsiteY3-250" fmla="*/ 595241 h 714296"/>
              <a:gd name="connsiteX4-251" fmla="*/ 2844782 w 2963833"/>
              <a:gd name="connsiteY4-252" fmla="*/ 714292 h 714296"/>
              <a:gd name="connsiteX5-253" fmla="*/ 1996468 w 2963833"/>
              <a:gd name="connsiteY5-254" fmla="*/ 714292 h 714296"/>
              <a:gd name="connsiteX6-255" fmla="*/ 1877417 w 2963833"/>
              <a:gd name="connsiteY6-256" fmla="*/ 576960 h 714296"/>
              <a:gd name="connsiteX7-257" fmla="*/ 0 w 2963833"/>
              <a:gd name="connsiteY7-258" fmla="*/ 357146 h 714296"/>
              <a:gd name="connsiteX8-259" fmla="*/ 1877417 w 2963833"/>
              <a:gd name="connsiteY8-260" fmla="*/ 137332 h 714296"/>
              <a:gd name="connsiteX9-261" fmla="*/ 1996468 w 2963833"/>
              <a:gd name="connsiteY9-262" fmla="*/ 0 h 714296"/>
              <a:gd name="connsiteX0-263" fmla="*/ 1996468 w 2963833"/>
              <a:gd name="connsiteY0-264" fmla="*/ 0 h 714296"/>
              <a:gd name="connsiteX1-265" fmla="*/ 2844782 w 2963833"/>
              <a:gd name="connsiteY1-266" fmla="*/ 0 h 714296"/>
              <a:gd name="connsiteX2-267" fmla="*/ 2963833 w 2963833"/>
              <a:gd name="connsiteY2-268" fmla="*/ 119051 h 714296"/>
              <a:gd name="connsiteX3-269" fmla="*/ 2963833 w 2963833"/>
              <a:gd name="connsiteY3-270" fmla="*/ 595241 h 714296"/>
              <a:gd name="connsiteX4-271" fmla="*/ 2844782 w 2963833"/>
              <a:gd name="connsiteY4-272" fmla="*/ 714292 h 714296"/>
              <a:gd name="connsiteX5-273" fmla="*/ 1996468 w 2963833"/>
              <a:gd name="connsiteY5-274" fmla="*/ 714292 h 714296"/>
              <a:gd name="connsiteX6-275" fmla="*/ 1877417 w 2963833"/>
              <a:gd name="connsiteY6-276" fmla="*/ 576960 h 714296"/>
              <a:gd name="connsiteX7-277" fmla="*/ 0 w 2963833"/>
              <a:gd name="connsiteY7-278" fmla="*/ 357146 h 714296"/>
              <a:gd name="connsiteX8-279" fmla="*/ 1996468 w 2963833"/>
              <a:gd name="connsiteY8-280" fmla="*/ 0 h 714296"/>
              <a:gd name="connsiteX0-281" fmla="*/ 1996468 w 2963833"/>
              <a:gd name="connsiteY0-282" fmla="*/ 0 h 714292"/>
              <a:gd name="connsiteX1-283" fmla="*/ 2844782 w 2963833"/>
              <a:gd name="connsiteY1-284" fmla="*/ 0 h 714292"/>
              <a:gd name="connsiteX2-285" fmla="*/ 2963833 w 2963833"/>
              <a:gd name="connsiteY2-286" fmla="*/ 119051 h 714292"/>
              <a:gd name="connsiteX3-287" fmla="*/ 2963833 w 2963833"/>
              <a:gd name="connsiteY3-288" fmla="*/ 595241 h 714292"/>
              <a:gd name="connsiteX4-289" fmla="*/ 2844782 w 2963833"/>
              <a:gd name="connsiteY4-290" fmla="*/ 714292 h 714292"/>
              <a:gd name="connsiteX5-291" fmla="*/ 1996468 w 2963833"/>
              <a:gd name="connsiteY5-292" fmla="*/ 714292 h 714292"/>
              <a:gd name="connsiteX6-293" fmla="*/ 0 w 2963833"/>
              <a:gd name="connsiteY6-294" fmla="*/ 357146 h 714292"/>
              <a:gd name="connsiteX7-295" fmla="*/ 1996468 w 2963833"/>
              <a:gd name="connsiteY7-296" fmla="*/ 0 h 714292"/>
              <a:gd name="connsiteX0-297" fmla="*/ 1996468 w 2963833"/>
              <a:gd name="connsiteY0-298" fmla="*/ 0 h 714292"/>
              <a:gd name="connsiteX1-299" fmla="*/ 2844782 w 2963833"/>
              <a:gd name="connsiteY1-300" fmla="*/ 0 h 714292"/>
              <a:gd name="connsiteX2-301" fmla="*/ 2963833 w 2963833"/>
              <a:gd name="connsiteY2-302" fmla="*/ 119051 h 714292"/>
              <a:gd name="connsiteX3-303" fmla="*/ 2963833 w 2963833"/>
              <a:gd name="connsiteY3-304" fmla="*/ 595241 h 714292"/>
              <a:gd name="connsiteX4-305" fmla="*/ 2844782 w 2963833"/>
              <a:gd name="connsiteY4-306" fmla="*/ 714292 h 714292"/>
              <a:gd name="connsiteX5-307" fmla="*/ 1996468 w 2963833"/>
              <a:gd name="connsiteY5-308" fmla="*/ 714292 h 714292"/>
              <a:gd name="connsiteX6-309" fmla="*/ 0 w 2963833"/>
              <a:gd name="connsiteY6-310" fmla="*/ 357146 h 714292"/>
              <a:gd name="connsiteX7-311" fmla="*/ 1996468 w 2963833"/>
              <a:gd name="connsiteY7-312" fmla="*/ 0 h 7142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63833" h="714292">
                <a:moveTo>
                  <a:pt x="1996468" y="0"/>
                </a:moveTo>
                <a:lnTo>
                  <a:pt x="2844782" y="0"/>
                </a:lnTo>
                <a:cubicBezTo>
                  <a:pt x="2910532" y="0"/>
                  <a:pt x="2963833" y="53301"/>
                  <a:pt x="2963833" y="119051"/>
                </a:cubicBezTo>
                <a:lnTo>
                  <a:pt x="2963833" y="595241"/>
                </a:lnTo>
                <a:cubicBezTo>
                  <a:pt x="2963833" y="660991"/>
                  <a:pt x="2910532" y="714292"/>
                  <a:pt x="2844782" y="714292"/>
                </a:cubicBezTo>
                <a:lnTo>
                  <a:pt x="1996468" y="714292"/>
                </a:lnTo>
                <a:cubicBezTo>
                  <a:pt x="1522338" y="654768"/>
                  <a:pt x="0" y="358720"/>
                  <a:pt x="0" y="357146"/>
                </a:cubicBezTo>
                <a:cubicBezTo>
                  <a:pt x="0" y="355572"/>
                  <a:pt x="1330979" y="119049"/>
                  <a:pt x="19964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solidFill>
                <a:schemeClr val="accent1"/>
              </a:solidFill>
            </a:endParaRPr>
          </a:p>
        </p:txBody>
      </p:sp>
      <p:sp>
        <p:nvSpPr>
          <p:cNvPr id="43" name="矩形: 圆角 9"/>
          <p:cNvSpPr/>
          <p:nvPr>
            <p:custDataLst>
              <p:tags r:id="rId3"/>
            </p:custDataLst>
          </p:nvPr>
        </p:nvSpPr>
        <p:spPr>
          <a:xfrm>
            <a:off x="2250440" y="2460626"/>
            <a:ext cx="2956560" cy="1260475"/>
          </a:xfrm>
          <a:custGeom>
            <a:avLst/>
            <a:gdLst>
              <a:gd name="connsiteX0" fmla="*/ 0 w 1086416"/>
              <a:gd name="connsiteY0" fmla="*/ 119051 h 714292"/>
              <a:gd name="connsiteX1" fmla="*/ 119051 w 1086416"/>
              <a:gd name="connsiteY1" fmla="*/ 0 h 714292"/>
              <a:gd name="connsiteX2" fmla="*/ 967365 w 1086416"/>
              <a:gd name="connsiteY2" fmla="*/ 0 h 714292"/>
              <a:gd name="connsiteX3" fmla="*/ 1086416 w 1086416"/>
              <a:gd name="connsiteY3" fmla="*/ 119051 h 714292"/>
              <a:gd name="connsiteX4" fmla="*/ 1086416 w 1086416"/>
              <a:gd name="connsiteY4" fmla="*/ 595241 h 714292"/>
              <a:gd name="connsiteX5" fmla="*/ 967365 w 1086416"/>
              <a:gd name="connsiteY5" fmla="*/ 714292 h 714292"/>
              <a:gd name="connsiteX6" fmla="*/ 119051 w 1086416"/>
              <a:gd name="connsiteY6" fmla="*/ 714292 h 714292"/>
              <a:gd name="connsiteX7" fmla="*/ 0 w 1086416"/>
              <a:gd name="connsiteY7" fmla="*/ 595241 h 714292"/>
              <a:gd name="connsiteX8" fmla="*/ 0 w 1086416"/>
              <a:gd name="connsiteY8" fmla="*/ 119051 h 714292"/>
              <a:gd name="connsiteX0-1" fmla="*/ 0 w 1086416"/>
              <a:gd name="connsiteY0-2" fmla="*/ 595241 h 714292"/>
              <a:gd name="connsiteX1-3" fmla="*/ 119051 w 1086416"/>
              <a:gd name="connsiteY1-4" fmla="*/ 0 h 714292"/>
              <a:gd name="connsiteX2-5" fmla="*/ 967365 w 1086416"/>
              <a:gd name="connsiteY2-6" fmla="*/ 0 h 714292"/>
              <a:gd name="connsiteX3-7" fmla="*/ 1086416 w 1086416"/>
              <a:gd name="connsiteY3-8" fmla="*/ 119051 h 714292"/>
              <a:gd name="connsiteX4-9" fmla="*/ 1086416 w 1086416"/>
              <a:gd name="connsiteY4-10" fmla="*/ 595241 h 714292"/>
              <a:gd name="connsiteX5-11" fmla="*/ 967365 w 1086416"/>
              <a:gd name="connsiteY5-12" fmla="*/ 714292 h 714292"/>
              <a:gd name="connsiteX6-13" fmla="*/ 119051 w 1086416"/>
              <a:gd name="connsiteY6-14" fmla="*/ 714292 h 714292"/>
              <a:gd name="connsiteX7-15" fmla="*/ 0 w 1086416"/>
              <a:gd name="connsiteY7-16" fmla="*/ 595241 h 714292"/>
              <a:gd name="connsiteX0-17" fmla="*/ 0 w 2987643"/>
              <a:gd name="connsiteY0-18" fmla="*/ 2080009 h 2082206"/>
              <a:gd name="connsiteX1-19" fmla="*/ 2020278 w 2987643"/>
              <a:gd name="connsiteY1-20" fmla="*/ 0 h 2082206"/>
              <a:gd name="connsiteX2-21" fmla="*/ 2868592 w 2987643"/>
              <a:gd name="connsiteY2-22" fmla="*/ 0 h 2082206"/>
              <a:gd name="connsiteX3-23" fmla="*/ 2987643 w 2987643"/>
              <a:gd name="connsiteY3-24" fmla="*/ 119051 h 2082206"/>
              <a:gd name="connsiteX4-25" fmla="*/ 2987643 w 2987643"/>
              <a:gd name="connsiteY4-26" fmla="*/ 595241 h 2082206"/>
              <a:gd name="connsiteX5-27" fmla="*/ 2868592 w 2987643"/>
              <a:gd name="connsiteY5-28" fmla="*/ 714292 h 2082206"/>
              <a:gd name="connsiteX6-29" fmla="*/ 2020278 w 2987643"/>
              <a:gd name="connsiteY6-30" fmla="*/ 714292 h 2082206"/>
              <a:gd name="connsiteX7-31" fmla="*/ 0 w 2987643"/>
              <a:gd name="connsiteY7-32" fmla="*/ 2080009 h 2082206"/>
              <a:gd name="connsiteX0-33" fmla="*/ 0 w 2951429"/>
              <a:gd name="connsiteY0-34" fmla="*/ 1210876 h 1216223"/>
              <a:gd name="connsiteX1-35" fmla="*/ 1984064 w 2951429"/>
              <a:gd name="connsiteY1-36" fmla="*/ 0 h 1216223"/>
              <a:gd name="connsiteX2-37" fmla="*/ 2832378 w 2951429"/>
              <a:gd name="connsiteY2-38" fmla="*/ 0 h 1216223"/>
              <a:gd name="connsiteX3-39" fmla="*/ 2951429 w 2951429"/>
              <a:gd name="connsiteY3-40" fmla="*/ 119051 h 1216223"/>
              <a:gd name="connsiteX4-41" fmla="*/ 2951429 w 2951429"/>
              <a:gd name="connsiteY4-42" fmla="*/ 595241 h 1216223"/>
              <a:gd name="connsiteX5-43" fmla="*/ 2832378 w 2951429"/>
              <a:gd name="connsiteY5-44" fmla="*/ 714292 h 1216223"/>
              <a:gd name="connsiteX6-45" fmla="*/ 1984064 w 2951429"/>
              <a:gd name="connsiteY6-46" fmla="*/ 714292 h 1216223"/>
              <a:gd name="connsiteX7-47" fmla="*/ 0 w 2951429"/>
              <a:gd name="connsiteY7-48" fmla="*/ 1210876 h 1216223"/>
              <a:gd name="connsiteX0-49" fmla="*/ 0 w 2987643"/>
              <a:gd name="connsiteY0-50" fmla="*/ 1219930 h 1225198"/>
              <a:gd name="connsiteX1-51" fmla="*/ 2020278 w 2987643"/>
              <a:gd name="connsiteY1-52" fmla="*/ 0 h 1225198"/>
              <a:gd name="connsiteX2-53" fmla="*/ 2868592 w 2987643"/>
              <a:gd name="connsiteY2-54" fmla="*/ 0 h 1225198"/>
              <a:gd name="connsiteX3-55" fmla="*/ 2987643 w 2987643"/>
              <a:gd name="connsiteY3-56" fmla="*/ 119051 h 1225198"/>
              <a:gd name="connsiteX4-57" fmla="*/ 2987643 w 2987643"/>
              <a:gd name="connsiteY4-58" fmla="*/ 595241 h 1225198"/>
              <a:gd name="connsiteX5-59" fmla="*/ 2868592 w 2987643"/>
              <a:gd name="connsiteY5-60" fmla="*/ 714292 h 1225198"/>
              <a:gd name="connsiteX6-61" fmla="*/ 2020278 w 2987643"/>
              <a:gd name="connsiteY6-62" fmla="*/ 714292 h 1225198"/>
              <a:gd name="connsiteX7-63" fmla="*/ 0 w 2987643"/>
              <a:gd name="connsiteY7-64" fmla="*/ 1219930 h 1225198"/>
              <a:gd name="connsiteX0-65" fmla="*/ 0 w 2987643"/>
              <a:gd name="connsiteY0-66" fmla="*/ 1219930 h 1219933"/>
              <a:gd name="connsiteX1-67" fmla="*/ 2020278 w 2987643"/>
              <a:gd name="connsiteY1-68" fmla="*/ 0 h 1219933"/>
              <a:gd name="connsiteX2-69" fmla="*/ 2868592 w 2987643"/>
              <a:gd name="connsiteY2-70" fmla="*/ 0 h 1219933"/>
              <a:gd name="connsiteX3-71" fmla="*/ 2987643 w 2987643"/>
              <a:gd name="connsiteY3-72" fmla="*/ 119051 h 1219933"/>
              <a:gd name="connsiteX4-73" fmla="*/ 2987643 w 2987643"/>
              <a:gd name="connsiteY4-74" fmla="*/ 595241 h 1219933"/>
              <a:gd name="connsiteX5-75" fmla="*/ 2868592 w 2987643"/>
              <a:gd name="connsiteY5-76" fmla="*/ 714292 h 1219933"/>
              <a:gd name="connsiteX6-77" fmla="*/ 2020278 w 2987643"/>
              <a:gd name="connsiteY6-78" fmla="*/ 714292 h 1219933"/>
              <a:gd name="connsiteX7-79" fmla="*/ 0 w 2987643"/>
              <a:gd name="connsiteY7-80" fmla="*/ 1219930 h 1219933"/>
              <a:gd name="connsiteX0-81" fmla="*/ 0 w 2987643"/>
              <a:gd name="connsiteY0-82" fmla="*/ 1265174 h 1265176"/>
              <a:gd name="connsiteX1-83" fmla="*/ 2020278 w 2987643"/>
              <a:gd name="connsiteY1-84" fmla="*/ 0 h 1265176"/>
              <a:gd name="connsiteX2-85" fmla="*/ 2868592 w 2987643"/>
              <a:gd name="connsiteY2-86" fmla="*/ 0 h 1265176"/>
              <a:gd name="connsiteX3-87" fmla="*/ 2987643 w 2987643"/>
              <a:gd name="connsiteY3-88" fmla="*/ 119051 h 1265176"/>
              <a:gd name="connsiteX4-89" fmla="*/ 2987643 w 2987643"/>
              <a:gd name="connsiteY4-90" fmla="*/ 595241 h 1265176"/>
              <a:gd name="connsiteX5-91" fmla="*/ 2868592 w 2987643"/>
              <a:gd name="connsiteY5-92" fmla="*/ 714292 h 1265176"/>
              <a:gd name="connsiteX6-93" fmla="*/ 2020278 w 2987643"/>
              <a:gd name="connsiteY6-94" fmla="*/ 714292 h 1265176"/>
              <a:gd name="connsiteX7-95" fmla="*/ 0 w 2987643"/>
              <a:gd name="connsiteY7-96" fmla="*/ 1265174 h 1265176"/>
              <a:gd name="connsiteX0-97" fmla="*/ 0 w 2968593"/>
              <a:gd name="connsiteY0-98" fmla="*/ 1362805 h 1362807"/>
              <a:gd name="connsiteX1-99" fmla="*/ 2001228 w 2968593"/>
              <a:gd name="connsiteY1-100" fmla="*/ 0 h 1362807"/>
              <a:gd name="connsiteX2-101" fmla="*/ 2849542 w 2968593"/>
              <a:gd name="connsiteY2-102" fmla="*/ 0 h 1362807"/>
              <a:gd name="connsiteX3-103" fmla="*/ 2968593 w 2968593"/>
              <a:gd name="connsiteY3-104" fmla="*/ 119051 h 1362807"/>
              <a:gd name="connsiteX4-105" fmla="*/ 2968593 w 2968593"/>
              <a:gd name="connsiteY4-106" fmla="*/ 595241 h 1362807"/>
              <a:gd name="connsiteX5-107" fmla="*/ 2849542 w 2968593"/>
              <a:gd name="connsiteY5-108" fmla="*/ 714292 h 1362807"/>
              <a:gd name="connsiteX6-109" fmla="*/ 2001228 w 2968593"/>
              <a:gd name="connsiteY6-110" fmla="*/ 714292 h 1362807"/>
              <a:gd name="connsiteX7-111" fmla="*/ 0 w 2968593"/>
              <a:gd name="connsiteY7-112" fmla="*/ 1362805 h 1362807"/>
              <a:gd name="connsiteX0-113" fmla="*/ 0 w 2954306"/>
              <a:gd name="connsiteY0-114" fmla="*/ 1262792 h 1262794"/>
              <a:gd name="connsiteX1-115" fmla="*/ 1986941 w 2954306"/>
              <a:gd name="connsiteY1-116" fmla="*/ 0 h 1262794"/>
              <a:gd name="connsiteX2-117" fmla="*/ 2835255 w 2954306"/>
              <a:gd name="connsiteY2-118" fmla="*/ 0 h 1262794"/>
              <a:gd name="connsiteX3-119" fmla="*/ 2954306 w 2954306"/>
              <a:gd name="connsiteY3-120" fmla="*/ 119051 h 1262794"/>
              <a:gd name="connsiteX4-121" fmla="*/ 2954306 w 2954306"/>
              <a:gd name="connsiteY4-122" fmla="*/ 595241 h 1262794"/>
              <a:gd name="connsiteX5-123" fmla="*/ 2835255 w 2954306"/>
              <a:gd name="connsiteY5-124" fmla="*/ 714292 h 1262794"/>
              <a:gd name="connsiteX6-125" fmla="*/ 1986941 w 2954306"/>
              <a:gd name="connsiteY6-126" fmla="*/ 714292 h 1262794"/>
              <a:gd name="connsiteX7-127" fmla="*/ 0 w 2954306"/>
              <a:gd name="connsiteY7-128" fmla="*/ 1262792 h 1262794"/>
              <a:gd name="connsiteX0-129" fmla="*/ 0 w 2951925"/>
              <a:gd name="connsiteY0-130" fmla="*/ 1272317 h 1272319"/>
              <a:gd name="connsiteX1-131" fmla="*/ 1984560 w 2951925"/>
              <a:gd name="connsiteY1-132" fmla="*/ 0 h 1272319"/>
              <a:gd name="connsiteX2-133" fmla="*/ 2832874 w 2951925"/>
              <a:gd name="connsiteY2-134" fmla="*/ 0 h 1272319"/>
              <a:gd name="connsiteX3-135" fmla="*/ 2951925 w 2951925"/>
              <a:gd name="connsiteY3-136" fmla="*/ 119051 h 1272319"/>
              <a:gd name="connsiteX4-137" fmla="*/ 2951925 w 2951925"/>
              <a:gd name="connsiteY4-138" fmla="*/ 595241 h 1272319"/>
              <a:gd name="connsiteX5-139" fmla="*/ 2832874 w 2951925"/>
              <a:gd name="connsiteY5-140" fmla="*/ 714292 h 1272319"/>
              <a:gd name="connsiteX6-141" fmla="*/ 1984560 w 2951925"/>
              <a:gd name="connsiteY6-142" fmla="*/ 714292 h 1272319"/>
              <a:gd name="connsiteX7-143" fmla="*/ 0 w 2951925"/>
              <a:gd name="connsiteY7-144" fmla="*/ 1272317 h 1272319"/>
              <a:gd name="connsiteX0-145" fmla="*/ 0 w 2956688"/>
              <a:gd name="connsiteY0-146" fmla="*/ 1260411 h 1260413"/>
              <a:gd name="connsiteX1-147" fmla="*/ 1989323 w 2956688"/>
              <a:gd name="connsiteY1-148" fmla="*/ 0 h 1260413"/>
              <a:gd name="connsiteX2-149" fmla="*/ 2837637 w 2956688"/>
              <a:gd name="connsiteY2-150" fmla="*/ 0 h 1260413"/>
              <a:gd name="connsiteX3-151" fmla="*/ 2956688 w 2956688"/>
              <a:gd name="connsiteY3-152" fmla="*/ 119051 h 1260413"/>
              <a:gd name="connsiteX4-153" fmla="*/ 2956688 w 2956688"/>
              <a:gd name="connsiteY4-154" fmla="*/ 595241 h 1260413"/>
              <a:gd name="connsiteX5-155" fmla="*/ 2837637 w 2956688"/>
              <a:gd name="connsiteY5-156" fmla="*/ 714292 h 1260413"/>
              <a:gd name="connsiteX6-157" fmla="*/ 1989323 w 2956688"/>
              <a:gd name="connsiteY6-158" fmla="*/ 714292 h 1260413"/>
              <a:gd name="connsiteX7-159" fmla="*/ 0 w 2956688"/>
              <a:gd name="connsiteY7-160" fmla="*/ 1260411 h 12604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56688" h="1260413">
                <a:moveTo>
                  <a:pt x="0" y="1260411"/>
                </a:moveTo>
                <a:cubicBezTo>
                  <a:pt x="0" y="1258954"/>
                  <a:pt x="1315897" y="406643"/>
                  <a:pt x="1989323" y="0"/>
                </a:cubicBezTo>
                <a:lnTo>
                  <a:pt x="2837637" y="0"/>
                </a:lnTo>
                <a:cubicBezTo>
                  <a:pt x="2903387" y="0"/>
                  <a:pt x="2956688" y="53301"/>
                  <a:pt x="2956688" y="119051"/>
                </a:cubicBezTo>
                <a:lnTo>
                  <a:pt x="2956688" y="595241"/>
                </a:lnTo>
                <a:cubicBezTo>
                  <a:pt x="2956688" y="660991"/>
                  <a:pt x="2903387" y="714292"/>
                  <a:pt x="2837637" y="714292"/>
                </a:cubicBezTo>
                <a:lnTo>
                  <a:pt x="1989323" y="714292"/>
                </a:lnTo>
                <a:cubicBezTo>
                  <a:pt x="1923573" y="714292"/>
                  <a:pt x="0" y="1261868"/>
                  <a:pt x="0" y="1260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accent2"/>
              </a:solidFill>
            </a:endParaRPr>
          </a:p>
        </p:txBody>
      </p:sp>
      <p:sp>
        <p:nvSpPr>
          <p:cNvPr id="45" name="矩形: 圆角 9"/>
          <p:cNvSpPr/>
          <p:nvPr>
            <p:custDataLst>
              <p:tags r:id="rId4"/>
            </p:custDataLst>
          </p:nvPr>
        </p:nvSpPr>
        <p:spPr>
          <a:xfrm flipV="1">
            <a:off x="2252980" y="3803651"/>
            <a:ext cx="2954020" cy="2208530"/>
          </a:xfrm>
          <a:custGeom>
            <a:avLst/>
            <a:gdLst>
              <a:gd name="connsiteX0" fmla="*/ 0 w 1086416"/>
              <a:gd name="connsiteY0" fmla="*/ 119051 h 714292"/>
              <a:gd name="connsiteX1" fmla="*/ 119051 w 1086416"/>
              <a:gd name="connsiteY1" fmla="*/ 0 h 714292"/>
              <a:gd name="connsiteX2" fmla="*/ 967365 w 1086416"/>
              <a:gd name="connsiteY2" fmla="*/ 0 h 714292"/>
              <a:gd name="connsiteX3" fmla="*/ 1086416 w 1086416"/>
              <a:gd name="connsiteY3" fmla="*/ 119051 h 714292"/>
              <a:gd name="connsiteX4" fmla="*/ 1086416 w 1086416"/>
              <a:gd name="connsiteY4" fmla="*/ 595241 h 714292"/>
              <a:gd name="connsiteX5" fmla="*/ 967365 w 1086416"/>
              <a:gd name="connsiteY5" fmla="*/ 714292 h 714292"/>
              <a:gd name="connsiteX6" fmla="*/ 119051 w 1086416"/>
              <a:gd name="connsiteY6" fmla="*/ 714292 h 714292"/>
              <a:gd name="connsiteX7" fmla="*/ 0 w 1086416"/>
              <a:gd name="connsiteY7" fmla="*/ 595241 h 714292"/>
              <a:gd name="connsiteX8" fmla="*/ 0 w 1086416"/>
              <a:gd name="connsiteY8" fmla="*/ 119051 h 714292"/>
              <a:gd name="connsiteX0-1" fmla="*/ 0 w 1086416"/>
              <a:gd name="connsiteY0-2" fmla="*/ 595241 h 714292"/>
              <a:gd name="connsiteX1-3" fmla="*/ 119051 w 1086416"/>
              <a:gd name="connsiteY1-4" fmla="*/ 0 h 714292"/>
              <a:gd name="connsiteX2-5" fmla="*/ 967365 w 1086416"/>
              <a:gd name="connsiteY2-6" fmla="*/ 0 h 714292"/>
              <a:gd name="connsiteX3-7" fmla="*/ 1086416 w 1086416"/>
              <a:gd name="connsiteY3-8" fmla="*/ 119051 h 714292"/>
              <a:gd name="connsiteX4-9" fmla="*/ 1086416 w 1086416"/>
              <a:gd name="connsiteY4-10" fmla="*/ 595241 h 714292"/>
              <a:gd name="connsiteX5-11" fmla="*/ 967365 w 1086416"/>
              <a:gd name="connsiteY5-12" fmla="*/ 714292 h 714292"/>
              <a:gd name="connsiteX6-13" fmla="*/ 119051 w 1086416"/>
              <a:gd name="connsiteY6-14" fmla="*/ 714292 h 714292"/>
              <a:gd name="connsiteX7-15" fmla="*/ 0 w 1086416"/>
              <a:gd name="connsiteY7-16" fmla="*/ 595241 h 714292"/>
              <a:gd name="connsiteX0-17" fmla="*/ 0 w 2987643"/>
              <a:gd name="connsiteY0-18" fmla="*/ 2080009 h 2082206"/>
              <a:gd name="connsiteX1-19" fmla="*/ 2020278 w 2987643"/>
              <a:gd name="connsiteY1-20" fmla="*/ 0 h 2082206"/>
              <a:gd name="connsiteX2-21" fmla="*/ 2868592 w 2987643"/>
              <a:gd name="connsiteY2-22" fmla="*/ 0 h 2082206"/>
              <a:gd name="connsiteX3-23" fmla="*/ 2987643 w 2987643"/>
              <a:gd name="connsiteY3-24" fmla="*/ 119051 h 2082206"/>
              <a:gd name="connsiteX4-25" fmla="*/ 2987643 w 2987643"/>
              <a:gd name="connsiteY4-26" fmla="*/ 595241 h 2082206"/>
              <a:gd name="connsiteX5-27" fmla="*/ 2868592 w 2987643"/>
              <a:gd name="connsiteY5-28" fmla="*/ 714292 h 2082206"/>
              <a:gd name="connsiteX6-29" fmla="*/ 2020278 w 2987643"/>
              <a:gd name="connsiteY6-30" fmla="*/ 714292 h 2082206"/>
              <a:gd name="connsiteX7-31" fmla="*/ 0 w 2987643"/>
              <a:gd name="connsiteY7-32" fmla="*/ 2080009 h 2082206"/>
              <a:gd name="connsiteX0-33" fmla="*/ 3 w 2987646"/>
              <a:gd name="connsiteY0-34" fmla="*/ 2080009 h 2080009"/>
              <a:gd name="connsiteX1-35" fmla="*/ 2020281 w 2987646"/>
              <a:gd name="connsiteY1-36" fmla="*/ 0 h 2080009"/>
              <a:gd name="connsiteX2-37" fmla="*/ 2868595 w 2987646"/>
              <a:gd name="connsiteY2-38" fmla="*/ 0 h 2080009"/>
              <a:gd name="connsiteX3-39" fmla="*/ 2987646 w 2987646"/>
              <a:gd name="connsiteY3-40" fmla="*/ 119051 h 2080009"/>
              <a:gd name="connsiteX4-41" fmla="*/ 2987646 w 2987646"/>
              <a:gd name="connsiteY4-42" fmla="*/ 595241 h 2080009"/>
              <a:gd name="connsiteX5-43" fmla="*/ 2868595 w 2987646"/>
              <a:gd name="connsiteY5-44" fmla="*/ 714292 h 2080009"/>
              <a:gd name="connsiteX6-45" fmla="*/ 2020281 w 2987646"/>
              <a:gd name="connsiteY6-46" fmla="*/ 714292 h 2080009"/>
              <a:gd name="connsiteX7-47" fmla="*/ 3 w 2987646"/>
              <a:gd name="connsiteY7-48" fmla="*/ 2080009 h 2080009"/>
              <a:gd name="connsiteX0-49" fmla="*/ 3 w 2987646"/>
              <a:gd name="connsiteY0-50" fmla="*/ 2144303 h 2144303"/>
              <a:gd name="connsiteX1-51" fmla="*/ 2020281 w 2987646"/>
              <a:gd name="connsiteY1-52" fmla="*/ 0 h 2144303"/>
              <a:gd name="connsiteX2-53" fmla="*/ 2868595 w 2987646"/>
              <a:gd name="connsiteY2-54" fmla="*/ 0 h 2144303"/>
              <a:gd name="connsiteX3-55" fmla="*/ 2987646 w 2987646"/>
              <a:gd name="connsiteY3-56" fmla="*/ 119051 h 2144303"/>
              <a:gd name="connsiteX4-57" fmla="*/ 2987646 w 2987646"/>
              <a:gd name="connsiteY4-58" fmla="*/ 595241 h 2144303"/>
              <a:gd name="connsiteX5-59" fmla="*/ 2868595 w 2987646"/>
              <a:gd name="connsiteY5-60" fmla="*/ 714292 h 2144303"/>
              <a:gd name="connsiteX6-61" fmla="*/ 2020281 w 2987646"/>
              <a:gd name="connsiteY6-62" fmla="*/ 714292 h 2144303"/>
              <a:gd name="connsiteX7-63" fmla="*/ 3 w 2987646"/>
              <a:gd name="connsiteY7-64" fmla="*/ 2144303 h 2144303"/>
              <a:gd name="connsiteX0-65" fmla="*/ 4 w 2968597"/>
              <a:gd name="connsiteY0-66" fmla="*/ 2387190 h 2387190"/>
              <a:gd name="connsiteX1-67" fmla="*/ 2001232 w 2968597"/>
              <a:gd name="connsiteY1-68" fmla="*/ 0 h 2387190"/>
              <a:gd name="connsiteX2-69" fmla="*/ 2849546 w 2968597"/>
              <a:gd name="connsiteY2-70" fmla="*/ 0 h 2387190"/>
              <a:gd name="connsiteX3-71" fmla="*/ 2968597 w 2968597"/>
              <a:gd name="connsiteY3-72" fmla="*/ 119051 h 2387190"/>
              <a:gd name="connsiteX4-73" fmla="*/ 2968597 w 2968597"/>
              <a:gd name="connsiteY4-74" fmla="*/ 595241 h 2387190"/>
              <a:gd name="connsiteX5-75" fmla="*/ 2849546 w 2968597"/>
              <a:gd name="connsiteY5-76" fmla="*/ 714292 h 2387190"/>
              <a:gd name="connsiteX6-77" fmla="*/ 2001232 w 2968597"/>
              <a:gd name="connsiteY6-78" fmla="*/ 714292 h 2387190"/>
              <a:gd name="connsiteX7-79" fmla="*/ 4 w 2968597"/>
              <a:gd name="connsiteY7-80" fmla="*/ 2387190 h 2387190"/>
              <a:gd name="connsiteX0-81" fmla="*/ 4 w 2954310"/>
              <a:gd name="connsiteY0-82" fmla="*/ 2208597 h 2208597"/>
              <a:gd name="connsiteX1-83" fmla="*/ 1986945 w 2954310"/>
              <a:gd name="connsiteY1-84" fmla="*/ 0 h 2208597"/>
              <a:gd name="connsiteX2-85" fmla="*/ 2835259 w 2954310"/>
              <a:gd name="connsiteY2-86" fmla="*/ 0 h 2208597"/>
              <a:gd name="connsiteX3-87" fmla="*/ 2954310 w 2954310"/>
              <a:gd name="connsiteY3-88" fmla="*/ 119051 h 2208597"/>
              <a:gd name="connsiteX4-89" fmla="*/ 2954310 w 2954310"/>
              <a:gd name="connsiteY4-90" fmla="*/ 595241 h 2208597"/>
              <a:gd name="connsiteX5-91" fmla="*/ 2835259 w 2954310"/>
              <a:gd name="connsiteY5-92" fmla="*/ 714292 h 2208597"/>
              <a:gd name="connsiteX6-93" fmla="*/ 1986945 w 2954310"/>
              <a:gd name="connsiteY6-94" fmla="*/ 714292 h 2208597"/>
              <a:gd name="connsiteX7-95" fmla="*/ 4 w 2954310"/>
              <a:gd name="connsiteY7-96" fmla="*/ 2208597 h 22085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54310" h="2208597">
                <a:moveTo>
                  <a:pt x="4" y="2208597"/>
                </a:moveTo>
                <a:cubicBezTo>
                  <a:pt x="-2377" y="2209522"/>
                  <a:pt x="1313519" y="693336"/>
                  <a:pt x="1986945" y="0"/>
                </a:cubicBezTo>
                <a:lnTo>
                  <a:pt x="2835259" y="0"/>
                </a:lnTo>
                <a:cubicBezTo>
                  <a:pt x="2901009" y="0"/>
                  <a:pt x="2954310" y="53301"/>
                  <a:pt x="2954310" y="119051"/>
                </a:cubicBezTo>
                <a:lnTo>
                  <a:pt x="2954310" y="595241"/>
                </a:lnTo>
                <a:cubicBezTo>
                  <a:pt x="2954310" y="660991"/>
                  <a:pt x="2901009" y="714292"/>
                  <a:pt x="2835259" y="714292"/>
                </a:cubicBezTo>
                <a:lnTo>
                  <a:pt x="1986945" y="714292"/>
                </a:lnTo>
                <a:cubicBezTo>
                  <a:pt x="1921195" y="714292"/>
                  <a:pt x="2385" y="2207672"/>
                  <a:pt x="4" y="220859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accent1"/>
              </a:solidFill>
            </a:endParaRPr>
          </a:p>
        </p:txBody>
      </p:sp>
      <p:pic>
        <p:nvPicPr>
          <p:cNvPr id="12" name="图片 6" descr="343435383038363b343532323338363bb9d8bcfcb5e3"/>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4500245" y="3515996"/>
            <a:ext cx="474980" cy="474980"/>
          </a:xfrm>
          <a:prstGeom prst="rect">
            <a:avLst/>
          </a:prstGeom>
        </p:spPr>
      </p:pic>
      <p:sp>
        <p:nvSpPr>
          <p:cNvPr id="46" name="矩形: 圆角 9"/>
          <p:cNvSpPr/>
          <p:nvPr>
            <p:custDataLst>
              <p:tags r:id="rId8"/>
            </p:custDataLst>
          </p:nvPr>
        </p:nvSpPr>
        <p:spPr>
          <a:xfrm flipV="1">
            <a:off x="2247900" y="3768726"/>
            <a:ext cx="2959100" cy="1274445"/>
          </a:xfrm>
          <a:custGeom>
            <a:avLst/>
            <a:gdLst>
              <a:gd name="connsiteX0" fmla="*/ 0 w 1086416"/>
              <a:gd name="connsiteY0" fmla="*/ 119051 h 714292"/>
              <a:gd name="connsiteX1" fmla="*/ 119051 w 1086416"/>
              <a:gd name="connsiteY1" fmla="*/ 0 h 714292"/>
              <a:gd name="connsiteX2" fmla="*/ 967365 w 1086416"/>
              <a:gd name="connsiteY2" fmla="*/ 0 h 714292"/>
              <a:gd name="connsiteX3" fmla="*/ 1086416 w 1086416"/>
              <a:gd name="connsiteY3" fmla="*/ 119051 h 714292"/>
              <a:gd name="connsiteX4" fmla="*/ 1086416 w 1086416"/>
              <a:gd name="connsiteY4" fmla="*/ 595241 h 714292"/>
              <a:gd name="connsiteX5" fmla="*/ 967365 w 1086416"/>
              <a:gd name="connsiteY5" fmla="*/ 714292 h 714292"/>
              <a:gd name="connsiteX6" fmla="*/ 119051 w 1086416"/>
              <a:gd name="connsiteY6" fmla="*/ 714292 h 714292"/>
              <a:gd name="connsiteX7" fmla="*/ 0 w 1086416"/>
              <a:gd name="connsiteY7" fmla="*/ 595241 h 714292"/>
              <a:gd name="connsiteX8" fmla="*/ 0 w 1086416"/>
              <a:gd name="connsiteY8" fmla="*/ 119051 h 714292"/>
              <a:gd name="connsiteX0-1" fmla="*/ 0 w 1086416"/>
              <a:gd name="connsiteY0-2" fmla="*/ 595241 h 714292"/>
              <a:gd name="connsiteX1-3" fmla="*/ 119051 w 1086416"/>
              <a:gd name="connsiteY1-4" fmla="*/ 0 h 714292"/>
              <a:gd name="connsiteX2-5" fmla="*/ 967365 w 1086416"/>
              <a:gd name="connsiteY2-6" fmla="*/ 0 h 714292"/>
              <a:gd name="connsiteX3-7" fmla="*/ 1086416 w 1086416"/>
              <a:gd name="connsiteY3-8" fmla="*/ 119051 h 714292"/>
              <a:gd name="connsiteX4-9" fmla="*/ 1086416 w 1086416"/>
              <a:gd name="connsiteY4-10" fmla="*/ 595241 h 714292"/>
              <a:gd name="connsiteX5-11" fmla="*/ 967365 w 1086416"/>
              <a:gd name="connsiteY5-12" fmla="*/ 714292 h 714292"/>
              <a:gd name="connsiteX6-13" fmla="*/ 119051 w 1086416"/>
              <a:gd name="connsiteY6-14" fmla="*/ 714292 h 714292"/>
              <a:gd name="connsiteX7-15" fmla="*/ 0 w 1086416"/>
              <a:gd name="connsiteY7-16" fmla="*/ 595241 h 714292"/>
              <a:gd name="connsiteX0-17" fmla="*/ 0 w 2987643"/>
              <a:gd name="connsiteY0-18" fmla="*/ 2080009 h 2082206"/>
              <a:gd name="connsiteX1-19" fmla="*/ 2020278 w 2987643"/>
              <a:gd name="connsiteY1-20" fmla="*/ 0 h 2082206"/>
              <a:gd name="connsiteX2-21" fmla="*/ 2868592 w 2987643"/>
              <a:gd name="connsiteY2-22" fmla="*/ 0 h 2082206"/>
              <a:gd name="connsiteX3-23" fmla="*/ 2987643 w 2987643"/>
              <a:gd name="connsiteY3-24" fmla="*/ 119051 h 2082206"/>
              <a:gd name="connsiteX4-25" fmla="*/ 2987643 w 2987643"/>
              <a:gd name="connsiteY4-26" fmla="*/ 595241 h 2082206"/>
              <a:gd name="connsiteX5-27" fmla="*/ 2868592 w 2987643"/>
              <a:gd name="connsiteY5-28" fmla="*/ 714292 h 2082206"/>
              <a:gd name="connsiteX6-29" fmla="*/ 2020278 w 2987643"/>
              <a:gd name="connsiteY6-30" fmla="*/ 714292 h 2082206"/>
              <a:gd name="connsiteX7-31" fmla="*/ 0 w 2987643"/>
              <a:gd name="connsiteY7-32" fmla="*/ 2080009 h 2082206"/>
              <a:gd name="connsiteX0-33" fmla="*/ 0 w 2951429"/>
              <a:gd name="connsiteY0-34" fmla="*/ 1210876 h 1216223"/>
              <a:gd name="connsiteX1-35" fmla="*/ 1984064 w 2951429"/>
              <a:gd name="connsiteY1-36" fmla="*/ 0 h 1216223"/>
              <a:gd name="connsiteX2-37" fmla="*/ 2832378 w 2951429"/>
              <a:gd name="connsiteY2-38" fmla="*/ 0 h 1216223"/>
              <a:gd name="connsiteX3-39" fmla="*/ 2951429 w 2951429"/>
              <a:gd name="connsiteY3-40" fmla="*/ 119051 h 1216223"/>
              <a:gd name="connsiteX4-41" fmla="*/ 2951429 w 2951429"/>
              <a:gd name="connsiteY4-42" fmla="*/ 595241 h 1216223"/>
              <a:gd name="connsiteX5-43" fmla="*/ 2832378 w 2951429"/>
              <a:gd name="connsiteY5-44" fmla="*/ 714292 h 1216223"/>
              <a:gd name="connsiteX6-45" fmla="*/ 1984064 w 2951429"/>
              <a:gd name="connsiteY6-46" fmla="*/ 714292 h 1216223"/>
              <a:gd name="connsiteX7-47" fmla="*/ 0 w 2951429"/>
              <a:gd name="connsiteY7-48" fmla="*/ 1210876 h 1216223"/>
              <a:gd name="connsiteX0-49" fmla="*/ 0 w 2987643"/>
              <a:gd name="connsiteY0-50" fmla="*/ 1219930 h 1225198"/>
              <a:gd name="connsiteX1-51" fmla="*/ 2020278 w 2987643"/>
              <a:gd name="connsiteY1-52" fmla="*/ 0 h 1225198"/>
              <a:gd name="connsiteX2-53" fmla="*/ 2868592 w 2987643"/>
              <a:gd name="connsiteY2-54" fmla="*/ 0 h 1225198"/>
              <a:gd name="connsiteX3-55" fmla="*/ 2987643 w 2987643"/>
              <a:gd name="connsiteY3-56" fmla="*/ 119051 h 1225198"/>
              <a:gd name="connsiteX4-57" fmla="*/ 2987643 w 2987643"/>
              <a:gd name="connsiteY4-58" fmla="*/ 595241 h 1225198"/>
              <a:gd name="connsiteX5-59" fmla="*/ 2868592 w 2987643"/>
              <a:gd name="connsiteY5-60" fmla="*/ 714292 h 1225198"/>
              <a:gd name="connsiteX6-61" fmla="*/ 2020278 w 2987643"/>
              <a:gd name="connsiteY6-62" fmla="*/ 714292 h 1225198"/>
              <a:gd name="connsiteX7-63" fmla="*/ 0 w 2987643"/>
              <a:gd name="connsiteY7-64" fmla="*/ 1219930 h 1225198"/>
              <a:gd name="connsiteX0-65" fmla="*/ 0 w 2987643"/>
              <a:gd name="connsiteY0-66" fmla="*/ 1219930 h 1219940"/>
              <a:gd name="connsiteX1-67" fmla="*/ 2020278 w 2987643"/>
              <a:gd name="connsiteY1-68" fmla="*/ 0 h 1219940"/>
              <a:gd name="connsiteX2-69" fmla="*/ 2868592 w 2987643"/>
              <a:gd name="connsiteY2-70" fmla="*/ 0 h 1219940"/>
              <a:gd name="connsiteX3-71" fmla="*/ 2987643 w 2987643"/>
              <a:gd name="connsiteY3-72" fmla="*/ 119051 h 1219940"/>
              <a:gd name="connsiteX4-73" fmla="*/ 2987643 w 2987643"/>
              <a:gd name="connsiteY4-74" fmla="*/ 595241 h 1219940"/>
              <a:gd name="connsiteX5-75" fmla="*/ 2868592 w 2987643"/>
              <a:gd name="connsiteY5-76" fmla="*/ 714292 h 1219940"/>
              <a:gd name="connsiteX6-77" fmla="*/ 2020278 w 2987643"/>
              <a:gd name="connsiteY6-78" fmla="*/ 714292 h 1219940"/>
              <a:gd name="connsiteX7-79" fmla="*/ 0 w 2987643"/>
              <a:gd name="connsiteY7-80" fmla="*/ 1219930 h 1219940"/>
              <a:gd name="connsiteX0-81" fmla="*/ 0 w 2987643"/>
              <a:gd name="connsiteY0-82" fmla="*/ 1265173 h 1265182"/>
              <a:gd name="connsiteX1-83" fmla="*/ 2020278 w 2987643"/>
              <a:gd name="connsiteY1-84" fmla="*/ 0 h 1265182"/>
              <a:gd name="connsiteX2-85" fmla="*/ 2868592 w 2987643"/>
              <a:gd name="connsiteY2-86" fmla="*/ 0 h 1265182"/>
              <a:gd name="connsiteX3-87" fmla="*/ 2987643 w 2987643"/>
              <a:gd name="connsiteY3-88" fmla="*/ 119051 h 1265182"/>
              <a:gd name="connsiteX4-89" fmla="*/ 2987643 w 2987643"/>
              <a:gd name="connsiteY4-90" fmla="*/ 595241 h 1265182"/>
              <a:gd name="connsiteX5-91" fmla="*/ 2868592 w 2987643"/>
              <a:gd name="connsiteY5-92" fmla="*/ 714292 h 1265182"/>
              <a:gd name="connsiteX6-93" fmla="*/ 2020278 w 2987643"/>
              <a:gd name="connsiteY6-94" fmla="*/ 714292 h 1265182"/>
              <a:gd name="connsiteX7-95" fmla="*/ 0 w 2987643"/>
              <a:gd name="connsiteY7-96" fmla="*/ 1265173 h 1265182"/>
              <a:gd name="connsiteX0-97" fmla="*/ 0 w 2973355"/>
              <a:gd name="connsiteY0-98" fmla="*/ 1388998 h 1389006"/>
              <a:gd name="connsiteX1-99" fmla="*/ 2005990 w 2973355"/>
              <a:gd name="connsiteY1-100" fmla="*/ 0 h 1389006"/>
              <a:gd name="connsiteX2-101" fmla="*/ 2854304 w 2973355"/>
              <a:gd name="connsiteY2-102" fmla="*/ 0 h 1389006"/>
              <a:gd name="connsiteX3-103" fmla="*/ 2973355 w 2973355"/>
              <a:gd name="connsiteY3-104" fmla="*/ 119051 h 1389006"/>
              <a:gd name="connsiteX4-105" fmla="*/ 2973355 w 2973355"/>
              <a:gd name="connsiteY4-106" fmla="*/ 595241 h 1389006"/>
              <a:gd name="connsiteX5-107" fmla="*/ 2854304 w 2973355"/>
              <a:gd name="connsiteY5-108" fmla="*/ 714292 h 1389006"/>
              <a:gd name="connsiteX6-109" fmla="*/ 2005990 w 2973355"/>
              <a:gd name="connsiteY6-110" fmla="*/ 714292 h 1389006"/>
              <a:gd name="connsiteX7-111" fmla="*/ 0 w 2973355"/>
              <a:gd name="connsiteY7-112" fmla="*/ 1388998 h 1389006"/>
              <a:gd name="connsiteX0-113" fmla="*/ 0 w 2951923"/>
              <a:gd name="connsiteY0-114" fmla="*/ 1272317 h 1272326"/>
              <a:gd name="connsiteX1-115" fmla="*/ 1984558 w 2951923"/>
              <a:gd name="connsiteY1-116" fmla="*/ 0 h 1272326"/>
              <a:gd name="connsiteX2-117" fmla="*/ 2832872 w 2951923"/>
              <a:gd name="connsiteY2-118" fmla="*/ 0 h 1272326"/>
              <a:gd name="connsiteX3-119" fmla="*/ 2951923 w 2951923"/>
              <a:gd name="connsiteY3-120" fmla="*/ 119051 h 1272326"/>
              <a:gd name="connsiteX4-121" fmla="*/ 2951923 w 2951923"/>
              <a:gd name="connsiteY4-122" fmla="*/ 595241 h 1272326"/>
              <a:gd name="connsiteX5-123" fmla="*/ 2832872 w 2951923"/>
              <a:gd name="connsiteY5-124" fmla="*/ 714292 h 1272326"/>
              <a:gd name="connsiteX6-125" fmla="*/ 1984558 w 2951923"/>
              <a:gd name="connsiteY6-126" fmla="*/ 714292 h 1272326"/>
              <a:gd name="connsiteX7-127" fmla="*/ 0 w 2951923"/>
              <a:gd name="connsiteY7-128" fmla="*/ 1272317 h 1272326"/>
              <a:gd name="connsiteX0-129" fmla="*/ 0 w 2961448"/>
              <a:gd name="connsiteY0-130" fmla="*/ 1260410 h 1260419"/>
              <a:gd name="connsiteX1-131" fmla="*/ 1994083 w 2961448"/>
              <a:gd name="connsiteY1-132" fmla="*/ 0 h 1260419"/>
              <a:gd name="connsiteX2-133" fmla="*/ 2842397 w 2961448"/>
              <a:gd name="connsiteY2-134" fmla="*/ 0 h 1260419"/>
              <a:gd name="connsiteX3-135" fmla="*/ 2961448 w 2961448"/>
              <a:gd name="connsiteY3-136" fmla="*/ 119051 h 1260419"/>
              <a:gd name="connsiteX4-137" fmla="*/ 2961448 w 2961448"/>
              <a:gd name="connsiteY4-138" fmla="*/ 595241 h 1260419"/>
              <a:gd name="connsiteX5-139" fmla="*/ 2842397 w 2961448"/>
              <a:gd name="connsiteY5-140" fmla="*/ 714292 h 1260419"/>
              <a:gd name="connsiteX6-141" fmla="*/ 1994083 w 2961448"/>
              <a:gd name="connsiteY6-142" fmla="*/ 714292 h 1260419"/>
              <a:gd name="connsiteX7-143" fmla="*/ 0 w 2961448"/>
              <a:gd name="connsiteY7-144" fmla="*/ 1260410 h 1260419"/>
              <a:gd name="connsiteX0-145" fmla="*/ 0 w 2959067"/>
              <a:gd name="connsiteY0-146" fmla="*/ 1274698 h 1274707"/>
              <a:gd name="connsiteX1-147" fmla="*/ 1991702 w 2959067"/>
              <a:gd name="connsiteY1-148" fmla="*/ 0 h 1274707"/>
              <a:gd name="connsiteX2-149" fmla="*/ 2840016 w 2959067"/>
              <a:gd name="connsiteY2-150" fmla="*/ 0 h 1274707"/>
              <a:gd name="connsiteX3-151" fmla="*/ 2959067 w 2959067"/>
              <a:gd name="connsiteY3-152" fmla="*/ 119051 h 1274707"/>
              <a:gd name="connsiteX4-153" fmla="*/ 2959067 w 2959067"/>
              <a:gd name="connsiteY4-154" fmla="*/ 595241 h 1274707"/>
              <a:gd name="connsiteX5-155" fmla="*/ 2840016 w 2959067"/>
              <a:gd name="connsiteY5-156" fmla="*/ 714292 h 1274707"/>
              <a:gd name="connsiteX6-157" fmla="*/ 1991702 w 2959067"/>
              <a:gd name="connsiteY6-158" fmla="*/ 714292 h 1274707"/>
              <a:gd name="connsiteX7-159" fmla="*/ 0 w 2959067"/>
              <a:gd name="connsiteY7-160" fmla="*/ 1274698 h 12747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59067" h="1274707">
                <a:moveTo>
                  <a:pt x="0" y="1274698"/>
                </a:moveTo>
                <a:cubicBezTo>
                  <a:pt x="0" y="1278004"/>
                  <a:pt x="1318276" y="406643"/>
                  <a:pt x="1991702" y="0"/>
                </a:cubicBezTo>
                <a:lnTo>
                  <a:pt x="2840016" y="0"/>
                </a:lnTo>
                <a:cubicBezTo>
                  <a:pt x="2905766" y="0"/>
                  <a:pt x="2959067" y="53301"/>
                  <a:pt x="2959067" y="119051"/>
                </a:cubicBezTo>
                <a:lnTo>
                  <a:pt x="2959067" y="595241"/>
                </a:lnTo>
                <a:cubicBezTo>
                  <a:pt x="2959067" y="660991"/>
                  <a:pt x="2905766" y="714292"/>
                  <a:pt x="2840016" y="714292"/>
                </a:cubicBezTo>
                <a:lnTo>
                  <a:pt x="1991702" y="714292"/>
                </a:lnTo>
                <a:cubicBezTo>
                  <a:pt x="1925952" y="714292"/>
                  <a:pt x="0" y="1271392"/>
                  <a:pt x="0" y="127469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accent2"/>
              </a:solidFill>
            </a:endParaRPr>
          </a:p>
        </p:txBody>
      </p:sp>
      <p:pic>
        <p:nvPicPr>
          <p:cNvPr id="14" name="图片 15" descr="343435383038363b343532323430353bcdf8c2e7d3aacffa"/>
          <p:cNvPicPr>
            <a:picLocks noChangeAspect="1"/>
          </p:cNvPicPr>
          <p:nvPr>
            <p:custDataLst>
              <p:tags r:id="rId9"/>
            </p:custDataLst>
          </p:nvPr>
        </p:nvPicPr>
        <p:blipFill>
          <a:blip r:embed="rId10">
            <a:extLst>
              <a:ext uri="{96DAC541-7B7A-43D3-8B79-37D633B846F1}">
                <asvg:svgBlip xmlns:asvg="http://schemas.microsoft.com/office/drawing/2016/SVG/main" r:embed="rId11"/>
              </a:ext>
            </a:extLst>
          </a:blip>
          <a:stretch>
            <a:fillRect/>
          </a:stretch>
        </p:blipFill>
        <p:spPr>
          <a:xfrm flipH="1">
            <a:off x="4494530" y="5424171"/>
            <a:ext cx="474980" cy="474980"/>
          </a:xfrm>
          <a:prstGeom prst="rect">
            <a:avLst/>
          </a:prstGeom>
        </p:spPr>
      </p:pic>
      <p:pic>
        <p:nvPicPr>
          <p:cNvPr id="15" name="图片 17" descr="343435383038363b343532323430323bcdc6b9e3b7bdb0b8"/>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4494530" y="2576196"/>
            <a:ext cx="474980" cy="474980"/>
          </a:xfrm>
          <a:prstGeom prst="rect">
            <a:avLst/>
          </a:prstGeom>
        </p:spPr>
      </p:pic>
      <p:pic>
        <p:nvPicPr>
          <p:cNvPr id="13" name="图片 3" descr="343439383331313b343532303031393bd2b5bca8b9dcc0ed"/>
          <p:cNvPicPr>
            <a:picLocks noChangeAspect="1"/>
          </p:cNvPicPr>
          <p:nvPr>
            <p:custDataLst>
              <p:tags r:id="rId15"/>
            </p:custDataLst>
          </p:nvPr>
        </p:nvPicPr>
        <p:blipFill>
          <a:blip r:embed="rId16">
            <a:extLst>
              <a:ext uri="{96DAC541-7B7A-43D3-8B79-37D633B846F1}">
                <asvg:svgBlip xmlns:asvg="http://schemas.microsoft.com/office/drawing/2016/SVG/main" r:embed="rId17"/>
              </a:ext>
            </a:extLst>
          </a:blip>
          <a:stretch>
            <a:fillRect/>
          </a:stretch>
        </p:blipFill>
        <p:spPr>
          <a:xfrm>
            <a:off x="1144905" y="3305176"/>
            <a:ext cx="686435" cy="686435"/>
          </a:xfrm>
          <a:prstGeom prst="rect">
            <a:avLst/>
          </a:prstGeom>
        </p:spPr>
      </p:pic>
      <p:sp>
        <p:nvSpPr>
          <p:cNvPr id="2" name="矩形 1"/>
          <p:cNvSpPr/>
          <p:nvPr>
            <p:custDataLst>
              <p:tags r:id="rId18"/>
            </p:custDataLst>
          </p:nvPr>
        </p:nvSpPr>
        <p:spPr>
          <a:xfrm>
            <a:off x="5577840" y="1452245"/>
            <a:ext cx="5467984" cy="742950"/>
          </a:xfrm>
          <a:prstGeom prst="rect">
            <a:avLst/>
          </a:prstGeom>
          <a:noFill/>
        </p:spPr>
        <p:txBody>
          <a:bodyPr wrap="square" lIns="0" tIns="0" rIns="0" bIns="0" rtlCol="0" anchor="ctr">
            <a:noAutofit/>
          </a:bodyPr>
          <a:p>
            <a:pPr algn="just">
              <a:lnSpc>
                <a:spcPct val="140000"/>
              </a:lnSpc>
              <a:spcBef>
                <a:spcPct val="0"/>
              </a:spcBef>
              <a:spcAft>
                <a:spcPct val="0"/>
              </a:spcAft>
            </a:pPr>
            <a:r>
              <a:rPr lang="zh-CN" altLang="en-US" sz="1400" ker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一是突出关键数据，即直接展示关键数据</a:t>
            </a:r>
            <a:r>
              <a:rPr lang="zh-CN" sz="1400" ker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endParaRPr lang="zh-CN" sz="1400" ker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custDataLst>
              <p:tags r:id="rId19"/>
            </p:custDataLst>
          </p:nvPr>
        </p:nvSpPr>
        <p:spPr>
          <a:xfrm>
            <a:off x="5577840" y="2399666"/>
            <a:ext cx="5467984" cy="742950"/>
          </a:xfrm>
          <a:prstGeom prst="rect">
            <a:avLst/>
          </a:prstGeom>
          <a:noFill/>
        </p:spPr>
        <p:txBody>
          <a:bodyPr wrap="square" lIns="0" tIns="0" rIns="0" bIns="0" rtlCol="0" anchor="ctr">
            <a:noAutofit/>
          </a:bodyPr>
          <a:p>
            <a:pPr algn="just">
              <a:lnSpc>
                <a:spcPct val="140000"/>
              </a:lnSpc>
              <a:spcBef>
                <a:spcPct val="0"/>
              </a:spcBef>
              <a:spcAft>
                <a:spcPct val="0"/>
              </a:spcAft>
            </a:pPr>
            <a:r>
              <a:rPr lang="zh-CN" altLang="en-US" sz="1400" kern="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二是利用数字对比，即通过对比突出数据的差异或变化</a:t>
            </a:r>
            <a:r>
              <a:rPr lang="zh-CN" sz="1400" kern="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endParaRPr lang="zh-CN" sz="1400" kern="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5" name="矩形 4"/>
          <p:cNvSpPr/>
          <p:nvPr>
            <p:custDataLst>
              <p:tags r:id="rId20"/>
            </p:custDataLst>
          </p:nvPr>
        </p:nvSpPr>
        <p:spPr>
          <a:xfrm>
            <a:off x="5577840" y="3330576"/>
            <a:ext cx="5467984" cy="742950"/>
          </a:xfrm>
          <a:prstGeom prst="rect">
            <a:avLst/>
          </a:prstGeom>
          <a:noFill/>
        </p:spPr>
        <p:txBody>
          <a:bodyPr wrap="square" lIns="0" tIns="0" rIns="0" bIns="0" rtlCol="0" anchor="ctr">
            <a:noAutofit/>
          </a:bodyPr>
          <a:p>
            <a:pPr algn="just">
              <a:lnSpc>
                <a:spcPct val="140000"/>
              </a:lnSpc>
              <a:spcBef>
                <a:spcPct val="0"/>
              </a:spcBef>
              <a:spcAft>
                <a:spcPct val="0"/>
              </a:spcAft>
            </a:pPr>
            <a:r>
              <a:rPr lang="zh-CN" altLang="en-US" sz="1400" ker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三是采用故事化方式，即将数据融入一个有趣或引人入胜的故事中。</a:t>
            </a:r>
            <a:endParaRPr lang="zh-CN" altLang="en-US" sz="1400" ker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7" name="矩形 6"/>
          <p:cNvSpPr/>
          <p:nvPr>
            <p:custDataLst>
              <p:tags r:id="rId21"/>
            </p:custDataLst>
          </p:nvPr>
        </p:nvSpPr>
        <p:spPr>
          <a:xfrm>
            <a:off x="5577840" y="5226051"/>
            <a:ext cx="5467984" cy="742950"/>
          </a:xfrm>
          <a:prstGeom prst="rect">
            <a:avLst/>
          </a:prstGeom>
          <a:noFill/>
        </p:spPr>
        <p:txBody>
          <a:bodyPr wrap="square" lIns="0" tIns="0" rIns="0" bIns="0" rtlCol="0" anchor="ctr">
            <a:noAutofit/>
          </a:bodyPr>
          <a:p>
            <a:pPr algn="just">
              <a:lnSpc>
                <a:spcPct val="140000"/>
              </a:lnSpc>
              <a:spcBef>
                <a:spcPct val="0"/>
              </a:spcBef>
              <a:spcAft>
                <a:spcPct val="0"/>
              </a:spcAft>
            </a:pPr>
            <a:r>
              <a:rPr lang="zh-CN" altLang="en-US" sz="1400" ker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五是设置悬念，激发受众的好奇心</a:t>
            </a:r>
            <a:r>
              <a:rPr lang="zh-CN" sz="1400" ker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endParaRPr lang="zh-CN" sz="1400" ker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8" name="矩形 7"/>
          <p:cNvSpPr/>
          <p:nvPr>
            <p:custDataLst>
              <p:tags r:id="rId22"/>
            </p:custDataLst>
          </p:nvPr>
        </p:nvSpPr>
        <p:spPr>
          <a:xfrm>
            <a:off x="5577840" y="4251326"/>
            <a:ext cx="5467984" cy="742950"/>
          </a:xfrm>
          <a:prstGeom prst="rect">
            <a:avLst/>
          </a:prstGeom>
          <a:noFill/>
        </p:spPr>
        <p:txBody>
          <a:bodyPr wrap="square" lIns="0" tIns="0" rIns="0" bIns="0" rtlCol="0" anchor="ctr">
            <a:noAutofit/>
          </a:bodyPr>
          <a:p>
            <a:pPr algn="just">
              <a:lnSpc>
                <a:spcPct val="140000"/>
              </a:lnSpc>
              <a:spcBef>
                <a:spcPct val="0"/>
              </a:spcBef>
              <a:spcAft>
                <a:spcPct val="0"/>
              </a:spcAft>
            </a:pPr>
            <a:r>
              <a:rPr lang="zh-CN" altLang="en-US" sz="1400" ker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四是强调影响，即突出数据背后的影响或意义。</a:t>
            </a:r>
            <a:endParaRPr lang="en-US" sz="1400" ker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pic>
        <p:nvPicPr>
          <p:cNvPr id="11" name="图片 3" descr="343435383038363b343532323337393bc9cfcad0cdcbb3f6"/>
          <p:cNvPicPr>
            <a:picLocks noChangeAspect="1"/>
          </p:cNvPicPr>
          <p:nvPr>
            <p:custDataLst>
              <p:tags r:id="rId23"/>
            </p:custDataLst>
          </p:nvPr>
        </p:nvPicPr>
        <p:blipFill>
          <a:blip r:embed="rId24">
            <a:extLst>
              <a:ext uri="{96DAC541-7B7A-43D3-8B79-37D633B846F1}">
                <asvg:svgBlip xmlns:asvg="http://schemas.microsoft.com/office/drawing/2016/SVG/main" r:embed="rId25"/>
              </a:ext>
            </a:extLst>
          </a:blip>
          <a:stretch>
            <a:fillRect/>
          </a:stretch>
        </p:blipFill>
        <p:spPr>
          <a:xfrm>
            <a:off x="4494530" y="4456431"/>
            <a:ext cx="474980" cy="474980"/>
          </a:xfrm>
          <a:prstGeom prst="rect">
            <a:avLst/>
          </a:prstGeom>
        </p:spPr>
      </p:pic>
      <p:pic>
        <p:nvPicPr>
          <p:cNvPr id="6" name="图片 21" descr="343435383038363b343532323430383bd3aacffab2bcbed6"/>
          <p:cNvPicPr>
            <a:picLocks noChangeAspect="1"/>
          </p:cNvPicPr>
          <p:nvPr>
            <p:custDataLst>
              <p:tags r:id="rId26"/>
            </p:custDataLst>
          </p:nvPr>
        </p:nvPicPr>
        <p:blipFill>
          <a:blip r:embed="rId27">
            <a:extLst>
              <a:ext uri="{96DAC541-7B7A-43D3-8B79-37D633B846F1}">
                <asvg:svgBlip xmlns:asvg="http://schemas.microsoft.com/office/drawing/2016/SVG/main" r:embed="rId28"/>
              </a:ext>
            </a:extLst>
          </a:blip>
          <a:stretch>
            <a:fillRect/>
          </a:stretch>
        </p:blipFill>
        <p:spPr>
          <a:xfrm>
            <a:off x="4494530" y="1624965"/>
            <a:ext cx="476250" cy="476250"/>
          </a:xfrm>
          <a:prstGeom prst="rect">
            <a:avLst/>
          </a:prstGeom>
        </p:spPr>
      </p:pic>
      <p:sp>
        <p:nvSpPr>
          <p:cNvPr id="9" name="矩形 8"/>
          <p:cNvSpPr/>
          <p:nvPr>
            <p:custDataLst>
              <p:tags r:id="rId29"/>
            </p:custDataLst>
          </p:nvPr>
        </p:nvSpPr>
        <p:spPr>
          <a:xfrm>
            <a:off x="786130" y="4090671"/>
            <a:ext cx="1457325" cy="1173480"/>
          </a:xfrm>
          <a:prstGeom prst="rect">
            <a:avLst/>
          </a:prstGeom>
          <a:noFill/>
        </p:spPr>
        <p:txBody>
          <a:bodyPr wrap="square" lIns="0" tIns="0" rIns="0" bIns="0" rtlCol="0" anchor="t" anchorCtr="0">
            <a:noAutofit/>
          </a:bodyPr>
          <a:p>
            <a:pPr algn="ctr">
              <a:spcBef>
                <a:spcPct val="0"/>
              </a:spcBef>
              <a:spcAft>
                <a:spcPct val="0"/>
              </a:spcAft>
            </a:pPr>
            <a:r>
              <a:rPr lang="zh-CN" altLang="en-US" sz="2800" b="1" kern="0">
                <a:solidFill>
                  <a:schemeClr val="accent1"/>
                </a:solidFill>
                <a:latin typeface="微软雅黑" panose="020B0503020204020204" charset="-122"/>
                <a:ea typeface="微软雅黑" panose="020B0503020204020204" charset="-122"/>
                <a:cs typeface="+mn-ea"/>
              </a:rPr>
              <a:t>标题</a:t>
            </a:r>
            <a:endParaRPr lang="zh-CN" altLang="en-US" sz="2800" b="1" kern="0">
              <a:solidFill>
                <a:schemeClr val="accent1"/>
              </a:solidFill>
              <a:latin typeface="微软雅黑" panose="020B0503020204020204" charset="-122"/>
              <a:ea typeface="微软雅黑" panose="020B0503020204020204" charset="-122"/>
              <a:cs typeface="+mn-ea"/>
            </a:endParaRPr>
          </a:p>
        </p:txBody>
      </p:sp>
      <p:grpSp>
        <p:nvGrpSpPr>
          <p:cNvPr id="4" name="组合 3"/>
          <p:cNvGrpSpPr/>
          <p:nvPr/>
        </p:nvGrpSpPr>
        <p:grpSpPr>
          <a:xfrm>
            <a:off x="298450" y="240665"/>
            <a:ext cx="7024370" cy="743555"/>
            <a:chOff x="273050" y="421670"/>
            <a:chExt cx="2438400" cy="743555"/>
          </a:xfrm>
        </p:grpSpPr>
        <p:sp>
          <p:nvSpPr>
            <p:cNvPr id="16" name="文本框 15"/>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7" name="直接连接符 16"/>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3" name="圆角矩形 2"/>
          <p:cNvSpPr/>
          <p:nvPr>
            <p:custDataLst>
              <p:tags r:id="rId1"/>
            </p:custDataLst>
          </p:nvPr>
        </p:nvSpPr>
        <p:spPr>
          <a:xfrm>
            <a:off x="1347470" y="1534160"/>
            <a:ext cx="10209530" cy="2311400"/>
          </a:xfrm>
          <a:prstGeom prst="roundRect">
            <a:avLst>
              <a:gd name="adj" fmla="val 50000"/>
            </a:avLst>
          </a:prstGeom>
          <a:solidFill>
            <a:schemeClr val="accent1">
              <a:lumMod val="20000"/>
              <a:lumOff val="8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algn="ctr"/>
            <a:endParaRPr lang="zh-CN" altLang="en-US" sz="1600">
              <a:solidFill>
                <a:schemeClr val="lt1"/>
              </a:solidFill>
              <a:sym typeface="+mn-ea"/>
            </a:endParaRPr>
          </a:p>
        </p:txBody>
      </p:sp>
      <p:sp>
        <p:nvSpPr>
          <p:cNvPr id="24" name="圆角矩形 23"/>
          <p:cNvSpPr/>
          <p:nvPr>
            <p:custDataLst>
              <p:tags r:id="rId2"/>
            </p:custDataLst>
          </p:nvPr>
        </p:nvSpPr>
        <p:spPr>
          <a:xfrm>
            <a:off x="675005" y="2118360"/>
            <a:ext cx="2497455" cy="10922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400" b="1" spc="500">
                <a:solidFill>
                  <a:schemeClr val="bg1"/>
                </a:solidFill>
                <a:uFillTx/>
                <a:latin typeface="微软雅黑" panose="020B0503020204020204" charset="-122"/>
                <a:ea typeface="微软雅黑" panose="020B0503020204020204" charset="-122"/>
                <a:cs typeface="+mn-ea"/>
                <a:sym typeface="+mn-ea"/>
              </a:rPr>
              <a:t>导语</a:t>
            </a:r>
            <a:endParaRPr lang="zh-CN" altLang="en-US" sz="2400" b="1" spc="500">
              <a:solidFill>
                <a:schemeClr val="bg1"/>
              </a:solidFill>
              <a:uFillTx/>
              <a:latin typeface="微软雅黑" panose="020B0503020204020204" charset="-122"/>
              <a:ea typeface="微软雅黑" panose="020B0503020204020204" charset="-122"/>
              <a:cs typeface="+mn-ea"/>
              <a:sym typeface="+mn-ea"/>
            </a:endParaRPr>
          </a:p>
        </p:txBody>
      </p:sp>
      <p:sp>
        <p:nvSpPr>
          <p:cNvPr id="29" name="矩形 28"/>
          <p:cNvSpPr/>
          <p:nvPr>
            <p:custDataLst>
              <p:tags r:id="rId3"/>
            </p:custDataLst>
          </p:nvPr>
        </p:nvSpPr>
        <p:spPr>
          <a:xfrm>
            <a:off x="3453765" y="1996440"/>
            <a:ext cx="7597140" cy="1290955"/>
          </a:xfrm>
          <a:prstGeom prst="rect">
            <a:avLst/>
          </a:prstGeom>
          <a:noFill/>
        </p:spPr>
        <p:txBody>
          <a:bodyPr wrap="square" lIns="0" tIns="0" rIns="0" bIns="0" rtlCol="0" anchor="ctr" anchorCtr="0">
            <a:noAutofit/>
          </a:bodyPr>
          <a:p>
            <a:pPr algn="just">
              <a:lnSpc>
                <a:spcPct val="150000"/>
              </a:lnSpc>
              <a:spcBef>
                <a:spcPct val="0"/>
              </a:spcBef>
              <a:spcAft>
                <a:spcPct val="0"/>
              </a:spcAft>
            </a:pPr>
            <a:r>
              <a:rPr lang="zh-CN" altLang="en-US" sz="16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数据新闻的导语部分应能迅速吸引受众的注意力，简要介绍新闻故事的主题，也可以说明关键数据或设置叙述背景。值得一提的是，数据新闻的导语可以是文字，也可以是概要、总览式的数据图表及视频，或者由其相互配合完成。</a:t>
            </a:r>
            <a:endParaRPr lang="zh-CN" altLang="en-US" sz="16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grpSp>
        <p:nvGrpSpPr>
          <p:cNvPr id="76" name="组合 75"/>
          <p:cNvGrpSpPr/>
          <p:nvPr>
            <p:custDataLst>
              <p:tags r:id="rId4"/>
            </p:custDataLst>
          </p:nvPr>
        </p:nvGrpSpPr>
        <p:grpSpPr>
          <a:xfrm>
            <a:off x="11430" y="4434840"/>
            <a:ext cx="12192000" cy="1829435"/>
            <a:chOff x="18" y="7398"/>
            <a:chExt cx="19200" cy="2881"/>
          </a:xfrm>
        </p:grpSpPr>
        <p:sp>
          <p:nvSpPr>
            <p:cNvPr id="67" name="任意多边形: 形状 2"/>
            <p:cNvSpPr/>
            <p:nvPr>
              <p:custDataLst>
                <p:tags r:id="rId5"/>
              </p:custDataLst>
            </p:nvPr>
          </p:nvSpPr>
          <p:spPr>
            <a:xfrm flipV="1">
              <a:off x="18" y="8446"/>
              <a:ext cx="19200" cy="949"/>
            </a:xfrm>
            <a:custGeom>
              <a:avLst/>
              <a:gdLst>
                <a:gd name="connsiteX0" fmla="*/ 0 w 19248"/>
                <a:gd name="connsiteY0" fmla="*/ 865 h 950"/>
                <a:gd name="connsiteX1" fmla="*/ 1438 w 19248"/>
                <a:gd name="connsiteY1" fmla="*/ 943 h 950"/>
                <a:gd name="connsiteX2" fmla="*/ 7493 w 19248"/>
                <a:gd name="connsiteY2" fmla="*/ 354 h 950"/>
                <a:gd name="connsiteX3" fmla="*/ 12353 w 19248"/>
                <a:gd name="connsiteY3" fmla="*/ 737 h 950"/>
                <a:gd name="connsiteX4" fmla="*/ 15481 w 19248"/>
                <a:gd name="connsiteY4" fmla="*/ 564 h 950"/>
                <a:gd name="connsiteX5" fmla="*/ 19248 w 19248"/>
                <a:gd name="connsiteY5" fmla="*/ 0 h 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8" h="951">
                  <a:moveTo>
                    <a:pt x="0" y="865"/>
                  </a:moveTo>
                  <a:cubicBezTo>
                    <a:pt x="890" y="959"/>
                    <a:pt x="964" y="959"/>
                    <a:pt x="1438" y="943"/>
                  </a:cubicBezTo>
                  <a:cubicBezTo>
                    <a:pt x="2977" y="890"/>
                    <a:pt x="5646" y="406"/>
                    <a:pt x="7493" y="354"/>
                  </a:cubicBezTo>
                  <a:cubicBezTo>
                    <a:pt x="9340" y="302"/>
                    <a:pt x="11021" y="702"/>
                    <a:pt x="12353" y="737"/>
                  </a:cubicBezTo>
                  <a:cubicBezTo>
                    <a:pt x="13684" y="772"/>
                    <a:pt x="14348" y="706"/>
                    <a:pt x="15481" y="564"/>
                  </a:cubicBezTo>
                  <a:cubicBezTo>
                    <a:pt x="16615" y="422"/>
                    <a:pt x="17978" y="268"/>
                    <a:pt x="19248" y="0"/>
                  </a:cubicBezTo>
                </a:path>
              </a:pathLst>
            </a:custGeom>
            <a:noFill/>
            <a:ln w="12700">
              <a:gradFill>
                <a:gsLst>
                  <a:gs pos="0">
                    <a:schemeClr val="tx1">
                      <a:lumMod val="50000"/>
                      <a:lumOff val="50000"/>
                      <a:alpha val="20000"/>
                    </a:schemeClr>
                  </a:gs>
                  <a:gs pos="60000">
                    <a:schemeClr val="tx1">
                      <a:lumMod val="50000"/>
                      <a:lumOff val="50000"/>
                      <a:alpha val="60000"/>
                    </a:schemeClr>
                  </a:gs>
                  <a:gs pos="100000">
                    <a:schemeClr val="tx1">
                      <a:lumMod val="50000"/>
                      <a:lumOff val="50000"/>
                      <a:alpha val="2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795" b="0" i="0" u="none" strike="noStrike" kern="1200" cap="none" spc="0" normalizeH="0" baseline="0" noProof="0">
                <a:ln>
                  <a:noFill/>
                </a:ln>
                <a:solidFill>
                  <a:srgbClr val="FFFFFF"/>
                </a:solidFill>
                <a:effectLst/>
                <a:uLnTx/>
                <a:uFillTx/>
                <a:latin typeface="HarmonyOS Sans SC"/>
                <a:ea typeface="HarmonyOS Sans SC"/>
                <a:cs typeface="+mn-cs"/>
              </a:endParaRPr>
            </a:p>
          </p:txBody>
        </p:sp>
        <p:sp>
          <p:nvSpPr>
            <p:cNvPr id="68" name="任意多边形: 形状 3"/>
            <p:cNvSpPr/>
            <p:nvPr>
              <p:custDataLst>
                <p:tags r:id="rId6"/>
              </p:custDataLst>
            </p:nvPr>
          </p:nvSpPr>
          <p:spPr>
            <a:xfrm rot="261585">
              <a:off x="101" y="7489"/>
              <a:ext cx="19012" cy="2791"/>
            </a:xfrm>
            <a:custGeom>
              <a:avLst/>
              <a:gdLst>
                <a:gd name="connsiteX0" fmla="*/ 0 w 19060"/>
                <a:gd name="connsiteY0" fmla="*/ 2798 h 2798"/>
                <a:gd name="connsiteX1" fmla="*/ 7398 w 19060"/>
                <a:gd name="connsiteY1" fmla="*/ 884 h 2798"/>
                <a:gd name="connsiteX2" fmla="*/ 12257 w 19060"/>
                <a:gd name="connsiteY2" fmla="*/ 1605 h 2798"/>
                <a:gd name="connsiteX3" fmla="*/ 15386 w 19060"/>
                <a:gd name="connsiteY3" fmla="*/ 1279 h 2798"/>
                <a:gd name="connsiteX4" fmla="*/ 19060 w 19060"/>
                <a:gd name="connsiteY4" fmla="*/ 0 h 2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0" h="2798">
                  <a:moveTo>
                    <a:pt x="0" y="2798"/>
                  </a:moveTo>
                  <a:cubicBezTo>
                    <a:pt x="1517" y="2480"/>
                    <a:pt x="5561" y="1070"/>
                    <a:pt x="7398" y="884"/>
                  </a:cubicBezTo>
                  <a:cubicBezTo>
                    <a:pt x="9235" y="698"/>
                    <a:pt x="10926" y="1539"/>
                    <a:pt x="12257" y="1605"/>
                  </a:cubicBezTo>
                  <a:cubicBezTo>
                    <a:pt x="13589" y="1670"/>
                    <a:pt x="14252" y="1546"/>
                    <a:pt x="15386" y="1279"/>
                  </a:cubicBezTo>
                  <a:cubicBezTo>
                    <a:pt x="16520" y="1012"/>
                    <a:pt x="17790" y="506"/>
                    <a:pt x="19060" y="0"/>
                  </a:cubicBezTo>
                </a:path>
              </a:pathLst>
            </a:custGeom>
            <a:noFill/>
            <a:ln w="31750">
              <a:gradFill>
                <a:gsLst>
                  <a:gs pos="0">
                    <a:schemeClr val="accent1">
                      <a:lumMod val="20000"/>
                      <a:lumOff val="80000"/>
                      <a:alpha val="100000"/>
                    </a:schemeClr>
                  </a:gs>
                  <a:gs pos="53000">
                    <a:schemeClr val="accent1">
                      <a:lumMod val="60000"/>
                      <a:lumOff val="40000"/>
                      <a:alpha val="100000"/>
                    </a:schemeClr>
                  </a:gs>
                  <a:gs pos="100000">
                    <a:schemeClr val="accent1">
                      <a:lumMod val="20000"/>
                      <a:lumOff val="80000"/>
                      <a:alpha val="10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795" b="0" i="0" u="none" strike="noStrike" kern="1200" cap="none" spc="0" normalizeH="0" baseline="0" noProof="0">
                <a:ln>
                  <a:noFill/>
                </a:ln>
                <a:solidFill>
                  <a:srgbClr val="FFFFFF"/>
                </a:solidFill>
                <a:effectLst/>
                <a:uLnTx/>
                <a:uFillTx/>
                <a:latin typeface="HarmonyOS Sans SC"/>
                <a:ea typeface="HarmonyOS Sans SC"/>
                <a:cs typeface="+mn-cs"/>
              </a:endParaRPr>
            </a:p>
          </p:txBody>
        </p:sp>
        <p:sp>
          <p:nvSpPr>
            <p:cNvPr id="70" name="矩形: 圆角 33"/>
            <p:cNvSpPr/>
            <p:nvPr>
              <p:custDataLst>
                <p:tags r:id="rId7"/>
              </p:custDataLst>
            </p:nvPr>
          </p:nvSpPr>
          <p:spPr>
            <a:xfrm>
              <a:off x="12804" y="7842"/>
              <a:ext cx="4049" cy="604"/>
            </a:xfrm>
            <a:prstGeom prst="roundRect">
              <a:avLst>
                <a:gd name="adj" fmla="val 5000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zh-CN" altLang="en-US" sz="2000" b="1" spc="100" dirty="0">
                  <a:solidFill>
                    <a:schemeClr val="accent1"/>
                  </a:solidFill>
                  <a:latin typeface="微软雅黑" panose="020B0503020204020204" charset="-122"/>
                  <a:ea typeface="微软雅黑" panose="020B0503020204020204" charset="-122"/>
                </a:rPr>
                <a:t>提示数据背后的故事</a:t>
              </a:r>
              <a:endParaRPr lang="zh-CN" altLang="en-US" sz="2000" b="1" spc="100" dirty="0">
                <a:solidFill>
                  <a:schemeClr val="accent1"/>
                </a:solidFill>
                <a:latin typeface="微软雅黑" panose="020B0503020204020204" charset="-122"/>
                <a:ea typeface="微软雅黑" panose="020B0503020204020204" charset="-122"/>
              </a:endParaRPr>
            </a:p>
          </p:txBody>
        </p:sp>
        <p:sp>
          <p:nvSpPr>
            <p:cNvPr id="4103" name="椭圆 4102"/>
            <p:cNvSpPr/>
            <p:nvPr>
              <p:custDataLst>
                <p:tags r:id="rId8"/>
              </p:custDataLst>
            </p:nvPr>
          </p:nvSpPr>
          <p:spPr>
            <a:xfrm>
              <a:off x="14432" y="8866"/>
              <a:ext cx="792" cy="792"/>
            </a:xfrm>
            <a:prstGeom prst="ellipse">
              <a:avLst/>
            </a:prstGeom>
            <a:gradFill flip="none" rotWithShape="1">
              <a:gsLst>
                <a:gs pos="0">
                  <a:schemeClr val="accent1">
                    <a:lumMod val="20000"/>
                    <a:lumOff val="80000"/>
                    <a:alpha val="100000"/>
                  </a:schemeClr>
                </a:gs>
                <a:gs pos="21000">
                  <a:schemeClr val="accent1">
                    <a:lumMod val="60000"/>
                    <a:lumOff val="40000"/>
                    <a:alpha val="100000"/>
                  </a:schemeClr>
                </a:gs>
                <a:gs pos="80000">
                  <a:schemeClr val="accent1">
                    <a:alpha val="100000"/>
                  </a:schemeClr>
                </a:gs>
              </a:gsLst>
              <a:path path="circle">
                <a:fillToRect l="50000" t="-80000" r="50000" b="180000"/>
              </a:path>
              <a:tileRect/>
            </a:gradFill>
            <a:ln w="1191" cap="flat">
              <a:noFill/>
              <a:prstDash val="solid"/>
              <a:miter/>
            </a:ln>
          </p:spPr>
          <p:txBody>
            <a:bodyPr wrap="none" lIns="0" tIns="0" rIns="0" bIns="0" rtlCol="0" anchor="ctr"/>
            <a:lstStyle/>
            <a:p>
              <a:pPr algn="ctr"/>
              <a:r>
                <a:rPr lang="en-US" altLang="zh-CN" sz="1795" b="1" dirty="0">
                  <a:solidFill>
                    <a:srgbClr val="FFFFFF"/>
                  </a:solidFill>
                  <a:latin typeface="微软雅黑" panose="020B0503020204020204" charset="-122"/>
                  <a:ea typeface="微软雅黑" panose="020B0503020204020204" charset="-122"/>
                </a:rPr>
                <a:t>03</a:t>
              </a:r>
              <a:endParaRPr lang="en-US" altLang="zh-CN" sz="1795" b="1" dirty="0">
                <a:solidFill>
                  <a:srgbClr val="FFFFFF"/>
                </a:solidFill>
                <a:latin typeface="微软雅黑" panose="020B0503020204020204" charset="-122"/>
                <a:ea typeface="微软雅黑" panose="020B0503020204020204" charset="-122"/>
              </a:endParaRPr>
            </a:p>
          </p:txBody>
        </p:sp>
        <p:sp>
          <p:nvSpPr>
            <p:cNvPr id="72" name="矩形: 圆角 31"/>
            <p:cNvSpPr/>
            <p:nvPr>
              <p:custDataLst>
                <p:tags r:id="rId9"/>
              </p:custDataLst>
            </p:nvPr>
          </p:nvSpPr>
          <p:spPr>
            <a:xfrm>
              <a:off x="7588" y="9290"/>
              <a:ext cx="4049" cy="604"/>
            </a:xfrm>
            <a:prstGeom prst="roundRect">
              <a:avLst>
                <a:gd name="adj" fmla="val 5000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zh-CN" altLang="en-US" sz="2000" b="1" spc="100" dirty="0">
                  <a:solidFill>
                    <a:schemeClr val="accent2"/>
                  </a:solidFill>
                  <a:latin typeface="微软雅黑" panose="020B0503020204020204" charset="-122"/>
                  <a:ea typeface="微软雅黑" panose="020B0503020204020204" charset="-122"/>
                </a:rPr>
                <a:t>设置悬念</a:t>
              </a:r>
              <a:endParaRPr lang="zh-CN" altLang="en-US" sz="2000" b="1" spc="100" dirty="0">
                <a:solidFill>
                  <a:schemeClr val="accent2"/>
                </a:solidFill>
                <a:latin typeface="微软雅黑" panose="020B0503020204020204" charset="-122"/>
                <a:ea typeface="微软雅黑" panose="020B0503020204020204" charset="-122"/>
              </a:endParaRPr>
            </a:p>
          </p:txBody>
        </p:sp>
        <p:sp>
          <p:nvSpPr>
            <p:cNvPr id="4104" name="椭圆 4103"/>
            <p:cNvSpPr/>
            <p:nvPr>
              <p:custDataLst>
                <p:tags r:id="rId10"/>
              </p:custDataLst>
            </p:nvPr>
          </p:nvSpPr>
          <p:spPr>
            <a:xfrm>
              <a:off x="9222" y="8148"/>
              <a:ext cx="792" cy="792"/>
            </a:xfrm>
            <a:prstGeom prst="ellipse">
              <a:avLst/>
            </a:prstGeom>
            <a:gradFill flip="none" rotWithShape="1">
              <a:gsLst>
                <a:gs pos="0">
                  <a:schemeClr val="accent2">
                    <a:lumMod val="20000"/>
                    <a:lumOff val="80000"/>
                    <a:alpha val="100000"/>
                  </a:schemeClr>
                </a:gs>
                <a:gs pos="21000">
                  <a:schemeClr val="accent2">
                    <a:lumMod val="60000"/>
                    <a:lumOff val="40000"/>
                    <a:alpha val="100000"/>
                  </a:schemeClr>
                </a:gs>
                <a:gs pos="80000">
                  <a:schemeClr val="accent2">
                    <a:alpha val="100000"/>
                  </a:schemeClr>
                </a:gs>
              </a:gsLst>
              <a:path path="circle">
                <a:fillToRect l="50000" t="-80000" r="50000" b="180000"/>
              </a:path>
              <a:tileRect/>
            </a:gradFill>
            <a:ln w="1191" cap="flat">
              <a:noFill/>
              <a:prstDash val="solid"/>
              <a:miter/>
            </a:ln>
          </p:spPr>
          <p:txBody>
            <a:bodyPr wrap="none" lIns="0" tIns="0" rIns="0" bIns="0" rtlCol="0" anchor="ctr"/>
            <a:lstStyle/>
            <a:p>
              <a:pPr algn="ctr"/>
              <a:r>
                <a:rPr lang="en-US" altLang="zh-CN" sz="1795" b="1" dirty="0">
                  <a:solidFill>
                    <a:srgbClr val="FFFFFF"/>
                  </a:solidFill>
                  <a:latin typeface="微软雅黑" panose="020B0503020204020204" charset="-122"/>
                  <a:ea typeface="微软雅黑" panose="020B0503020204020204" charset="-122"/>
                </a:rPr>
                <a:t>02</a:t>
              </a:r>
              <a:endParaRPr lang="en-US" altLang="zh-CN" sz="1795" b="1" dirty="0">
                <a:solidFill>
                  <a:srgbClr val="FFFFFF"/>
                </a:solidFill>
                <a:latin typeface="微软雅黑" panose="020B0503020204020204" charset="-122"/>
                <a:ea typeface="微软雅黑" panose="020B0503020204020204" charset="-122"/>
              </a:endParaRPr>
            </a:p>
          </p:txBody>
        </p:sp>
        <p:sp>
          <p:nvSpPr>
            <p:cNvPr id="74" name="矩形: 圆角 16"/>
            <p:cNvSpPr/>
            <p:nvPr>
              <p:custDataLst>
                <p:tags r:id="rId11"/>
              </p:custDataLst>
            </p:nvPr>
          </p:nvSpPr>
          <p:spPr>
            <a:xfrm>
              <a:off x="1928" y="7398"/>
              <a:ext cx="5359" cy="604"/>
            </a:xfrm>
            <a:prstGeom prst="roundRect">
              <a:avLst>
                <a:gd name="adj" fmla="val 5000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zh-CN" altLang="en-US" sz="2000" b="1" spc="100" dirty="0">
                  <a:solidFill>
                    <a:schemeClr val="accent1"/>
                  </a:solidFill>
                  <a:latin typeface="微软雅黑" panose="020B0503020204020204" charset="-122"/>
                  <a:ea typeface="微软雅黑" panose="020B0503020204020204" charset="-122"/>
                </a:rPr>
                <a:t>直接点明数据</a:t>
              </a:r>
              <a:endParaRPr lang="zh-CN" altLang="en-US" sz="2000" b="1" spc="100" dirty="0">
                <a:solidFill>
                  <a:schemeClr val="accent1"/>
                </a:solidFill>
                <a:latin typeface="微软雅黑" panose="020B0503020204020204" charset="-122"/>
                <a:ea typeface="微软雅黑" panose="020B0503020204020204" charset="-122"/>
              </a:endParaRPr>
            </a:p>
          </p:txBody>
        </p:sp>
        <p:sp>
          <p:nvSpPr>
            <p:cNvPr id="4105" name="椭圆 4104"/>
            <p:cNvSpPr/>
            <p:nvPr>
              <p:custDataLst>
                <p:tags r:id="rId12"/>
              </p:custDataLst>
            </p:nvPr>
          </p:nvSpPr>
          <p:spPr>
            <a:xfrm>
              <a:off x="4012" y="8281"/>
              <a:ext cx="792" cy="792"/>
            </a:xfrm>
            <a:prstGeom prst="ellipse">
              <a:avLst/>
            </a:prstGeom>
            <a:gradFill flip="none" rotWithShape="1">
              <a:gsLst>
                <a:gs pos="0">
                  <a:schemeClr val="accent1">
                    <a:lumMod val="20000"/>
                    <a:lumOff val="80000"/>
                    <a:alpha val="100000"/>
                  </a:schemeClr>
                </a:gs>
                <a:gs pos="21000">
                  <a:schemeClr val="accent1">
                    <a:lumMod val="60000"/>
                    <a:lumOff val="40000"/>
                    <a:alpha val="100000"/>
                  </a:schemeClr>
                </a:gs>
                <a:gs pos="80000">
                  <a:schemeClr val="accent1">
                    <a:alpha val="100000"/>
                  </a:schemeClr>
                </a:gs>
              </a:gsLst>
              <a:path path="circle">
                <a:fillToRect l="50000" t="-80000" r="50000" b="180000"/>
              </a:path>
              <a:tileRect/>
            </a:gradFill>
            <a:ln w="1191" cap="flat">
              <a:noFill/>
              <a:prstDash val="solid"/>
              <a:miter/>
            </a:ln>
          </p:spPr>
          <p:txBody>
            <a:bodyPr wrap="none" lIns="0" tIns="0" rIns="0" bIns="0" rtlCol="0" anchor="ctr"/>
            <a:lstStyle/>
            <a:p>
              <a:pPr algn="ctr"/>
              <a:r>
                <a:rPr lang="en-US" altLang="zh-CN" sz="1795" b="1" dirty="0">
                  <a:solidFill>
                    <a:srgbClr val="FFFFFF"/>
                  </a:solidFill>
                  <a:latin typeface="微软雅黑" panose="020B0503020204020204" charset="-122"/>
                  <a:ea typeface="微软雅黑" panose="020B0503020204020204" charset="-122"/>
                </a:rPr>
                <a:t>01</a:t>
              </a:r>
              <a:endParaRPr lang="en-US" altLang="zh-CN" sz="1795" b="1" dirty="0">
                <a:solidFill>
                  <a:srgbClr val="FFFFFF"/>
                </a:solidFill>
                <a:latin typeface="微软雅黑" panose="020B0503020204020204" charset="-122"/>
                <a:ea typeface="微软雅黑" panose="020B0503020204020204" charset="-122"/>
              </a:endParaRPr>
            </a:p>
          </p:txBody>
        </p:sp>
      </p:grpSp>
      <p:grpSp>
        <p:nvGrpSpPr>
          <p:cNvPr id="6" name="组合 5"/>
          <p:cNvGrpSpPr/>
          <p:nvPr/>
        </p:nvGrpSpPr>
        <p:grpSpPr>
          <a:xfrm>
            <a:off x="298450" y="240665"/>
            <a:ext cx="7024370" cy="743555"/>
            <a:chOff x="273050" y="421670"/>
            <a:chExt cx="2438400" cy="743555"/>
          </a:xfrm>
        </p:grpSpPr>
        <p:sp>
          <p:nvSpPr>
            <p:cNvPr id="16" name="文本框 15"/>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7" name="直接连接符 16"/>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10" name="文本框 9"/>
          <p:cNvSpPr txBox="1"/>
          <p:nvPr/>
        </p:nvSpPr>
        <p:spPr>
          <a:xfrm>
            <a:off x="3251835" y="1762760"/>
            <a:ext cx="4064000" cy="914400"/>
          </a:xfrm>
          <a:prstGeom prst="rect">
            <a:avLst/>
          </a:prstGeom>
        </p:spPr>
        <p:txBody>
          <a:bodyPr wrap="square" lIns="0" tIns="0" rIns="0" bIns="0" rtlCol="0" anchor="t">
            <a:noAutofit/>
          </a:bodyPr>
          <a:p>
            <a:pPr marL="0" lvl="1" indent="0" algn="ctr">
              <a:lnSpc>
                <a:spcPts val="8570"/>
              </a:lnSpc>
              <a:spcBef>
                <a:spcPct val="0"/>
              </a:spcBef>
            </a:pPr>
            <a:endParaRPr lang="en-US" altLang="en-US" sz="4055" b="1" spc="492">
              <a:solidFill>
                <a:srgbClr val="FFFFFF"/>
              </a:solidFill>
              <a:latin typeface="Arial" panose="020B0604020202020204" pitchFamily="34" charset="0"/>
              <a:ea typeface="思源黑体 Heavy" panose="020B0A00000000000000" charset="-122"/>
              <a:cs typeface="Arial" panose="020B0604020202020204" pitchFamily="34" charset="0"/>
              <a:sym typeface="思源黑体 Heavy" panose="020B0A00000000000000" charset="-122"/>
            </a:endParaRPr>
          </a:p>
        </p:txBody>
      </p:sp>
      <p:grpSp>
        <p:nvGrpSpPr>
          <p:cNvPr id="17" name="组合 16"/>
          <p:cNvGrpSpPr/>
          <p:nvPr/>
        </p:nvGrpSpPr>
        <p:grpSpPr>
          <a:xfrm>
            <a:off x="-254317" y="1877695"/>
            <a:ext cx="6288087" cy="4504690"/>
            <a:chOff x="-240" y="3021"/>
            <a:chExt cx="9902" cy="7094"/>
          </a:xfrm>
        </p:grpSpPr>
        <p:sp>
          <p:nvSpPr>
            <p:cNvPr id="15" name="矩形 14"/>
            <p:cNvSpPr/>
            <p:nvPr>
              <p:custDataLst>
                <p:tags r:id="rId1"/>
              </p:custDataLst>
            </p:nvPr>
          </p:nvSpPr>
          <p:spPr>
            <a:xfrm>
              <a:off x="1974" y="3938"/>
              <a:ext cx="7688" cy="6177"/>
            </a:xfrm>
            <a:prstGeom prst="rect">
              <a:avLst/>
            </a:prstGeom>
            <a:noFill/>
          </p:spPr>
          <p:txBody>
            <a:bodyPr wrap="square" lIns="0" tIns="0" rIns="0" bIns="0" rtlCol="0">
              <a:noAutofit/>
            </a:bodyPr>
            <a:p>
              <a:pPr algn="just">
                <a:lnSpc>
                  <a:spcPct val="200000"/>
                </a:lnSpc>
                <a:spcBef>
                  <a:spcPct val="0"/>
                </a:spcBef>
                <a:spcAft>
                  <a:spcPct val="0"/>
                </a:spcAft>
              </a:pP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在导语中直接提出或展示关键数据，有助于受众快速了解新闻的主题和重要性，如</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相比去年的</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报复出行热</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，今年五一的出游热度依然不减。据文化和旅游部，</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2024</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年数据新闻：理论与实务</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202‘</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五一</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假期国内旅游出游</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 2.95 </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亿人次，总花费</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 1668.9 </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亿元，分别同比增长</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 7.6%</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12.7%”</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6" name="矩形 15"/>
            <p:cNvSpPr/>
            <p:nvPr>
              <p:custDataLst>
                <p:tags r:id="rId2"/>
              </p:custDataLst>
            </p:nvPr>
          </p:nvSpPr>
          <p:spPr>
            <a:xfrm>
              <a:off x="-240" y="3021"/>
              <a:ext cx="6574"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直接点</a:t>
              </a:r>
              <a:r>
                <a:rPr lang="zh-CN" altLang="en-US" sz="2400" b="1">
                  <a:solidFill>
                    <a:schemeClr val="accent1"/>
                  </a:solidFill>
                  <a:latin typeface="微软雅黑" panose="020B0503020204020204" charset="-122"/>
                  <a:ea typeface="微软雅黑" panose="020B0503020204020204" charset="-122"/>
                  <a:cs typeface="+mn-ea"/>
                  <a:sym typeface="+mn-ea"/>
                </a:rPr>
                <a:t>明数据</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grpSp>
      <p:grpSp>
        <p:nvGrpSpPr>
          <p:cNvPr id="8" name="组合 7"/>
          <p:cNvGrpSpPr/>
          <p:nvPr/>
        </p:nvGrpSpPr>
        <p:grpSpPr>
          <a:xfrm>
            <a:off x="298450" y="240665"/>
            <a:ext cx="7024370" cy="743555"/>
            <a:chOff x="273050" y="421670"/>
            <a:chExt cx="2438400" cy="743555"/>
          </a:xfrm>
        </p:grpSpPr>
        <p:sp>
          <p:nvSpPr>
            <p:cNvPr id="9" name="文本框 8"/>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8" name="直接连接符 17"/>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6450965" y="1282065"/>
            <a:ext cx="5426710" cy="5168900"/>
            <a:chOff x="10159" y="2019"/>
            <a:chExt cx="8546" cy="8140"/>
          </a:xfrm>
        </p:grpSpPr>
        <p:sp>
          <p:nvSpPr>
            <p:cNvPr id="13" name="文本框 12"/>
            <p:cNvSpPr txBox="1"/>
            <p:nvPr/>
          </p:nvSpPr>
          <p:spPr>
            <a:xfrm>
              <a:off x="10159" y="8429"/>
              <a:ext cx="8546" cy="1730"/>
            </a:xfrm>
            <a:prstGeom prst="rect">
              <a:avLst/>
            </a:prstGeom>
          </p:spPr>
          <p:txBody>
            <a:bodyPr wrap="square" lIns="0" tIns="0" rIns="0" bIns="0" rtlCol="0" anchor="t">
              <a:spAutoFit/>
            </a:bodyPr>
            <a:p>
              <a:pPr marL="0" lvl="1" indent="0" algn="ctr">
                <a:lnSpc>
                  <a:spcPts val="857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数据新闻作品</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《数说｜五一成绩单出炉，县域旅游真火了？》</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19" name="图片 18" descr="26"/>
            <p:cNvPicPr>
              <a:picLocks noChangeAspect="1"/>
            </p:cNvPicPr>
            <p:nvPr/>
          </p:nvPicPr>
          <p:blipFill>
            <a:blip r:embed="rId3"/>
            <a:stretch>
              <a:fillRect/>
            </a:stretch>
          </p:blipFill>
          <p:spPr>
            <a:xfrm>
              <a:off x="10681" y="2019"/>
              <a:ext cx="7316" cy="710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10" name="文本框 9"/>
          <p:cNvSpPr txBox="1"/>
          <p:nvPr/>
        </p:nvSpPr>
        <p:spPr>
          <a:xfrm>
            <a:off x="3251835" y="1762760"/>
            <a:ext cx="4064000" cy="914400"/>
          </a:xfrm>
          <a:prstGeom prst="rect">
            <a:avLst/>
          </a:prstGeom>
        </p:spPr>
        <p:txBody>
          <a:bodyPr wrap="square" lIns="0" tIns="0" rIns="0" bIns="0" rtlCol="0" anchor="t">
            <a:noAutofit/>
          </a:bodyPr>
          <a:p>
            <a:pPr marL="0" lvl="1" indent="0" algn="ctr">
              <a:lnSpc>
                <a:spcPts val="8570"/>
              </a:lnSpc>
              <a:spcBef>
                <a:spcPct val="0"/>
              </a:spcBef>
            </a:pPr>
            <a:endParaRPr lang="en-US" altLang="en-US" sz="4055" b="1" spc="492">
              <a:solidFill>
                <a:srgbClr val="FFFFFF"/>
              </a:solidFill>
              <a:latin typeface="Arial" panose="020B0604020202020204" pitchFamily="34" charset="0"/>
              <a:ea typeface="思源黑体 Heavy" panose="020B0A00000000000000" charset="-122"/>
              <a:cs typeface="Arial" panose="020B0604020202020204" pitchFamily="34" charset="0"/>
              <a:sym typeface="思源黑体 Heavy" panose="020B0A00000000000000" charset="-122"/>
            </a:endParaRPr>
          </a:p>
        </p:txBody>
      </p:sp>
      <p:grpSp>
        <p:nvGrpSpPr>
          <p:cNvPr id="17" name="组合 16"/>
          <p:cNvGrpSpPr/>
          <p:nvPr/>
        </p:nvGrpSpPr>
        <p:grpSpPr>
          <a:xfrm>
            <a:off x="-403550" y="1877695"/>
            <a:ext cx="6437320" cy="4504690"/>
            <a:chOff x="-475" y="3021"/>
            <a:chExt cx="10137" cy="7094"/>
          </a:xfrm>
        </p:grpSpPr>
        <p:sp>
          <p:nvSpPr>
            <p:cNvPr id="15" name="矩形 14"/>
            <p:cNvSpPr/>
            <p:nvPr>
              <p:custDataLst>
                <p:tags r:id="rId1"/>
              </p:custDataLst>
            </p:nvPr>
          </p:nvSpPr>
          <p:spPr>
            <a:xfrm>
              <a:off x="1974" y="3938"/>
              <a:ext cx="7688" cy="6177"/>
            </a:xfrm>
            <a:prstGeom prst="rect">
              <a:avLst/>
            </a:prstGeom>
            <a:noFill/>
          </p:spPr>
          <p:txBody>
            <a:bodyPr wrap="square" lIns="0" tIns="0" rIns="0" bIns="0" rtlCol="0">
              <a:noAutofit/>
            </a:bodyPr>
            <a:p>
              <a:pPr algn="just">
                <a:lnSpc>
                  <a:spcPct val="200000"/>
                </a:lnSpc>
                <a:spcBef>
                  <a:spcPct val="0"/>
                </a:spcBef>
                <a:spcAft>
                  <a:spcPct val="0"/>
                </a:spcAft>
              </a:pP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可以在导语中设置一些悬念或疑问，以吸引受众继续阅读，如</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中国居民都如何安排自己一天的生活？</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十年后中国居民睡得更多了吗？</a:t>
              </a:r>
              <a:r>
                <a:rPr kumimoji="1"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6" name="矩形 15"/>
            <p:cNvSpPr/>
            <p:nvPr>
              <p:custDataLst>
                <p:tags r:id="rId2"/>
              </p:custDataLst>
            </p:nvPr>
          </p:nvSpPr>
          <p:spPr>
            <a:xfrm>
              <a:off x="-475" y="3021"/>
              <a:ext cx="6574"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设置悬念</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grpSp>
      <p:grpSp>
        <p:nvGrpSpPr>
          <p:cNvPr id="8" name="组合 7"/>
          <p:cNvGrpSpPr/>
          <p:nvPr/>
        </p:nvGrpSpPr>
        <p:grpSpPr>
          <a:xfrm>
            <a:off x="298450" y="240665"/>
            <a:ext cx="7024370" cy="743555"/>
            <a:chOff x="273050" y="421670"/>
            <a:chExt cx="2438400" cy="743555"/>
          </a:xfrm>
        </p:grpSpPr>
        <p:sp>
          <p:nvSpPr>
            <p:cNvPr id="9" name="文本框 8"/>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mn-ea"/>
                </a:rPr>
                <a:t>07 </a:t>
              </a:r>
              <a:r>
                <a:rPr lang="zh-CN" altLang="en-US" sz="4000" dirty="0">
                  <a:solidFill>
                    <a:srgbClr val="027FFD"/>
                  </a:solidFill>
                  <a:latin typeface="汉仪力量黑简" panose="00020600040101010101" charset="-122"/>
                  <a:ea typeface="汉仪力量黑简" panose="00020600040101010101" charset="-122"/>
                  <a:sym typeface="+mn-ea"/>
                </a:rPr>
                <a:t>数据新闻的制作与发布</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8" name="直接连接符 17"/>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6193790" y="5462905"/>
            <a:ext cx="5426710" cy="645795"/>
          </a:xfrm>
          <a:prstGeom prst="rect">
            <a:avLst/>
          </a:prstGeom>
        </p:spPr>
        <p:txBody>
          <a:bodyPr wrap="square" lIns="0" tIns="0" rIns="0" bIns="0" rtlCol="0" anchor="t">
            <a:spAutoFit/>
          </a:bodyPr>
          <a:p>
            <a:pPr marL="0" lvl="1" indent="0" algn="ctr" fontAlgn="auto">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数据新闻作品</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《时间都去哪儿了：十年间，中国居民时间分配</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a:p>
            <a:pPr marL="0" lvl="1" indent="0" algn="ctr" fontAlgn="auto">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有哪些大变化？》</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21" name="图片 20" descr="屏幕截图 2025-02-20 142909"/>
          <p:cNvPicPr>
            <a:picLocks noChangeAspect="1"/>
          </p:cNvPicPr>
          <p:nvPr/>
        </p:nvPicPr>
        <p:blipFill>
          <a:blip r:embed="rId3"/>
          <a:srcRect t="41916"/>
          <a:stretch>
            <a:fillRect/>
          </a:stretch>
        </p:blipFill>
        <p:spPr>
          <a:xfrm>
            <a:off x="7158355" y="1286510"/>
            <a:ext cx="3497580" cy="39554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tags/tag1.xml><?xml version="1.0" encoding="utf-8"?>
<p:tagLst xmlns:p="http://schemas.openxmlformats.org/presentationml/2006/main">
  <p:tag name="PA" val="v5.2.1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9"/>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9"/>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398.7749606299213,&quot;left&quot;:111.728466796875,&quot;top&quot;:103.67503937007874,&quot;width&quot;:729.14306640625}"/>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NDEX" val="1_2_1_1"/>
  <p:tag name="KSO_WM_UNIT_ID" val="diagram20231451_3*n_h_h_i*1_2_1_1"/>
  <p:tag name="KSO_WM_UNIT_FILL_TYPE" val="3"/>
  <p:tag name="KSO_WM_DIAGRAM_USE_COLOR_VALUE" val="{&quot;color_scheme&quot;:1,&quot;color_type&quot;:1,&quot;theme_color_indexes&quot;:[5,6,5,6,5,6]}"/>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398.7749606299213,&quot;left&quot;:111.728466796875,&quot;top&quot;:103.67503937007874,&quot;width&quot;:729.14306640625}"/>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NDEX" val="1_2_4_1"/>
  <p:tag name="KSO_WM_UNIT_ID" val="diagram20231451_3*n_h_h_i*1_2_4_1"/>
  <p:tag name="KSO_WM_UNIT_FILL_TYPE" val="3"/>
  <p:tag name="KSO_WM_DIAGRAM_USE_COLOR_VALUE" val="{&quot;color_scheme&quot;:1,&quot;color_type&quot;:1,&quot;theme_color_indexes&quot;:[5,6,5,6,5,6]}"/>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398.7749606299213,&quot;left&quot;:111.728466796875,&quot;top&quot;:103.67503937007874,&quot;width&quot;:729.14306640625}"/>
  <p:tag name="KSO_WM_DIAGRAM_COLOR_MATCH_VALUE" val="{&quot;shape&quot;:{&quot;fill&quot;:{&quot;type&quot;:0},&quot;glow&quot;:{&quot;colorType&quot;:0},&quot;line&quot;:{&quot;gradient&quot;:[{&quot;brightness&quot;:0,&quot;colorType&quot;:2,&quot;pos&quot;:0.9599999785423279,&quot;rgb&quot;:&quot;#ffffff&quot;,&quot;transparency&quot;:1},{&quot;brightness&quot;:0,&quot;colorType&quot;:1,&quot;foreColorIndex&quot;:5,&quot;pos&quot;:0,&quot;transparency&quot;:0.5}],&quot;type&quot;:2},&quot;shadow&quot;:{&quot;colorType&quot;:0},&quot;threeD&quot;:{&quot;curvedSurface&quot;:{&quot;brightness&quot;:0,&quot;colorType&quot;:2,&quot;rgb&quot;:&quot;#000000&quot;},&quot;depth&quot;:{&quot;colorType&quot;:0}}},&quot;text&quot;:{&quot;fill&quot;:{},&quot;glow&quot;:{},&quot;line&quot;:{},&quot;shadow&quot;:{},&quot;threeD&quot;:{}}}"/>
  <p:tag name="KSO_WM_DIAGRAM_GROUP_CODE" val="n1-1"/>
  <p:tag name="KSO_WM_UNIT_INDEX" val="1_2_1_2"/>
  <p:tag name="KSO_WM_UNIT_ID" val="diagram20231451_3*n_h_h_i*1_2_1_2"/>
  <p:tag name="KSO_WM_DIAGRAM_USE_COLOR_VALUE" val="{&quot;color_scheme&quot;:1,&quot;color_type&quot;:1,&quot;theme_color_indexes&quot;:[5,6,5,6,5,6]}"/>
</p:tagLst>
</file>

<file path=ppt/tags/tag10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TEMPLATE_CATEGORY" val="diagram"/>
  <p:tag name="KSO_WM_TEMPLATE_INDEX" val="20231451"/>
  <p:tag name="KSO_WM_UNIT_LAYERLEVEL" val="1_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MAX_ITEMCNT" val="4"/>
  <p:tag name="KSO_WM_DIAGRAM_MIN_ITEMCNT" val="2"/>
  <p:tag name="KSO_WM_DIAGRAM_VIRTUALLY_FRAME" val="{&quot;height&quot;:398.7749606299213,&quot;left&quot;:111.728466796875,&quot;top&quot;:103.67503937007874,&quot;width&quot;:729.14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GROUP_CODE" val="n1-1"/>
  <p:tag name="KSO_WM_UNIT_ID" val="diagram20231451_3*n_h_h_a*1_2_1_1"/>
  <p:tag name="KSO_WM_UNIT_PRESET_TEXT" val="此处添加项标题"/>
  <p:tag name="KSO_WM_UNIT_TEXT_FILL_FORE_SCHEMECOLOR_INDEX" val="1"/>
  <p:tag name="KSO_WM_UNIT_TEXT_FILL_TYPE" val="1"/>
  <p:tag name="KSO_WM_DIAGRAM_USE_COLOR_VALUE" val="{&quot;color_scheme&quot;:1,&quot;color_type&quot;:1,&quot;theme_color_indexes&quot;:[5,6,5,6,5,6]}"/>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f"/>
  <p:tag name="KSO_WM_UNIT_INDEX" val="1_2_1_1"/>
  <p:tag name="KSO_WM_DIAGRAM_VERSION" val="3"/>
  <p:tag name="KSO_WM_DIAGRAM_COLOR_TRICK" val="1"/>
  <p:tag name="KSO_WM_DIAGRAM_COLOR_TEXT_CAN_REMOVE" val="n"/>
  <p:tag name="KSO_WM_DIAGRAM_MAX_ITEMCNT" val="4"/>
  <p:tag name="KSO_WM_DIAGRAM_MIN_ITEMCNT" val="2"/>
  <p:tag name="KSO_WM_DIAGRAM_VIRTUALLY_FRAME" val="{&quot;height&quot;:398.7749606299213,&quot;left&quot;:111.728466796875,&quot;top&quot;:103.67503937007874,&quot;width&quot;:729.14306640625}"/>
  <p:tag name="KSO_WM_DIAGRAM_COLOR_MATCH_VALUE" val="{&quot;shape&quot;:{&quot;fill&quot;:{&quot;type&quot;:0},&quot;glow&quot;:{&quot;colorType&quot;:0},&quot;line&quot;:{&quot;gradient&quot;:[{&quot;brightness&quot;:0,&quot;colorType&quot;:1,&quot;foreColorIndex&quot;:5,&quot;pos&quot;:0,&quot;transparency&quot;:0.25},{&quot;brightness&quot;:0,&quot;colorType&quot;:1,&quot;foreColorIndex&quot;:5,&quot;pos&quot;:1,&quot;transparency&quot;:0.8399999737739563}],&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D" val="diagram20231451_3*n_h_h_f*1_2_1_1"/>
  <p:tag name="KSO_WM_UNIT_SUBTYPE" val="a"/>
  <p:tag name="KSO_WM_UNIT_TEXT_LAYER_COUNT" val="1"/>
  <p:tag name="KSO_WM_UNIT_NOCLEAR" val="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398.7749606299213,&quot;left&quot;:111.728466796875,&quot;top&quot;:103.67503937007874,&quot;width&quot;:729.14306640625}"/>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NDEX" val="1_2_2_1"/>
  <p:tag name="KSO_WM_UNIT_ID" val="diagram20231451_3*n_h_h_i*1_2_2_1"/>
  <p:tag name="KSO_WM_UNIT_FILL_TYPE" val="3"/>
  <p:tag name="KSO_WM_DIAGRAM_USE_COLOR_VALUE" val="{&quot;color_scheme&quot;:1,&quot;color_type&quot;:1,&quot;theme_color_indexes&quot;:[5,6,5,6,5,6]}"/>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398.7749606299213,&quot;left&quot;:111.728466796875,&quot;top&quot;:103.67503937007874,&quot;width&quot;:729.14306640625}"/>
  <p:tag name="KSO_WM_DIAGRAM_COLOR_MATCH_VALUE" val="{&quot;shape&quot;:{&quot;fill&quot;:{&quot;type&quot;:0},&quot;glow&quot;:{&quot;colorType&quot;:0},&quot;line&quot;:{&quot;gradient&quot;:[{&quot;brightness&quot;:0,&quot;colorType&quot;:2,&quot;pos&quot;:0.9599999785423279,&quot;rgb&quot;:&quot;#ffffff&quot;,&quot;transparency&quot;:1},{&quot;brightness&quot;:0,&quot;colorType&quot;:1,&quot;foreColorIndex&quot;:5,&quot;pos&quot;:0,&quot;transparency&quot;:0.5}],&quot;type&quot;:2},&quot;shadow&quot;:{&quot;colorType&quot;:0},&quot;threeD&quot;:{&quot;curvedSurface&quot;:{&quot;brightness&quot;:0,&quot;colorType&quot;:2,&quot;rgb&quot;:&quot;#000000&quot;},&quot;depth&quot;:{&quot;colorType&quot;:0}}},&quot;text&quot;:{&quot;fill&quot;:{},&quot;glow&quot;:{},&quot;line&quot;:{},&quot;shadow&quot;:{},&quot;threeD&quot;:{}}}"/>
  <p:tag name="KSO_WM_DIAGRAM_GROUP_CODE" val="n1-1"/>
  <p:tag name="KSO_WM_UNIT_INDEX" val="1_2_2_2"/>
  <p:tag name="KSO_WM_UNIT_ID" val="diagram20231451_3*n_h_h_i*1_2_2_2"/>
  <p:tag name="KSO_WM_DIAGRAM_USE_COLOR_VALUE" val="{&quot;color_scheme&quot;:1,&quot;color_type&quot;:1,&quot;theme_color_indexes&quot;:[5,6,5,6,5,6]}"/>
</p:tagLst>
</file>

<file path=ppt/tags/tag10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TEMPLATE_CATEGORY" val="diagram"/>
  <p:tag name="KSO_WM_TEMPLATE_INDEX" val="20231451"/>
  <p:tag name="KSO_WM_UNIT_LAYERLEVEL" val="1_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MAX_ITEMCNT" val="4"/>
  <p:tag name="KSO_WM_DIAGRAM_MIN_ITEMCNT" val="2"/>
  <p:tag name="KSO_WM_DIAGRAM_VIRTUALLY_FRAME" val="{&quot;height&quot;:398.7749606299213,&quot;left&quot;:111.728466796875,&quot;top&quot;:103.67503937007874,&quot;width&quot;:729.14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GROUP_CODE" val="n1-1"/>
  <p:tag name="KSO_WM_UNIT_ID" val="diagram20231451_3*n_h_h_a*1_2_2_1"/>
  <p:tag name="KSO_WM_UNIT_PRESET_TEXT" val="此处添加项标题"/>
  <p:tag name="KSO_WM_UNIT_TEXT_FILL_FORE_SCHEMECOLOR_INDEX" val="1"/>
  <p:tag name="KSO_WM_UNIT_TEXT_FILL_TYPE" val="1"/>
  <p:tag name="KSO_WM_DIAGRAM_USE_COLOR_VALUE" val="{&quot;color_scheme&quot;:1,&quot;color_type&quot;:1,&quot;theme_color_indexes&quot;:[5,6,5,6,5,6]}"/>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f"/>
  <p:tag name="KSO_WM_DIAGRAM_VERSION" val="3"/>
  <p:tag name="KSO_WM_DIAGRAM_COLOR_TRICK" val="1"/>
  <p:tag name="KSO_WM_DIAGRAM_COLOR_TEXT_CAN_REMOVE" val="n"/>
  <p:tag name="KSO_WM_DIAGRAM_MAX_ITEMCNT" val="4"/>
  <p:tag name="KSO_WM_DIAGRAM_MIN_ITEMCNT" val="2"/>
  <p:tag name="KSO_WM_DIAGRAM_VIRTUALLY_FRAME" val="{&quot;height&quot;:398.7749606299213,&quot;left&quot;:111.728466796875,&quot;top&quot;:103.67503937007874,&quot;width&quot;:729.14306640625}"/>
  <p:tag name="KSO_WM_DIAGRAM_COLOR_MATCH_VALUE" val="{&quot;shape&quot;:{&quot;fill&quot;:{&quot;type&quot;:0},&quot;glow&quot;:{&quot;colorType&quot;:0},&quot;line&quot;:{&quot;gradient&quot;:[{&quot;brightness&quot;:0,&quot;colorType&quot;:1,&quot;foreColorIndex&quot;:5,&quot;pos&quot;:0,&quot;transparency&quot;:0.25},{&quot;brightness&quot;:0,&quot;colorType&quot;:1,&quot;foreColorIndex&quot;:5,&quot;pos&quot;:1,&quot;transparency&quot;:0.8399999737739563}],&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NDEX" val="1_2_2_1"/>
  <p:tag name="KSO_WM_UNIT_ID" val="diagram20231451_3*n_h_h_f*1_2_2_1"/>
  <p:tag name="KSO_WM_UNIT_SUBTYPE" val="a"/>
  <p:tag name="KSO_WM_UNIT_TEXT_LAYER_COUNT" val="1"/>
  <p:tag name="KSO_WM_UNIT_NOCLEAR" val="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TEXT_TYPE" val="1"/>
  <p:tag name="KSO_WM_UNIT_VALUE" val="156"/>
  <p:tag name="KSO_WM_DIAGRAM_USE_COLOR_VALUE" val="{&quot;color_scheme&quot;:1,&quot;color_type&quot;:1,&quot;theme_color_indexes&quot;:[5,6,5,6,5,6]}"/>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398.7749606299213,&quot;left&quot;:111.728466796875,&quot;top&quot;:103.67503937007874,&quot;width&quot;:729.14306640625}"/>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NDEX" val="1_2_3_1"/>
  <p:tag name="KSO_WM_UNIT_ID" val="diagram20231451_3*n_h_h_i*1_2_3_1"/>
  <p:tag name="KSO_WM_UNIT_FILL_TYPE" val="3"/>
  <p:tag name="KSO_WM_DIAGRAM_USE_COLOR_VALUE" val="{&quot;color_scheme&quot;:1,&quot;color_type&quot;:1,&quot;theme_color_indexes&quot;:[5,6,5,6,5,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10"/>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10"/>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398.7749606299213,&quot;left&quot;:111.728466796875,&quot;top&quot;:103.67503937007874,&quot;width&quot;:729.14306640625}"/>
  <p:tag name="KSO_WM_DIAGRAM_COLOR_MATCH_VALUE" val="{&quot;shape&quot;:{&quot;fill&quot;:{&quot;type&quot;:0},&quot;glow&quot;:{&quot;colorType&quot;:0},&quot;line&quot;:{&quot;gradient&quot;:[{&quot;brightness&quot;:0,&quot;colorType&quot;:2,&quot;pos&quot;:0.9599999785423279,&quot;rgb&quot;:&quot;#ffffff&quot;,&quot;transparency&quot;:1},{&quot;brightness&quot;:0,&quot;colorType&quot;:1,&quot;foreColorIndex&quot;:5,&quot;pos&quot;:0,&quot;transparency&quot;:0.5}],&quot;type&quot;:2},&quot;shadow&quot;:{&quot;colorType&quot;:0},&quot;threeD&quot;:{&quot;curvedSurface&quot;:{&quot;brightness&quot;:0,&quot;colorType&quot;:2,&quot;rgb&quot;:&quot;#000000&quot;},&quot;depth&quot;:{&quot;colorType&quot;:0}}},&quot;text&quot;:{&quot;fill&quot;:{},&quot;glow&quot;:{},&quot;line&quot;:{},&quot;shadow&quot;:{},&quot;threeD&quot;:{}}}"/>
  <p:tag name="KSO_WM_DIAGRAM_GROUP_CODE" val="n1-1"/>
  <p:tag name="KSO_WM_UNIT_INDEX" val="1_2_3_2"/>
  <p:tag name="KSO_WM_UNIT_ID" val="diagram20231451_3*n_h_h_i*1_2_3_2"/>
  <p:tag name="KSO_WM_DIAGRAM_USE_COLOR_VALUE" val="{&quot;color_scheme&quot;:1,&quot;color_type&quot;:1,&quot;theme_color_indexes&quot;:[5,6,5,6,5,6]}"/>
</p:tagLst>
</file>

<file path=ppt/tags/tag11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TEMPLATE_CATEGORY" val="diagram"/>
  <p:tag name="KSO_WM_TEMPLATE_INDEX" val="20231451"/>
  <p:tag name="KSO_WM_UNIT_LAYERLEVEL" val="1_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MAX_ITEMCNT" val="4"/>
  <p:tag name="KSO_WM_DIAGRAM_MIN_ITEMCNT" val="2"/>
  <p:tag name="KSO_WM_DIAGRAM_VIRTUALLY_FRAME" val="{&quot;height&quot;:398.7749606299213,&quot;left&quot;:111.728466796875,&quot;top&quot;:103.67503937007874,&quot;width&quot;:729.14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GROUP_CODE" val="n1-1"/>
  <p:tag name="KSO_WM_UNIT_ID" val="diagram20231451_3*n_h_h_a*1_2_3_1"/>
  <p:tag name="KSO_WM_UNIT_PRESET_TEXT" val="此处添加项标题"/>
  <p:tag name="KSO_WM_UNIT_TEXT_FILL_FORE_SCHEMECOLOR_INDEX" val="1"/>
  <p:tag name="KSO_WM_UNIT_TEXT_FILL_TYPE" val="1"/>
  <p:tag name="KSO_WM_DIAGRAM_USE_COLOR_VALUE" val="{&quot;color_scheme&quot;:1,&quot;color_type&quot;:1,&quot;theme_color_indexes&quot;:[5,6,5,6,5,6]}"/>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f"/>
  <p:tag name="KSO_WM_DIAGRAM_VERSION" val="3"/>
  <p:tag name="KSO_WM_DIAGRAM_COLOR_TRICK" val="1"/>
  <p:tag name="KSO_WM_DIAGRAM_COLOR_TEXT_CAN_REMOVE" val="n"/>
  <p:tag name="KSO_WM_DIAGRAM_MAX_ITEMCNT" val="4"/>
  <p:tag name="KSO_WM_DIAGRAM_MIN_ITEMCNT" val="2"/>
  <p:tag name="KSO_WM_DIAGRAM_VIRTUALLY_FRAME" val="{&quot;height&quot;:398.7749606299213,&quot;left&quot;:111.728466796875,&quot;top&quot;:103.67503937007874,&quot;width&quot;:729.14306640625}"/>
  <p:tag name="KSO_WM_DIAGRAM_COLOR_MATCH_VALUE" val="{&quot;shape&quot;:{&quot;fill&quot;:{&quot;type&quot;:0},&quot;glow&quot;:{&quot;colorType&quot;:0},&quot;line&quot;:{&quot;gradient&quot;:[{&quot;brightness&quot;:0,&quot;colorType&quot;:1,&quot;foreColorIndex&quot;:5,&quot;pos&quot;:0,&quot;transparency&quot;:0.25},{&quot;brightness&quot;:0,&quot;colorType&quot;:1,&quot;foreColorIndex&quot;:5,&quot;pos&quot;:1,&quot;transparency&quot;:0.8399999737739563}],&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NDEX" val="1_2_3_1"/>
  <p:tag name="KSO_WM_UNIT_ID" val="diagram20231451_3*n_h_h_f*1_2_3_1"/>
  <p:tag name="KSO_WM_UNIT_SUBTYPE" val="a"/>
  <p:tag name="KSO_WM_UNIT_TEXT_LAYER_COUNT" val="1"/>
  <p:tag name="KSO_WM_UNIT_NOCLEAR" val="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398.7749606299213,&quot;left&quot;:111.728466796875,&quot;top&quot;:103.67503937007874,&quot;width&quot;:729.14306640625}"/>
  <p:tag name="KSO_WM_DIAGRAM_COLOR_MATCH_VALUE" val="{&quot;shape&quot;:{&quot;fill&quot;:{&quot;type&quot;:0},&quot;glow&quot;:{&quot;colorType&quot;:0},&quot;line&quot;:{&quot;gradient&quot;:[{&quot;brightness&quot;:0,&quot;colorType&quot;:2,&quot;pos&quot;:0.9599999785423279,&quot;rgb&quot;:&quot;#ffffff&quot;,&quot;transparency&quot;:1},{&quot;brightness&quot;:0,&quot;colorType&quot;:1,&quot;foreColorIndex&quot;:5,&quot;pos&quot;:0,&quot;transparency&quot;:0.5}],&quot;type&quot;:2},&quot;shadow&quot;:{&quot;colorType&quot;:0},&quot;threeD&quot;:{&quot;curvedSurface&quot;:{&quot;brightness&quot;:0,&quot;colorType&quot;:2,&quot;rgb&quot;:&quot;#000000&quot;},&quot;depth&quot;:{&quot;colorType&quot;:0}}},&quot;text&quot;:{&quot;fill&quot;:{},&quot;glow&quot;:{},&quot;line&quot;:{},&quot;shadow&quot;:{},&quot;threeD&quot;:{}}}"/>
  <p:tag name="KSO_WM_DIAGRAM_GROUP_CODE" val="n1-1"/>
  <p:tag name="KSO_WM_UNIT_INDEX" val="1_2_4_2"/>
  <p:tag name="KSO_WM_UNIT_ID" val="diagram20231451_3*n_h_h_i*1_2_4_2"/>
  <p:tag name="KSO_WM_DIAGRAM_USE_COLOR_VALUE" val="{&quot;color_scheme&quot;:1,&quot;color_type&quot;:1,&quot;theme_color_indexes&quot;:[5,6,5,6,5,6]}"/>
</p:tagLst>
</file>

<file path=ppt/tags/tag11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4_1"/>
  <p:tag name="KSO_WM_TEMPLATE_CATEGORY" val="diagram"/>
  <p:tag name="KSO_WM_TEMPLATE_INDEX" val="20231451"/>
  <p:tag name="KSO_WM_UNIT_LAYERLEVEL" val="1_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MAX_ITEMCNT" val="4"/>
  <p:tag name="KSO_WM_DIAGRAM_MIN_ITEMCNT" val="2"/>
  <p:tag name="KSO_WM_DIAGRAM_VIRTUALLY_FRAME" val="{&quot;height&quot;:398.7749606299213,&quot;left&quot;:111.728466796875,&quot;top&quot;:103.67503937007874,&quot;width&quot;:729.14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GROUP_CODE" val="n1-1"/>
  <p:tag name="KSO_WM_UNIT_ID" val="diagram20231451_3*n_h_h_a*1_2_4_1"/>
  <p:tag name="KSO_WM_UNIT_PRESET_TEXT" val="此处添加项标题"/>
  <p:tag name="KSO_WM_UNIT_TEXT_FILL_FORE_SCHEMECOLOR_INDEX" val="1"/>
  <p:tag name="KSO_WM_UNIT_TEXT_FILL_TYPE" val="1"/>
  <p:tag name="KSO_WM_DIAGRAM_USE_COLOR_VALUE" val="{&quot;color_scheme&quot;:1,&quot;color_type&quot;:1,&quot;theme_color_indexes&quot;:[5,6,5,6,5,6]}"/>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98.7749606299213,&quot;left&quot;:111.728466796875,&quot;top&quot;:103.67503937007874,&quot;width&quot;:729.14306640625}"/>
  <p:tag name="KSO_WM_DIAGRAM_COLOR_MATCH_VALUE" val="{&quot;shape&quot;:{&quot;fill&quot;:{&quot;type&quot;:0},&quot;glow&quot;:{&quot;colorType&quot;:0},&quot;line&quot;:{&quot;gradient&quot;:[{&quot;brightness&quot;:0,&quot;colorType&quot;:1,&quot;foreColorIndex&quot;:5,&quot;pos&quot;:0,&quot;transparency&quot;:0.25},{&quot;brightness&quot;:0,&quot;colorType&quot;:1,&quot;foreColorIndex&quot;:5,&quot;pos&quot;:1,&quot;transparency&quot;:0.8399999737739563}],&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NOCLEAR" val="0"/>
  <p:tag name="KSO_WM_DIAGRAM_GROUP_CODE" val="n1-1"/>
  <p:tag name="KSO_WM_UNIT_TYPE" val="n_h_h_f"/>
  <p:tag name="KSO_WM_UNIT_INDEX" val="1_2_4_1"/>
  <p:tag name="KSO_WM_UNIT_ID" val="diagram20231451_3*n_h_h_f*1_2_4_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16.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1"/>
  <p:tag name="KSO_WM_UNIT_LINE_FORE_SCHEMECOLOR_INDEX_2_BRIGHTNESS" val="0"/>
  <p:tag name="KSO_WM_UNIT_LINE_FORE_SCHEMECOLOR_INDEX_2" val="5"/>
  <p:tag name="KSO_WM_UNIT_LINE_FORE_SCHEMECOLOR_INDEX_2_POS" val="0.64"/>
  <p:tag name="KSO_WM_UNIT_LINE_FORE_SCHEMECOLOR_INDEX_2_TRANS" val="0"/>
  <p:tag name="KSO_WM_UNIT_LINE_FORE_SCHEMECOLOR_INDEX_3_BRIGHTNESS" val="0.8"/>
  <p:tag name="KSO_WM_UNIT_LINE_FORE_SCHEMECOLOR_INDEX_3" val="15"/>
  <p:tag name="KSO_WM_UNIT_LINE_FORE_SCHEMECOLOR_INDEX_3_POS" val="0.9"/>
  <p:tag name="KSO_WM_UNIT_LINE_FORE_SCHEMECOLOR_INDEX_3_TRANS" val="0.53"/>
  <p:tag name="KSO_WM_UNIT_LINE_FORE_SCHEMECOLOR_INDEX_4_BRIGHTNESS" val="0.8"/>
  <p:tag name="KSO_WM_UNIT_LINE_FORE_SCHEMECOLOR_INDEX_4" val="15"/>
  <p:tag name="KSO_WM_UNIT_LINE_FORE_SCHEMECOLOR_INDEX_4_POS" val="0.95"/>
  <p:tag name="KSO_WM_UNIT_LINE_FORE_SCHEMECOLOR_INDEX_4_TRANS" val="0"/>
  <p:tag name="KSO_WM_UNIT_LINE_FORE_SCHEMECOLOR_INDEX_5_BRIGHTNESS" val="0.8"/>
  <p:tag name="KSO_WM_UNIT_LINE_FORE_SCHEMECOLOR_INDEX_5" val="15"/>
  <p:tag name="KSO_WM_UNIT_LINE_FORE_SCHEMECOLOR_INDEX_5_POS" val="1"/>
  <p:tag name="KSO_WM_UNIT_LINE_FORE_SCHEMECOLOR_INDEX_5_TRANS" val="0.9"/>
  <p:tag name="KSO_WM_UNIT_LINE_GRADIENT_TYPE" val="0"/>
  <p:tag name="KSO_WM_UNIT_LINE_GRADIENT_ANGLE" val="0"/>
  <p:tag name="KSO_WM_UNIT_LINE_GRADIENT_DIRECTION" val="3"/>
  <p:tag name="KSO_WM_UNIT_LINE_FILL_TYPE" val="5"/>
  <p:tag name="KSO_WM_BEAUTIFY_FLAG" val="#wm#"/>
  <p:tag name="KSO_WM_UNIT_HIGHLIGHT" val="0"/>
  <p:tag name="KSO_WM_UNIT_COMPATIBLE" val="0"/>
  <p:tag name="KSO_WM_UNIT_DIAGRAM_ISNUMVISUAL" val="0"/>
  <p:tag name="KSO_WM_UNIT_DIAGRAM_ISREFERUNIT" val="0"/>
  <p:tag name="KSO_WM_UNIT_ID" val="diagram20230945_3*n_h_i*1_2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DIAGRAM_GROUP_CODE" val="n1-1"/>
  <p:tag name="KSO_WM_UNIT_TYPE" val="n_h_i"/>
  <p:tag name="KSO_WM_UNIT_INDEX" val="1_2_1"/>
  <p:tag name="KSO_WM_DIAGRAM_MAX_ITEMCNT" val="4"/>
  <p:tag name="KSO_WM_DIAGRAM_MIN_ITEMCNT" val="2"/>
  <p:tag name="KSO_WM_DIAGRAM_VIRTUALLY_FRAME" val="{&quot;height&quot;:388.3464660644531,&quot;left&quot;:76.25,&quot;top&quot;:105.67676696777343,&quot;width&quot;:807.5}"/>
  <p:tag name="KSO_WM_DIAGRAM_COLOR_MATCH_VALUE" val="{&quot;shape&quot;:{&quot;fill&quot;:{&quot;type&quot;:0},&quot;glow&quot;:{&quot;colorType&quot;:0},&quot;line&quot;:{&quot;gradient&quot;:[{&quot;brightness&quot;:0.5,&quot;colorType&quot;:1,&quot;foreColorIndex&quot;:13,&quot;pos&quot;:1,&quot;transparency&quot;:0.699999988079071},{&quot;brightness&quot;:0.800000011920929,&quot;colorType&quot;:2,&quot;pos&quot;:0.15000000596046448,&quot;rgb&quot;:&quot;#ffffff&quot;,&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17.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3*n_h_a*1_1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UNIT_ISCONTENTSTITLE" val="0"/>
  <p:tag name="KSO_WM_UNIT_ISNUMDGMTITLE" val="0"/>
  <p:tag name="KSO_WM_UNIT_NOCLEAR" val="0"/>
  <p:tag name="KSO_WM_UNIT_VALUE" val="30"/>
  <p:tag name="KSO_WM_DIAGRAM_GROUP_CODE" val="n1-1"/>
  <p:tag name="KSO_WM_UNIT_TYPE" val="n_h_a"/>
  <p:tag name="KSO_WM_UNIT_INDEX" val="1_1_1"/>
  <p:tag name="KSO_WM_DIAGRAM_MAX_ITEMCNT" val="4"/>
  <p:tag name="KSO_WM_DIAGRAM_MIN_ITEMCNT" val="2"/>
  <p:tag name="KSO_WM_DIAGRAM_VIRTUALLY_FRAME" val="{&quot;height&quot;:388.3464660644531,&quot;left&quot;:76.25,&quot;top&quot;:105.67676696777343,&quot;width&quot;:807.5}"/>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单击添加&#10;项标题"/>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1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4_1"/>
  <p:tag name="KSO_WM_UNIT_ID" val="diagram20230945_3*n_h_h_f*1_2_4_1"/>
  <p:tag name="KSO_WM_TEMPLATE_CATEGORY" val="diagram"/>
  <p:tag name="KSO_WM_TEMPLATE_INDEX" val="20230945"/>
  <p:tag name="KSO_WM_UNIT_LAYERLEVEL" val="1_1_1_1"/>
  <p:tag name="KSO_WM_TAG_VERSION" val="3.0"/>
  <p:tag name="KSO_WM_DIAGRAM_GROUP_CODE" val="n1-1"/>
  <p:tag name="KSO_WM_DIAGRAM_VERSION" val="3"/>
  <p:tag name="KSO_WM_DIAGRAM_COLOR_TRICK" val="3"/>
  <p:tag name="KSO_WM_DIAGRAM_COLOR_TEXT_CAN_REMOVE" val="n"/>
  <p:tag name="KSO_WM_DIAGRAM_MAX_ITEMCNT" val="4"/>
  <p:tag name="KSO_WM_DIAGRAM_MIN_ITEMCNT" val="2"/>
  <p:tag name="KSO_WM_DIAGRAM_VIRTUALLY_FRAME" val="{&quot;height&quot;:388.3464660644531,&quot;left&quot;:76.25,&quot;top&quot;:105.67676696777343,&quot;width&quot;:80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11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4_1"/>
  <p:tag name="KSO_WM_UNIT_ID" val="diagram20230945_3*n_h_h_a*1_2_4_1"/>
  <p:tag name="KSO_WM_TEMPLATE_CATEGORY" val="diagram"/>
  <p:tag name="KSO_WM_TEMPLATE_INDEX" val="20230945"/>
  <p:tag name="KSO_WM_UNIT_LAYERLEVEL" val="1_1_1_1"/>
  <p:tag name="KSO_WM_TAG_VERSION" val="3.0"/>
  <p:tag name="KSO_WM_DIAGRAM_GROUP_CODE" val="n1-1"/>
  <p:tag name="KSO_WM_DIAGRAM_VERSION" val="3"/>
  <p:tag name="KSO_WM_DIAGRAM_COLOR_TRICK" val="3"/>
  <p:tag name="KSO_WM_DIAGRAM_COLOR_TEXT_CAN_REMOVE" val="n"/>
  <p:tag name="KSO_WM_DIAGRAM_MAX_ITEMCNT" val="4"/>
  <p:tag name="KSO_WM_DIAGRAM_MIN_ITEMCNT" val="2"/>
  <p:tag name="KSO_WM_DIAGRAM_VIRTUALLY_FRAME" val="{&quot;height&quot;:388.3464660644531,&quot;left&quot;:76.25,&quot;top&quot;:105.67676696777343,&quot;width&quot;:80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11"/>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11"/>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2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0945_3*n_h_h_f*1_2_3_1"/>
  <p:tag name="KSO_WM_TEMPLATE_CATEGORY" val="diagram"/>
  <p:tag name="KSO_WM_TEMPLATE_INDEX" val="20230945"/>
  <p:tag name="KSO_WM_UNIT_LAYERLEVEL" val="1_1_1_1"/>
  <p:tag name="KSO_WM_TAG_VERSION" val="3.0"/>
  <p:tag name="KSO_WM_DIAGRAM_GROUP_CODE" val="n1-1"/>
  <p:tag name="KSO_WM_DIAGRAM_VERSION" val="3"/>
  <p:tag name="KSO_WM_DIAGRAM_COLOR_TRICK" val="3"/>
  <p:tag name="KSO_WM_DIAGRAM_COLOR_TEXT_CAN_REMOVE" val="n"/>
  <p:tag name="KSO_WM_DIAGRAM_MAX_ITEMCNT" val="4"/>
  <p:tag name="KSO_WM_DIAGRAM_MIN_ITEMCNT" val="2"/>
  <p:tag name="KSO_WM_DIAGRAM_VIRTUALLY_FRAME" val="{&quot;height&quot;:388.3464660644531,&quot;left&quot;:76.25,&quot;top&quot;:105.67676696777343,&quot;width&quot;:80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12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0945_3*n_h_h_a*1_2_3_1"/>
  <p:tag name="KSO_WM_TEMPLATE_CATEGORY" val="diagram"/>
  <p:tag name="KSO_WM_TEMPLATE_INDEX" val="20230945"/>
  <p:tag name="KSO_WM_UNIT_LAYERLEVEL" val="1_1_1_1"/>
  <p:tag name="KSO_WM_TAG_VERSION" val="3.0"/>
  <p:tag name="KSO_WM_DIAGRAM_GROUP_CODE" val="n1-1"/>
  <p:tag name="KSO_WM_DIAGRAM_VERSION" val="3"/>
  <p:tag name="KSO_WM_DIAGRAM_COLOR_TRICK" val="3"/>
  <p:tag name="KSO_WM_DIAGRAM_COLOR_TEXT_CAN_REMOVE" val="n"/>
  <p:tag name="KSO_WM_DIAGRAM_MAX_ITEMCNT" val="4"/>
  <p:tag name="KSO_WM_DIAGRAM_MIN_ITEMCNT" val="2"/>
  <p:tag name="KSO_WM_DIAGRAM_VIRTUALLY_FRAME" val="{&quot;height&quot;:388.3464660644531,&quot;left&quot;:76.25,&quot;top&quot;:105.67676696777343,&quot;width&quot;:80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12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0945_3*n_h_h_f*1_2_2_1"/>
  <p:tag name="KSO_WM_TEMPLATE_CATEGORY" val="diagram"/>
  <p:tag name="KSO_WM_TEMPLATE_INDEX" val="20230945"/>
  <p:tag name="KSO_WM_UNIT_LAYERLEVEL" val="1_1_1_1"/>
  <p:tag name="KSO_WM_TAG_VERSION" val="3.0"/>
  <p:tag name="KSO_WM_DIAGRAM_GROUP_CODE" val="n1-1"/>
  <p:tag name="KSO_WM_DIAGRAM_VERSION" val="3"/>
  <p:tag name="KSO_WM_DIAGRAM_COLOR_TRICK" val="3"/>
  <p:tag name="KSO_WM_DIAGRAM_COLOR_TEXT_CAN_REMOVE" val="n"/>
  <p:tag name="KSO_WM_DIAGRAM_MAX_ITEMCNT" val="4"/>
  <p:tag name="KSO_WM_DIAGRAM_MIN_ITEMCNT" val="2"/>
  <p:tag name="KSO_WM_DIAGRAM_VIRTUALLY_FRAME" val="{&quot;height&quot;:388.3464660644531,&quot;left&quot;:76.25,&quot;top&quot;:105.67676696777343,&quot;width&quot;:80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12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0945_3*n_h_h_a*1_2_2_1"/>
  <p:tag name="KSO_WM_TEMPLATE_CATEGORY" val="diagram"/>
  <p:tag name="KSO_WM_TEMPLATE_INDEX" val="20230945"/>
  <p:tag name="KSO_WM_UNIT_LAYERLEVEL" val="1_1_1_1"/>
  <p:tag name="KSO_WM_TAG_VERSION" val="3.0"/>
  <p:tag name="KSO_WM_DIAGRAM_GROUP_CODE" val="n1-1"/>
  <p:tag name="KSO_WM_DIAGRAM_VERSION" val="3"/>
  <p:tag name="KSO_WM_DIAGRAM_COLOR_TRICK" val="3"/>
  <p:tag name="KSO_WM_DIAGRAM_COLOR_TEXT_CAN_REMOVE" val="n"/>
  <p:tag name="KSO_WM_DIAGRAM_MAX_ITEMCNT" val="4"/>
  <p:tag name="KSO_WM_DIAGRAM_MIN_ITEMCNT" val="2"/>
  <p:tag name="KSO_WM_DIAGRAM_VIRTUALLY_FRAME" val="{&quot;height&quot;:388.3464660644531,&quot;left&quot;:76.25,&quot;top&quot;:105.67676696777343,&quot;width&quot;:80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12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0945_3*n_h_h_f*1_2_1_1"/>
  <p:tag name="KSO_WM_TEMPLATE_CATEGORY" val="diagram"/>
  <p:tag name="KSO_WM_TEMPLATE_INDEX" val="20230945"/>
  <p:tag name="KSO_WM_UNIT_LAYERLEVEL" val="1_1_1_1"/>
  <p:tag name="KSO_WM_TAG_VERSION" val="3.0"/>
  <p:tag name="KSO_WM_DIAGRAM_GROUP_CODE" val="n1-1"/>
  <p:tag name="KSO_WM_DIAGRAM_VERSION" val="3"/>
  <p:tag name="KSO_WM_DIAGRAM_COLOR_TRICK" val="3"/>
  <p:tag name="KSO_WM_DIAGRAM_COLOR_TEXT_CAN_REMOVE" val="n"/>
  <p:tag name="KSO_WM_DIAGRAM_MAX_ITEMCNT" val="4"/>
  <p:tag name="KSO_WM_DIAGRAM_MIN_ITEMCNT" val="2"/>
  <p:tag name="KSO_WM_DIAGRAM_VIRTUALLY_FRAME" val="{&quot;height&quot;:388.3464660644531,&quot;left&quot;:76.25,&quot;top&quot;:105.67676696777343,&quot;width&quot;:80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12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0945_3*n_h_h_a*1_2_1_1"/>
  <p:tag name="KSO_WM_TEMPLATE_CATEGORY" val="diagram"/>
  <p:tag name="KSO_WM_TEMPLATE_INDEX" val="20230945"/>
  <p:tag name="KSO_WM_UNIT_LAYERLEVEL" val="1_1_1_1"/>
  <p:tag name="KSO_WM_TAG_VERSION" val="3.0"/>
  <p:tag name="KSO_WM_DIAGRAM_GROUP_CODE" val="n1-1"/>
  <p:tag name="KSO_WM_DIAGRAM_VERSION" val="3"/>
  <p:tag name="KSO_WM_DIAGRAM_COLOR_TRICK" val="3"/>
  <p:tag name="KSO_WM_DIAGRAM_COLOR_TEXT_CAN_REMOVE" val="n"/>
  <p:tag name="KSO_WM_DIAGRAM_MAX_ITEMCNT" val="4"/>
  <p:tag name="KSO_WM_DIAGRAM_MIN_ITEMCNT" val="2"/>
  <p:tag name="KSO_WM_DIAGRAM_VIRTUALLY_FRAME" val="{&quot;height&quot;:388.3464660644531,&quot;left&quot;:76.25,&quot;top&quot;:105.67676696777343,&quot;width&quot;:80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126.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3*n_h_h_i*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2_1"/>
  <p:tag name="KSO_WM_DIAGRAM_MAX_ITEMCNT" val="4"/>
  <p:tag name="KSO_WM_DIAGRAM_MIN_ITEMCNT" val="2"/>
  <p:tag name="KSO_WM_DIAGRAM_VIRTUALLY_FRAME" val="{&quot;height&quot;:388.3464660644531,&quot;left&quot;:76.25,&quot;top&quot;:105.67676696777343,&quot;width&quot;:807.5}"/>
  <p:tag name="KSO_WM_DIAGRAM_COLOR_MATCH_VALUE" val="{&quot;shape&quot;:{&quot;fill&quot;:{&quot;solid&quot;:{&quot;brightness&quot;:0,&quot;colorType&quot;:1,&quot;foreColorIndex&quot;:6,&quot;transparency&quot;:0},&quot;type&quot;:1},&quot;glow&quot;:{&quot;colorType&quot;:0},&quot;line&quot;:{&quot;gradient&quot;:[{&quot;brightness&quot;:0,&quot;colorType&quot;:2,&quot;pos&quot;:0.3700000047683716,&quot;rgb&quot;:&quot;#ffffff&quot;,&quot;transparency&quot;:0},{&quot;brightness&quot;:0.800000011920929,&quot;colorType&quot;:1,&quot;foreColorIndex&quot;:6,&quot;pos&quot;:0,&quot;transparency&quot;:0},{&quot;brightness&quot;:0,&quot;colorType&quot;:2,&quot;pos&quot;:1,&quot;rgb&quot;:&quot;#ffffff&quot;,&quot;transparency&quot;:0},{&quot;brightness&quot;:0.800000011920929,&quot;colorType&quot;:1,&quot;foreColorIndex&quot;:6,&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127.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3*n_h_h_i*1_2_4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4_1"/>
  <p:tag name="KSO_WM_DIAGRAM_MAX_ITEMCNT" val="4"/>
  <p:tag name="KSO_WM_DIAGRAM_MIN_ITEMCNT" val="2"/>
  <p:tag name="KSO_WM_DIAGRAM_VIRTUALLY_FRAME" val="{&quot;height&quot;:388.3464660644531,&quot;left&quot;:76.25,&quot;top&quot;:105.67676696777343,&quot;width&quot;:807.5}"/>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800000011920929,&quot;colorType&quot;:1,&quot;foreColorIndex&quot;:5,&quot;pos&quot;:0,&quot;transparency&quot;:0},{&quot;brightness&quot;:0,&quot;colorType&quot;:2,&quot;pos&quot;:1,&quot;rgb&quot;:&quot;#ffffff&quot;,&quot;transparency&quot;:0},{&quot;brightness&quot;:0.800000011920929,&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28.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3*n_h_h_i*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1_1"/>
  <p:tag name="KSO_WM_DIAGRAM_MAX_ITEMCNT" val="4"/>
  <p:tag name="KSO_WM_DIAGRAM_MIN_ITEMCNT" val="2"/>
  <p:tag name="KSO_WM_DIAGRAM_VIRTUALLY_FRAME" val="{&quot;height&quot;:388.3464660644531,&quot;left&quot;:76.25,&quot;top&quot;:105.67676696777343,&quot;width&quot;:807.5}"/>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800000011920929,&quot;colorType&quot;:1,&quot;foreColorIndex&quot;:5,&quot;pos&quot;:0,&quot;transparency&quot;:0},{&quot;brightness&quot;:0,&quot;colorType&quot;:2,&quot;pos&quot;:1,&quot;rgb&quot;:&quot;#ffffff&quot;,&quot;transparency&quot;:0},{&quot;brightness&quot;:0.800000011920929,&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29.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3*n_h_h_i*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3_1"/>
  <p:tag name="KSO_WM_DIAGRAM_MAX_ITEMCNT" val="4"/>
  <p:tag name="KSO_WM_DIAGRAM_MIN_ITEMCNT" val="2"/>
  <p:tag name="KSO_WM_DIAGRAM_VIRTUALLY_FRAME" val="{&quot;height&quot;:388.3464660644531,&quot;left&quot;:76.25,&quot;top&quot;:105.67676696777343,&quot;width&quot;:807.5}"/>
  <p:tag name="KSO_WM_DIAGRAM_COLOR_MATCH_VALUE" val="{&quot;shape&quot;:{&quot;fill&quot;:{&quot;solid&quot;:{&quot;brightness&quot;:0,&quot;colorType&quot;:1,&quot;foreColorIndex&quot;:7,&quot;transparency&quot;:0},&quot;type&quot;:1},&quot;glow&quot;:{&quot;colorType&quot;:0},&quot;line&quot;:{&quot;gradient&quot;:[{&quot;brightness&quot;:0,&quot;colorType&quot;:2,&quot;pos&quot;:0.3700000047683716,&quot;rgb&quot;:&quot;#ffffff&quot;,&quot;transparency&quot;:0},{&quot;brightness&quot;:0.800000011920929,&quot;colorType&quot;:1,&quot;foreColorIndex&quot;:10,&quot;pos&quot;:0,&quot;transparency&quot;:0},{&quot;brightness&quot;:0,&quot;colorType&quot;:2,&quot;pos&quot;:1,&quot;rgb&quot;:&quot;#ffffff&quot;,&quot;transparency&quot;:0},{&quot;brightness&quot;:0.800000011920929,&quot;colorType&quot;:1,&quot;foreColorIndex&quot;:7,&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7"/>
  <p:tag name="KSO_WM_UNIT_FILL_FORE_SCHEMECOLOR_INDEX_BRIGHTNESS" val="0"/>
  <p:tag name="KSO_WM_DIAGRAM_USE_COLOR_VALUE" val="{&quot;color_scheme&quot;:1,&quot;color_type&quot;:1,&quot;theme_color_indexes&quot;:[5,6,5,6,5,6]}"/>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3_4"/>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3_4"/>
  <p:tag name="KSO_WM_DIAGRAM_VERSION" val="3"/>
  <p:tag name="KSO_WM_DIAGRAM_COLOR_TRICK" val="1"/>
  <p:tag name="KSO_WM_DIAGRAM_COLOR_TEXT_CAN_REMOVE" val="n"/>
  <p:tag name="KSO_WM_UNIT_FILL_TYPE" val="3"/>
  <p:tag name="KSO_WM_UNIT_LINE_FORE_SCHEMECOLOR_INDEX" val="5"/>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gradient&quot;:[{&quot;brightness&quot;:0,&quot;colorType&quot;:1,&quot;foreColorIndex&quot;:5,&quot;pos&quot;:0,&quot;transparency&quot;:1},{&quot;brightness&quot;:0,&quot;colorType&quot;:1,&quot;foreColorIndex&quot;:5,&quot;pos&quot;:1,&quot;transparency&quot;:0.699999988079071}],&quot;type&quot;:3},&quot;glow&quot;:{&quot;colorType&quot;:0},&quot;line&quot;:{&quot;solidLine&quot;:{&quot;brightness&quot;:0,&quot;colorType&quot;:1,&quot;foreColorIndex&quot;:5,&quot;transparency&quot;:0.30000001192092896},&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05000000074505806},&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2*m_i*1_1"/>
  <p:tag name="KSO_WM_TEMPLATE_CATEGORY" val="diagram"/>
  <p:tag name="KSO_WM_TEMPLATE_INDEX" val="20236919"/>
  <p:tag name="KSO_WM_UNIT_LAYERLEVEL" val="1_1"/>
  <p:tag name="KSO_WM_TAG_VERSION" val="3.0"/>
  <p:tag name="KSO_WM_BEAUTIFY_FLAG" val="#wm#"/>
  <p:tag name="KSO_WM_DIAGRAM_VERSION" val="3"/>
  <p:tag name="KSO_WM_DIAGRAM_COLOR_TRICK" val="1"/>
  <p:tag name="KSO_WM_DIAGRAM_COLOR_TEXT_CAN_REMOVE" val="n"/>
  <p:tag name="KSO_WM_DIAGRAM_GROUP_CODE" val="m1-1"/>
  <p:tag name="KSO_WM_UNIT_TYPE" val="m_i"/>
  <p:tag name="KSO_WM_UNIT_INDEX" val="1_1"/>
  <p:tag name="KSO_WM_DIAGRAM_MAX_ITEMCNT" val="5"/>
  <p:tag name="KSO_WM_DIAGRAM_MIN_ITEMCNT" val="3"/>
  <p:tag name="KSO_WM_DIAGRAM_VIRTUALLY_FRAME" val="{&quot;height&quot;:424.34948050514413,&quot;left&quot;:63.296331787109374,&quot;top&quot;:126.55329049094959,&quot;width&quot;:830.2073364257812}"/>
  <p:tag name="KSO_WM_DIAGRAM_COLOR_MATCH_VALUE" val="{&quot;shape&quot;:{&quot;fill&quot;:{&quot;gradient&quot;:[{&quot;brightness&quot;:0,&quot;colorType&quot;:1,&quot;foreColorIndex&quot;:5,&quot;pos&quot;:0.5400000214576721,&quot;transparency&quot;:0.8999999761581421},{&quot;brightness&quot;:0,&quot;colorType&quot;:1,&quot;foreColorIndex&quot;:5,&quot;pos&quot;:0,&quot;transparency&quot;:1},{&quot;brightness&quot;:0,&quot;colorType&quot;:1,&quot;foreColorIndex&quot;:5,&quot;pos&quot;:1,&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quot;colorType&quot;:2,&quot;rgb&quot;:&quot;#000000&quot;,&quot;transparency&quot;:0.5686299800872803},&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2*m_i*1_2"/>
  <p:tag name="KSO_WM_TEMPLATE_CATEGORY" val="diagram"/>
  <p:tag name="KSO_WM_TEMPLATE_INDEX" val="20236919"/>
  <p:tag name="KSO_WM_UNIT_LAYERLEVEL" val="1_1"/>
  <p:tag name="KSO_WM_TAG_VERSION" val="3.0"/>
  <p:tag name="KSO_WM_BEAUTIFY_FLAG" val="#wm#"/>
  <p:tag name="KSO_WM_DIAGRAM_VERSION" val="3"/>
  <p:tag name="KSO_WM_DIAGRAM_COLOR_TRICK" val="1"/>
  <p:tag name="KSO_WM_DIAGRAM_COLOR_TEXT_CAN_REMOVE" val="n"/>
  <p:tag name="KSO_WM_DIAGRAM_GROUP_CODE" val="m1-1"/>
  <p:tag name="KSO_WM_UNIT_TYPE" val="m_i"/>
  <p:tag name="KSO_WM_UNIT_INDEX" val="1_2"/>
  <p:tag name="KSO_WM_DIAGRAM_MAX_ITEMCNT" val="5"/>
  <p:tag name="KSO_WM_DIAGRAM_MIN_ITEMCNT" val="3"/>
  <p:tag name="KSO_WM_DIAGRAM_VIRTUALLY_FRAME" val="{&quot;height&quot;:424.34948050514413,&quot;left&quot;:63.296331787109374,&quot;top&quot;:126.55329049094959,&quot;width&quot;:830.2073364257812}"/>
  <p:tag name="KSO_WM_DIAGRAM_COLOR_MATCH_VALUE" val="{&quot;shape&quot;:{&quot;fill&quot;:{&quot;gradient&quot;:[{&quot;brightness&quot;:0,&quot;colorType&quot;:1,&quot;foreColorIndex&quot;:5,&quot;pos&quot;:1,&quot;transparency&quot;:0.6499999761581421},{&quot;brightness&quot;:0,&quot;colorType&quot;:1,&quot;foreColorIndex&quot;:5,&quot;pos&quot;:0,&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2*m_i*1_3"/>
  <p:tag name="KSO_WM_TEMPLATE_CATEGORY" val="diagram"/>
  <p:tag name="KSO_WM_TEMPLATE_INDEX" val="20236919"/>
  <p:tag name="KSO_WM_UNIT_LAYERLEVEL" val="1_1"/>
  <p:tag name="KSO_WM_TAG_VERSION" val="3.0"/>
  <p:tag name="KSO_WM_BEAUTIFY_FLAG" val="#wm#"/>
  <p:tag name="KSO_WM_DIAGRAM_VERSION" val="3"/>
  <p:tag name="KSO_WM_DIAGRAM_COLOR_TRICK" val="1"/>
  <p:tag name="KSO_WM_DIAGRAM_COLOR_TEXT_CAN_REMOVE" val="n"/>
  <p:tag name="KSO_WM_DIAGRAM_GROUP_CODE" val="m1-1"/>
  <p:tag name="KSO_WM_UNIT_TYPE" val="m_i"/>
  <p:tag name="KSO_WM_UNIT_INDEX" val="1_3"/>
  <p:tag name="KSO_WM_DIAGRAM_MAX_ITEMCNT" val="5"/>
  <p:tag name="KSO_WM_DIAGRAM_MIN_ITEMCNT" val="3"/>
  <p:tag name="KSO_WM_DIAGRAM_VIRTUALLY_FRAME" val="{&quot;height&quot;:424.34948050514413,&quot;left&quot;:63.296331787109374,&quot;top&quot;:126.55329049094959,&quot;width&quot;:830.2073364257812}"/>
  <p:tag name="KSO_WM_DIAGRAM_COLOR_MATCH_VALUE" val="{&quot;shape&quot;:{&quot;fill&quot;:{&quot;type&quot;:0},&quot;glow&quot;:{&quot;colorType&quot;:0},&quot;line&quot;:{&quot;gradient&quot;:[{&quot;brightness&quot;:0,&quot;colorType&quot;:1,&quot;foreColorIndex&quot;:5,&quot;pos&quot;:0.25999999046325684,&quot;transparency&quot;:1},{&quot;brightness&quot;:0,&quot;colorType&quot;:1,&quot;foreColorIndex&quot;:5,&quot;pos&quot;:1,&quot;transparency&quot;:0.33000001311302185}],&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2*m_i*1_4"/>
  <p:tag name="KSO_WM_TEMPLATE_CATEGORY" val="diagram"/>
  <p:tag name="KSO_WM_TEMPLATE_INDEX" val="20236919"/>
  <p:tag name="KSO_WM_UNIT_LAYERLEVEL" val="1_1"/>
  <p:tag name="KSO_WM_TAG_VERSION" val="3.0"/>
  <p:tag name="KSO_WM_BEAUTIFY_FLAG" val="#wm#"/>
  <p:tag name="KSO_WM_DIAGRAM_VERSION" val="3"/>
  <p:tag name="KSO_WM_DIAGRAM_COLOR_TRICK" val="1"/>
  <p:tag name="KSO_WM_DIAGRAM_COLOR_TEXT_CAN_REMOVE" val="n"/>
  <p:tag name="KSO_WM_DIAGRAM_GROUP_CODE" val="m1-1"/>
  <p:tag name="KSO_WM_UNIT_TYPE" val="m_i"/>
  <p:tag name="KSO_WM_UNIT_INDEX" val="1_4"/>
  <p:tag name="KSO_WM_DIAGRAM_MAX_ITEMCNT" val="5"/>
  <p:tag name="KSO_WM_DIAGRAM_MIN_ITEMCNT" val="3"/>
  <p:tag name="KSO_WM_DIAGRAM_VIRTUALLY_FRAME" val="{&quot;height&quot;:424.34948050514413,&quot;left&quot;:63.296331787109374,&quot;top&quot;:126.55329049094959,&quot;width&quot;:830.2073364257812}"/>
  <p:tag name="KSO_WM_DIAGRAM_COLOR_MATCH_VALUE" val="{&quot;shape&quot;:{&quot;fill&quot;:{&quot;gradient&quot;:[{&quot;brightness&quot;:0,&quot;colorType&quot;:1,&quot;foreColorIndex&quot;:5,&quot;pos&quot;:1,&quot;transparency&quot;:0.800000011920929},{&quot;brightness&quot;:0,&quot;colorType&quot;:1,&quot;foreColorIndex&quot;:5,&quot;pos&quot;:0,&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2*m_i*1_5"/>
  <p:tag name="KSO_WM_TEMPLATE_CATEGORY" val="diagram"/>
  <p:tag name="KSO_WM_TEMPLATE_INDEX" val="20236919"/>
  <p:tag name="KSO_WM_UNIT_LAYERLEVEL" val="1_1"/>
  <p:tag name="KSO_WM_TAG_VERSION" val="3.0"/>
  <p:tag name="KSO_WM_BEAUTIFY_FLAG" val="#wm#"/>
  <p:tag name="KSO_WM_DIAGRAM_VERSION" val="3"/>
  <p:tag name="KSO_WM_DIAGRAM_COLOR_TRICK" val="1"/>
  <p:tag name="KSO_WM_DIAGRAM_COLOR_TEXT_CAN_REMOVE" val="n"/>
  <p:tag name="KSO_WM_DIAGRAM_GROUP_CODE" val="m1-1"/>
  <p:tag name="KSO_WM_UNIT_TYPE" val="m_i"/>
  <p:tag name="KSO_WM_UNIT_INDEX" val="1_5"/>
  <p:tag name="KSO_WM_DIAGRAM_MAX_ITEMCNT" val="5"/>
  <p:tag name="KSO_WM_DIAGRAM_MIN_ITEMCNT" val="3"/>
  <p:tag name="KSO_WM_DIAGRAM_VIRTUALLY_FRAME" val="{&quot;height&quot;:424.34948050514413,&quot;left&quot;:63.296331787109374,&quot;top&quot;:126.55329049094959,&quot;width&quot;:830.2073364257812}"/>
  <p:tag name="KSO_WM_DIAGRAM_COLOR_MATCH_VALUE" val="{&quot;shape&quot;:{&quot;fill&quot;:{&quot;gradient&quot;:[{&quot;brightness&quot;:0,&quot;colorType&quot;:1,&quot;foreColorIndex&quot;:5,&quot;pos&quot;:0,&quot;transparency&quot;:0.5},{&quot;brightness&quot;:0,&quot;colorType&quot;:1,&quot;foreColorIndex&quot;:5,&quot;pos&quot;:0.4099999964237213,&quot;transparency&quot;:0.800000011920929},{&quot;brightness&quot;:0.800000011920929,&quot;colorType&quot;:1,&quot;foreColorIndex&quot;:5,&quot;pos&quot;:1,&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2*m_x*1_6"/>
  <p:tag name="KSO_WM_TEMPLATE_CATEGORY" val="diagram"/>
  <p:tag name="KSO_WM_TEMPLATE_INDEX" val="20236919"/>
  <p:tag name="KSO_WM_UNIT_LAYERLEVEL" val="1_1"/>
  <p:tag name="KSO_WM_TAG_VERSION" val="3.0"/>
  <p:tag name="KSO_WM_BEAUTIFY_FLAG" val="#wm#"/>
  <p:tag name="KSO_WM_DIAGRAM_VERSION" val="3"/>
  <p:tag name="KSO_WM_DIAGRAM_COLOR_TRICK" val="1"/>
  <p:tag name="KSO_WM_DIAGRAM_COLOR_TEXT_CAN_REMOVE" val="n"/>
  <p:tag name="KSO_WM_DIAGRAM_GROUP_CODE" val="m1-1"/>
  <p:tag name="KSO_WM_UNIT_TYPE" val="m_x"/>
  <p:tag name="KSO_WM_UNIT_INDEX" val="1_6"/>
  <p:tag name="KSO_WM_DIAGRAM_MAX_ITEMCNT" val="5"/>
  <p:tag name="KSO_WM_DIAGRAM_MIN_ITEMCNT" val="3"/>
  <p:tag name="KSO_WM_DIAGRAM_VIRTUALLY_FRAME" val="{&quot;height&quot;:424.34948050514413,&quot;left&quot;:63.296331787109374,&quot;top&quot;:126.55329049094959,&quot;width&quot;:830.2073364257812}"/>
  <p:tag name="KSO_WM_UNIT_VALUE" val="209*225"/>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2*m_i*1_6"/>
  <p:tag name="KSO_WM_TEMPLATE_CATEGORY" val="diagram"/>
  <p:tag name="KSO_WM_TEMPLATE_INDEX" val="20236919"/>
  <p:tag name="KSO_WM_UNIT_LAYERLEVEL" val="1_1"/>
  <p:tag name="KSO_WM_TAG_VERSION" val="3.0"/>
  <p:tag name="KSO_WM_BEAUTIFY_FLAG" val="#wm#"/>
  <p:tag name="KSO_WM_DIAGRAM_VERSION" val="3"/>
  <p:tag name="KSO_WM_DIAGRAM_COLOR_TRICK" val="1"/>
  <p:tag name="KSO_WM_DIAGRAM_COLOR_TEXT_CAN_REMOVE" val="n"/>
  <p:tag name="KSO_WM_DIAGRAM_GROUP_CODE" val="m1-1"/>
  <p:tag name="KSO_WM_UNIT_TYPE" val="m_i"/>
  <p:tag name="KSO_WM_UNIT_INDEX" val="1_6"/>
  <p:tag name="KSO_WM_DIAGRAM_MAX_ITEMCNT" val="5"/>
  <p:tag name="KSO_WM_DIAGRAM_MIN_ITEMCNT" val="3"/>
  <p:tag name="KSO_WM_DIAGRAM_VIRTUALLY_FRAME" val="{&quot;height&quot;:424.34948050514413,&quot;left&quot;:63.296331787109374,&quot;top&quot;:126.55329049094959,&quot;width&quot;:830.2073364257812}"/>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1_1"/>
  <p:tag name="KSO_WM_UNIT_ID" val="diagram20236919_2*m_h_i*1_1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m1-1"/>
  <p:tag name="KSO_WM_DIAGRAM_MAX_ITEMCNT" val="5"/>
  <p:tag name="KSO_WM_DIAGRAM_MIN_ITEMCNT" val="3"/>
  <p:tag name="KSO_WM_DIAGRAM_VIRTUALLY_FRAME" val="{&quot;height&quot;:424.34948050514413,&quot;left&quot;:63.296331787109374,&quot;top&quot;:126.55329049094959,&quot;width&quot;:830.2073364257812}"/>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4699999988079071,&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3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1_1"/>
  <p:tag name="KSO_WM_UNIT_ID" val="diagram20236919_2*m_h_a*1_1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m1-1"/>
  <p:tag name="KSO_WM_DIAGRAM_MAX_ITEMCNT" val="5"/>
  <p:tag name="KSO_WM_DIAGRAM_MIN_ITEMCNT" val="3"/>
  <p:tag name="KSO_WM_DIAGRAM_VIRTUALLY_FRAME" val="{&quot;height&quot;:424.34948050514413,&quot;left&quot;:63.296331787109374,&quot;top&quot;:126.55329049094959,&quot;width&quot;:830.207336425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3_1"/>
  <p:tag name="KSO_WM_UNIT_ID" val="diagram20236919_2*m_h_i*1_3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m1-1"/>
  <p:tag name="KSO_WM_DIAGRAM_MAX_ITEMCNT" val="5"/>
  <p:tag name="KSO_WM_DIAGRAM_MIN_ITEMCNT" val="3"/>
  <p:tag name="KSO_WM_DIAGRAM_VIRTUALLY_FRAME" val="{&quot;height&quot;:424.34948050514413,&quot;left&quot;:63.296331787109374,&quot;top&quot;:126.55329049094959,&quot;width&quot;:830.2073364257812}"/>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4699999988079071,&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3_1"/>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3_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5"/>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4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3_1"/>
  <p:tag name="KSO_WM_UNIT_ID" val="diagram20236919_2*m_h_a*1_3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m1-1"/>
  <p:tag name="KSO_WM_DIAGRAM_MAX_ITEMCNT" val="5"/>
  <p:tag name="KSO_WM_DIAGRAM_MIN_ITEMCNT" val="3"/>
  <p:tag name="KSO_WM_DIAGRAM_VIRTUALLY_FRAME" val="{&quot;height&quot;:424.34948050514413,&quot;left&quot;:63.296331787109374,&quot;top&quot;:126.55329049094959,&quot;width&quot;:830.207336425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2_1"/>
  <p:tag name="KSO_WM_UNIT_ID" val="diagram20236919_2*m_h_i*1_2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m1-1"/>
  <p:tag name="KSO_WM_DIAGRAM_MAX_ITEMCNT" val="5"/>
  <p:tag name="KSO_WM_DIAGRAM_MIN_ITEMCNT" val="3"/>
  <p:tag name="KSO_WM_DIAGRAM_VIRTUALLY_FRAME" val="{&quot;height&quot;:424.34948050514413,&quot;left&quot;:63.296331787109374,&quot;top&quot;:126.55329049094959,&quot;width&quot;:830.2073364257812}"/>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4699999988079071,&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4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2_1"/>
  <p:tag name="KSO_WM_UNIT_ID" val="diagram20236919_2*m_h_a*1_2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m1-1"/>
  <p:tag name="KSO_WM_DIAGRAM_MAX_ITEMCNT" val="5"/>
  <p:tag name="KSO_WM_DIAGRAM_MIN_ITEMCNT" val="3"/>
  <p:tag name="KSO_WM_DIAGRAM_VIRTUALLY_FRAME" val="{&quot;height&quot;:424.34948050514413,&quot;left&quot;:63.296331787109374,&quot;top&quot;:126.55329049094959,&quot;width&quot;:830.207336425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4_1"/>
  <p:tag name="KSO_WM_UNIT_ID" val="diagram20236919_2*m_h_i*1_4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m1-1"/>
  <p:tag name="KSO_WM_DIAGRAM_MAX_ITEMCNT" val="5"/>
  <p:tag name="KSO_WM_DIAGRAM_MIN_ITEMCNT" val="3"/>
  <p:tag name="KSO_WM_DIAGRAM_VIRTUALLY_FRAME" val="{&quot;height&quot;:424.34948050514413,&quot;left&quot;:63.296331787109374,&quot;top&quot;:126.55329049094959,&quot;width&quot;:830.2073364257812}"/>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4699999988079071,&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4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4_1"/>
  <p:tag name="KSO_WM_UNIT_ID" val="diagram20236919_2*m_h_a*1_4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m1-1"/>
  <p:tag name="KSO_WM_DIAGRAM_MAX_ITEMCNT" val="5"/>
  <p:tag name="KSO_WM_DIAGRAM_MIN_ITEMCNT" val="3"/>
  <p:tag name="KSO_WM_DIAGRAM_VIRTUALLY_FRAME" val="{&quot;height&quot;:424.34948050514413,&quot;left&quot;:63.296331787109374,&quot;top&quot;:126.55329049094959,&quot;width&quot;:830.207336425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0920_1*l_i*1_1"/>
  <p:tag name="KSO_WM_TEMPLATE_CATEGORY" val="diagram"/>
  <p:tag name="KSO_WM_TEMPLATE_INDEX" val="20230920"/>
  <p:tag name="KSO_WM_UNIT_LAYERLEVEL" val="1_1"/>
  <p:tag name="KSO_WM_TAG_VERSION" val="3.0"/>
  <p:tag name="KSO_WM_UNIT_TYPE" val="l_i"/>
  <p:tag name="KSO_WM_UNIT_INDEX" val="1_1"/>
  <p:tag name="KSO_WM_DIAGRAM_VERSION" val="3"/>
  <p:tag name="KSO_WM_DIAGRAM_COLOR_TRICK" val="2"/>
  <p:tag name="KSO_WM_DIAGRAM_COLOR_TEXT_CAN_REMOVE" val="n"/>
  <p:tag name="KSO_WM_DIAGRAM_MAX_ITEMCNT" val="4"/>
  <p:tag name="KSO_WM_DIAGRAM_MIN_ITEMCNT" val="2"/>
  <p:tag name="KSO_WM_DIAGRAM_VIRTUALLY_FRAME" val="{&quot;height&quot;:362.2367716535433,&quot;left&quot;:42.15,&quot;top&quot;:118.15,&quot;width&quot;:874.25}"/>
  <p:tag name="KSO_WM_DIAGRAM_COLOR_MATCH_VALUE" val="{&quot;shape&quot;:{&quot;fill&quot;:{&quot;type&quot;:0},&quot;glow&quot;:{&quot;colorType&quot;:0},&quot;line&quot;:{&quot;gradient&quot;:[{&quot;brightness&quot;:0,&quot;colorType&quot;:2,&quot;pos&quot;:0.3100000023841858,&quot;rgb&quot;:&quot;#afc6ff&quot;,&quot;transparency&quot;:1},{&quot;brightness&quot;:0.4000000059604645,&quot;colorType&quot;:1,&quot;foreColorIndex&quot;:5,&quot;pos&quot;:0.7699999809265137,&quot;transparency&quot;:0.30000001192092896}],&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0920_1*l_i*1_2"/>
  <p:tag name="KSO_WM_TEMPLATE_CATEGORY" val="diagram"/>
  <p:tag name="KSO_WM_TEMPLATE_INDEX" val="20230920"/>
  <p:tag name="KSO_WM_UNIT_LAYERLEVEL" val="1_1"/>
  <p:tag name="KSO_WM_TAG_VERSION" val="3.0"/>
  <p:tag name="KSO_WM_UNIT_TYPE" val="l_i"/>
  <p:tag name="KSO_WM_UNIT_INDEX" val="1_2"/>
  <p:tag name="KSO_WM_DIAGRAM_VERSION" val="3"/>
  <p:tag name="KSO_WM_DIAGRAM_COLOR_TRICK" val="2"/>
  <p:tag name="KSO_WM_DIAGRAM_COLOR_TEXT_CAN_REMOVE" val="n"/>
  <p:tag name="KSO_WM_DIAGRAM_MAX_ITEMCNT" val="4"/>
  <p:tag name="KSO_WM_DIAGRAM_MIN_ITEMCNT" val="2"/>
  <p:tag name="KSO_WM_DIAGRAM_VIRTUALLY_FRAME" val="{&quot;height&quot;:362.2367716535433,&quot;left&quot;:42.15,&quot;top&quot;:118.15,&quot;width&quot;:874.25}"/>
  <p:tag name="KSO_WM_DIAGRAM_COLOR_MATCH_VALUE" val="{&quot;shape&quot;:{&quot;fill&quot;:{&quot;type&quot;:0},&quot;glow&quot;:{&quot;colorType&quot;:0},&quot;line&quot;:{&quot;gradient&quot;:[{&quot;brightness&quot;:0,&quot;colorType&quot;:2,&quot;pos&quot;:0.3799999952316284,&quot;rgb&quot;:&quot;#afc6ff&quot;,&quot;transparency&quot;:1},{&quot;brightness&quot;:0,&quot;colorType&quot;:1,&quot;foreColorIndex&quot;:5,&quot;pos&quot;:0.8500000238418579,&quot;transparency&quot;:0.3499999940395355}],&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0920_1*l_h_i*1_1_1"/>
  <p:tag name="KSO_WM_TEMPLATE_CATEGORY" val="diagram"/>
  <p:tag name="KSO_WM_TEMPLATE_INDEX" val="20230920"/>
  <p:tag name="KSO_WM_UNIT_LAYERLEVEL" val="1_1_1"/>
  <p:tag name="KSO_WM_TAG_VERSION" val="3.0"/>
  <p:tag name="KSO_WM_DIAGRAM_VERSION" val="3"/>
  <p:tag name="KSO_WM_DIAGRAM_COLOR_TRICK" val="2"/>
  <p:tag name="KSO_WM_DIAGRAM_COLOR_TEXT_CAN_REMOVE" val="n"/>
  <p:tag name="KSO_WM_UNIT_SUBTYPE" val="d"/>
  <p:tag name="KSO_WM_DIAGRAM_MAX_ITEMCNT" val="4"/>
  <p:tag name="KSO_WM_DIAGRAM_MIN_ITEMCNT" val="2"/>
  <p:tag name="KSO_WM_DIAGRAM_VIRTUALLY_FRAME" val="{&quot;height&quot;:362.2367716535433,&quot;left&quot;:42.15,&quot;top&quot;:118.15,&quot;width&quot;:874.25}"/>
  <p:tag name="KSO_WM_DIAGRAM_COLOR_MATCH_VALUE" val="{&quot;shape&quot;:{&quot;fill&quot;:{&quot;gradient&quot;:[{&quot;brightness&quot;:0,&quot;colorType&quot;:1,&quot;foreColorIndex&quot;:5,&quot;pos&quot;:0.5400000214576721,&quot;transparency&quot;:0},{&quot;brightness&quot;:0.4000000059604645,&quot;colorType&quot;:1,&quot;foreColorIndex&quot;:5,&quot;pos&quot;:0,&quot;transparency&quot;:0},{&quot;brightness&quot;:0,&quot;colorType&quot;:1,&quot;foreColorIndex&quot;:5,&quot;pos&quot;:0.8100000023841858,&quot;transparency&quot;:0},{&quot;brightness&quot;:0,&quot;colorType&quot;:1,&quot;foreColorIndex&quot;:5,&quot;pos&quot;:1,&quot;transparency&quot;:0}],&quot;type&quot;:3},&quot;glow&quot;:{&quot;colorType&quot;:0},&quot;line&quot;:{&quot;gradient&quot;:[{&quot;brightness&quot;:0,&quot;colorType&quot;:2,&quot;pos&quot;:0.3199999928474426,&quot;rgb&quot;:&quot;#f5f8ff&quot;,&quot;transparency&quot;:0},{&quot;brightness&quot;:0,&quot;colorType&quot;:2,&quot;pos&quot;:0,&quot;rgb&quot;:&quot;#a5beff&quot;,&quot;transparency&quot;:0},{&quot;brightness&quot;:0,&quot;colorType&quot;:2,&quot;pos&quot;:1,&quot;rgb&quot;:&quot;#f5f8ff&quot;,&quot;transparency&quot;:0},{&quot;brightness&quot;:0,&quot;colorType&quot;:2,&quot;pos&quot;:0.7099999785423279,&quot;rgb&quot;:&quot;#c3d4ff&quot;,&quot;transparency&quot;:0}],&quot;type&quot;:2},&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0920_1*l_h_i*1_2_1"/>
  <p:tag name="KSO_WM_TEMPLATE_CATEGORY" val="diagram"/>
  <p:tag name="KSO_WM_TEMPLATE_INDEX" val="20230920"/>
  <p:tag name="KSO_WM_UNIT_LAYERLEVEL" val="1_1_1"/>
  <p:tag name="KSO_WM_TAG_VERSION" val="3.0"/>
  <p:tag name="KSO_WM_DIAGRAM_VERSION" val="3"/>
  <p:tag name="KSO_WM_DIAGRAM_COLOR_TRICK" val="2"/>
  <p:tag name="KSO_WM_DIAGRAM_COLOR_TEXT_CAN_REMOVE" val="n"/>
  <p:tag name="KSO_WM_UNIT_SUBTYPE" val="d"/>
  <p:tag name="KSO_WM_DIAGRAM_MAX_ITEMCNT" val="4"/>
  <p:tag name="KSO_WM_DIAGRAM_MIN_ITEMCNT" val="2"/>
  <p:tag name="KSO_WM_DIAGRAM_VIRTUALLY_FRAME" val="{&quot;height&quot;:362.2367716535433,&quot;left&quot;:42.15,&quot;top&quot;:118.15,&quot;width&quot;:874.25}"/>
  <p:tag name="KSO_WM_DIAGRAM_COLOR_MATCH_VALUE" val="{&quot;shape&quot;:{&quot;fill&quot;:{&quot;gradient&quot;:[{&quot;brightness&quot;:0,&quot;colorType&quot;:1,&quot;foreColorIndex&quot;:6,&quot;pos&quot;:0.5400000214576721,&quot;transparency&quot;:0},{&quot;brightness&quot;:0.4000000059604645,&quot;colorType&quot;:1,&quot;foreColorIndex&quot;:6,&quot;pos&quot;:0,&quot;transparency&quot;:0},{&quot;brightness&quot;:0.4000000059604645,&quot;colorType&quot;:1,&quot;foreColorIndex&quot;:6,&quot;pos&quot;:1,&quot;transparency&quot;:0}],&quot;type&quot;:3},&quot;glow&quot;:{&quot;colorType&quot;:0},&quot;line&quot;:{&quot;gradient&quot;:[{&quot;brightness&quot;:0,&quot;colorType&quot;:2,&quot;pos&quot;:0.3199999928474426,&quot;rgb&quot;:&quot;#f5f8ff&quot;,&quot;transparency&quot;:0},{&quot;brightness&quot;:0.800000011920929,&quot;colorType&quot;:1,&quot;foreColorIndex&quot;:6,&quot;pos&quot;:0,&quot;transparency&quot;:0},{&quot;brightness&quot;:0,&quot;colorType&quot;:2,&quot;pos&quot;:1,&quot;rgb&quot;:&quot;#f5f8ff&quot;,&quot;transparency&quot;:0},{&quot;brightness&quot;:0.800000011920929,&quot;colorType&quot;:1,&quot;foreColorIndex&quot;:6,&quot;pos&quot;:0.7099999785423279,&quot;transparency&quot;:0}],&quot;type&quot;:2},&quot;shadow&quot;:{&quot;brightness&quot;:0,&quot;colorType&quot;:1,&quot;foreColorIndex&quot;:6,&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0920_1*l_h_i*1_1_2"/>
  <p:tag name="KSO_WM_TEMPLATE_CATEGORY" val="diagram"/>
  <p:tag name="KSO_WM_TEMPLATE_INDEX" val="20230920"/>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62.2367716535433,&quot;left&quot;:42.15,&quot;top&quot;:118.15,&quot;width&quot;:874.25}"/>
  <p:tag name="KSO_WM_DIAGRAM_COLOR_MATCH_VALUE" val="{&quot;shape&quot;:{&quot;fill&quot;:{&quot;type&quot;:0},&quot;glow&quot;:{&quot;colorType&quot;:0},&quot;line&quot;:{&quot;gradient&quot;:[{&quot;brightness&quot;:0,&quot;colorType&quot;:2,&quot;pos&quot;:1,&quot;rgb&quot;:&quot;#afc6ff&quot;,&quot;transparency&quot;:1},{&quot;brightness&quot;:0,&quot;colorType&quot;:1,&quot;foreColorIndex&quot;:5,&quot;pos&quot;:0.4699999988079071,&quot;transparency&quot;:0.30000001192092896}],&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3_2"/>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gradient&quot;:[{&quot;brightness&quot;:0,&quot;colorType&quot;:1,&quot;foreColorIndex&quot;:5,&quot;pos&quot;:0,&quot;transparency&quot;:1},{&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0920_1*l_h_i*1_2_2"/>
  <p:tag name="KSO_WM_TEMPLATE_CATEGORY" val="diagram"/>
  <p:tag name="KSO_WM_TEMPLATE_INDEX" val="20230920"/>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62.2367716535433,&quot;left&quot;:42.15,&quot;top&quot;:118.15,&quot;width&quot;:874.25}"/>
  <p:tag name="KSO_WM_DIAGRAM_COLOR_MATCH_VALUE" val="{&quot;shape&quot;:{&quot;fill&quot;:{&quot;type&quot;:0},&quot;glow&quot;:{&quot;colorType&quot;:0},&quot;line&quot;:{&quot;gradient&quot;:[{&quot;brightness&quot;:0,&quot;colorType&quot;:1,&quot;foreColorIndex&quot;:6,&quot;pos&quot;:0,&quot;transparency&quot;:0},{&quot;brightness&quot;:0,&quot;colorType&quot;:1,&quot;foreColorIndex&quot;:6,&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15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0920_1*l_h_f*1_2_1"/>
  <p:tag name="KSO_WM_TEMPLATE_CATEGORY" val="diagram"/>
  <p:tag name="KSO_WM_TEMPLATE_INDEX" val="20230920"/>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4"/>
  <p:tag name="KSO_WM_DIAGRAM_MIN_ITEMCNT" val="2"/>
  <p:tag name="KSO_WM_DIAGRAM_VIRTUALLY_FRAME" val="{&quot;height&quot;:362.2367716535433,&quot;left&quot;:42.15,&quot;top&quot;:118.15,&quot;width&quot;:874.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添加文本具体内容，简明扼要地阐述您的观点。根据需要可酌情增减文字，以便观者准确"/>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5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0920_1*l_h_a*1_2_1"/>
  <p:tag name="KSO_WM_TEMPLATE_CATEGORY" val="diagram"/>
  <p:tag name="KSO_WM_TEMPLATE_INDEX" val="20230920"/>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4"/>
  <p:tag name="KSO_WM_DIAGRAM_MIN_ITEMCNT" val="2"/>
  <p:tag name="KSO_WM_DIAGRAM_VIRTUALLY_FRAME" val="{&quot;height&quot;:362.2367716535433,&quot;left&quot;:42.15,&quot;top&quot;:118.15,&quot;width&quot;:874.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5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0920_1*l_h_f*1_1_1"/>
  <p:tag name="KSO_WM_TEMPLATE_CATEGORY" val="diagram"/>
  <p:tag name="KSO_WM_TEMPLATE_INDEX" val="20230920"/>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4"/>
  <p:tag name="KSO_WM_DIAGRAM_MIN_ITEMCNT" val="2"/>
  <p:tag name="KSO_WM_DIAGRAM_VIRTUALLY_FRAME" val="{&quot;height&quot;:362.2367716535433,&quot;left&quot;:42.15,&quot;top&quot;:118.15,&quot;width&quot;:874.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添加文本具体内容，简明扼要地阐述您的观点。根据需要可酌情增减文字"/>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5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0920_1*l_h_a*1_1_1"/>
  <p:tag name="KSO_WM_TEMPLATE_CATEGORY" val="diagram"/>
  <p:tag name="KSO_WM_TEMPLATE_INDEX" val="20230920"/>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4"/>
  <p:tag name="KSO_WM_DIAGRAM_MIN_ITEMCNT" val="2"/>
  <p:tag name="KSO_WM_DIAGRAM_VIRTUALLY_FRAME" val="{&quot;height&quot;:362.2367716535433,&quot;left&quot;:42.15,&quot;top&quot;:118.15,&quot;width&quot;:874.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2_2"/>
  <p:tag name="KSO_WM_UNIT_ID" val="diagram20231486_3*n_h_i*1_2_2"/>
  <p:tag name="KSO_WM_TEMPLATE_CATEGORY" val="diagram"/>
  <p:tag name="KSO_WM_TEMPLATE_INDEX" val="20231486"/>
  <p:tag name="KSO_WM_UNIT_LAYERLEVEL" val="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COLOR_TRICK" val="1"/>
  <p:tag name="KSO_WM_DIAGRAM_COLOR_TEXT_CAN_REMOVE" val="n"/>
  <p:tag name="KSO_WM_DIAGRAM_USE_COLOR_VALUE" val="{&quot;color_scheme&quot;:1,&quot;color_type&quot;:1,&quot;theme_color_indexes&quot;:[5,6,5,6,5,6]}"/>
</p:tagLst>
</file>

<file path=ppt/tags/tag156.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2_1"/>
  <p:tag name="KSO_WM_UNIT_ID" val="diagram20231486_3*n_h_h_a*1_2_2_1"/>
  <p:tag name="KSO_WM_TEMPLATE_CATEGORY" val="diagram"/>
  <p:tag name="KSO_WM_TEMPLATE_INDEX" val="20231486"/>
  <p:tag name="KSO_WM_UNIT_LAYERLEVEL" val="1_1_1_1"/>
  <p:tag name="KSO_WM_TAG_VERSION" val="3.0"/>
  <p:tag name="KSO_WM_UNIT_ISCONTENTSTITLE" val="0"/>
  <p:tag name="KSO_WM_UNIT_ISNUMDGMTITLE" val="0"/>
  <p:tag name="KSO_WM_UNIT_NOCLEAR" val="0"/>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VALUE" val="8"/>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项标题"/>
  <p:tag name="KSO_WM_UNIT_TEXT_TYPE" val="1"/>
  <p:tag name="KSO_WM_DIAGRAM_USE_COLOR_VALUE" val="{&quot;color_scheme&quot;:1,&quot;color_type&quot;:1,&quot;theme_color_indexes&quot;:[5,6,5,6,5,6]}"/>
</p:tagLst>
</file>

<file path=ppt/tags/tag157.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3_1"/>
  <p:tag name="KSO_WM_UNIT_ID" val="diagram20231486_3*n_h_h_a*1_2_3_1"/>
  <p:tag name="KSO_WM_TEMPLATE_CATEGORY" val="diagram"/>
  <p:tag name="KSO_WM_TEMPLATE_INDEX" val="20231486"/>
  <p:tag name="KSO_WM_UNIT_LAYERLEVEL" val="1_1_1_1"/>
  <p:tag name="KSO_WM_TAG_VERSION" val="3.0"/>
  <p:tag name="KSO_WM_UNIT_ISCONTENTSTITLE" val="0"/>
  <p:tag name="KSO_WM_UNIT_ISNUMDGMTITLE" val="0"/>
  <p:tag name="KSO_WM_UNIT_NOCLEAR" val="0"/>
  <p:tag name="KSO_WM_BEAUTIFY_FLAG" val="#wm#"/>
  <p:tag name="KSO_WM_DIAGRAM_VERSION" val="3"/>
  <p:tag name="KSO_WM_UNIT_VALUE" val="18"/>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6"/>
  <p:tag name="KSO_WM_UNIT_FILL_FORE_SCHEMECOLOR_INDEX_BRIGHTNESS" val="0"/>
  <p:tag name="KSO_WM_UNIT_TEXT_FILL_FORE_SCHEMECOLOR_INDEX" val="1"/>
  <p:tag name="KSO_WM_UNIT_TEXT_FILL_TYPE" val="1"/>
  <p:tag name="KSO_WM_UNIT_PRESET_TEXT" val="项标题"/>
  <p:tag name="KSO_WM_UNIT_TEXT_TYPE" val="1"/>
  <p:tag name="KSO_WM_DIAGRAM_USE_COLOR_VALUE" val="{&quot;color_scheme&quot;:1,&quot;color_type&quot;:1,&quot;theme_color_indexes&quot;:[5,6,5,6,5,6]}"/>
</p:tagLst>
</file>

<file path=ppt/tags/tag158.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1_1"/>
  <p:tag name="KSO_WM_UNIT_ID" val="diagram20231486_3*n_h_h_a*1_2_1_1"/>
  <p:tag name="KSO_WM_TEMPLATE_CATEGORY" val="diagram"/>
  <p:tag name="KSO_WM_TEMPLATE_INDEX" val="20231486"/>
  <p:tag name="KSO_WM_UNIT_LAYERLEVEL" val="1_1_1_1"/>
  <p:tag name="KSO_WM_TAG_VERSION" val="3.0"/>
  <p:tag name="KSO_WM_UNIT_ISCONTENTSTITLE" val="0"/>
  <p:tag name="KSO_WM_UNIT_ISNUMDGMTITLE" val="0"/>
  <p:tag name="KSO_WM_UNIT_NOCLEAR" val="0"/>
  <p:tag name="KSO_WM_BEAUTIFY_FLAG" val="#wm#"/>
  <p:tag name="KSO_WM_DIAGRAM_VERSION" val="3"/>
  <p:tag name="KSO_WM_UNIT_VALUE" val="18"/>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6"/>
  <p:tag name="KSO_WM_UNIT_FILL_FORE_SCHEMECOLOR_INDEX_BRIGHTNESS" val="0"/>
  <p:tag name="KSO_WM_UNIT_TEXT_FILL_FORE_SCHEMECOLOR_INDEX" val="1"/>
  <p:tag name="KSO_WM_UNIT_TEXT_FILL_TYPE" val="1"/>
  <p:tag name="KSO_WM_UNIT_PRESET_TEXT" val="项标题"/>
  <p:tag name="KSO_WM_UNIT_TEXT_TYPE" val="1"/>
  <p:tag name="KSO_WM_DIAGRAM_USE_COLOR_VALUE" val="{&quot;color_scheme&quot;:1,&quot;color_type&quot;:1,&quot;theme_color_indexes&quot;:[5,6,5,6,5,6]}"/>
</p:tagLst>
</file>

<file path=ppt/tags/tag159.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1486_3*n_h_h_i*1_2_2_1"/>
  <p:tag name="KSO_WM_TEMPLATE_CATEGORY" val="diagram"/>
  <p:tag name="KSO_WM_TEMPLATE_INDEX" val="20231486"/>
  <p:tag name="KSO_WM_UNIT_LAYERLEVEL" val="1_1_1_1"/>
  <p:tag name="KSO_WM_TAG_VERSION" val="3.0"/>
  <p:tag name="KSO_WM_UNIT_SUBTYPE" val="d"/>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800000011920929,&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8"/>
  <p:tag name="KSO_WM_UNIT_TEXT_FILL_FORE_SCHEMECOLOR_INDEX" val="1"/>
  <p:tag name="KSO_WM_UNIT_TEXT_FILL_TYPE" val="1"/>
  <p:tag name="KSO_WM_DIAGRAM_USE_COLOR_VALUE" val="{&quot;color_scheme&quot;:1,&quot;color_type&quot;:1,&quot;theme_color_indexes&quot;:[5,6,5,6,5,6]}"/>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2_4"/>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2_4"/>
  <p:tag name="KSO_WM_DIAGRAM_VERSION" val="3"/>
  <p:tag name="KSO_WM_DIAGRAM_COLOR_TRICK" val="1"/>
  <p:tag name="KSO_WM_DIAGRAM_COLOR_TEXT_CAN_REMOVE" val="n"/>
  <p:tag name="KSO_WM_UNIT_FILL_TYPE" val="3"/>
  <p:tag name="KSO_WM_UNIT_LINE_FORE_SCHEMECOLOR_INDEX" val="5"/>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gradient&quot;:[{&quot;brightness&quot;:0,&quot;colorType&quot;:1,&quot;foreColorIndex&quot;:5,&quot;pos&quot;:0,&quot;transparency&quot;:1},{&quot;brightness&quot;:0,&quot;colorType&quot;:1,&quot;foreColorIndex&quot;:5,&quot;pos&quot;:1,&quot;transparency&quot;:0.699999988079071}],&quot;type&quot;:3},&quot;glow&quot;:{&quot;colorType&quot;:0},&quot;line&quot;:{&quot;solidLine&quot;:{&quot;brightness&quot;:0,&quot;colorType&quot;:1,&quot;foreColorIndex&quot;:5,&quot;transparency&quot;:0.30000001192092896},&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05000000074505806},&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60.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1486_3*n_h_h_i*1_2_3_1"/>
  <p:tag name="KSO_WM_TEMPLATE_CATEGORY" val="diagram"/>
  <p:tag name="KSO_WM_TEMPLATE_INDEX" val="20231486"/>
  <p:tag name="KSO_WM_UNIT_LAYERLEVEL" val="1_1_1_1"/>
  <p:tag name="KSO_WM_TAG_VERSION" val="3.0"/>
  <p:tag name="KSO_WM_UNIT_SUBTYPE" val="d"/>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800000011920929,&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8"/>
  <p:tag name="KSO_WM_UNIT_TEXT_FILL_FORE_SCHEMECOLOR_INDEX" val="1"/>
  <p:tag name="KSO_WM_UNIT_TEXT_FILL_TYPE" val="1"/>
  <p:tag name="KSO_WM_DIAGRAM_USE_COLOR_VALUE" val="{&quot;color_scheme&quot;:1,&quot;color_type&quot;:1,&quot;theme_color_indexes&quot;:[5,6,5,6,5,6]}"/>
</p:tagLst>
</file>

<file path=ppt/tags/tag161.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1486_3*n_h_h_i*1_2_1_1"/>
  <p:tag name="KSO_WM_TEMPLATE_CATEGORY" val="diagram"/>
  <p:tag name="KSO_WM_TEMPLATE_INDEX" val="20231486"/>
  <p:tag name="KSO_WM_UNIT_LAYERLEVEL" val="1_1_1_1"/>
  <p:tag name="KSO_WM_TAG_VERSION" val="3.0"/>
  <p:tag name="KSO_WM_UNIT_SUBTYPE" val="d"/>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800000011920929,&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8"/>
  <p:tag name="KSO_WM_UNIT_TEXT_FILL_FORE_SCHEMECOLOR_INDEX" val="1"/>
  <p:tag name="KSO_WM_UNIT_TEXT_FILL_TYPE" val="1"/>
  <p:tag name="KSO_WM_DIAGRAM_USE_COLOR_VALUE" val="{&quot;color_scheme&quot;:1,&quot;color_type&quot;:1,&quot;theme_color_indexes&quot;:[5,6,5,6,5,6]}"/>
</p:tagLst>
</file>

<file path=ppt/tags/tag162.xml><?xml version="1.0" encoding="utf-8"?>
<p:tagLst xmlns:p="http://schemas.openxmlformats.org/presentationml/2006/main">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486_3*n_h_a*1_1_1"/>
  <p:tag name="KSO_WM_TEMPLATE_CATEGORY" val="diagram"/>
  <p:tag name="KSO_WM_TEMPLATE_INDEX" val="20231486"/>
  <p:tag name="KSO_WM_UNIT_LAYERLEVEL" val="1_1_1"/>
  <p:tag name="KSO_WM_TAG_VERSION" val="3.0"/>
  <p:tag name="KSO_WM_BEAUTIFY_FLAG" val="#wm#"/>
  <p:tag name="KSO_WM_UNIT_ISCONTENTSTITLE" val="0"/>
  <p:tag name="KSO_WM_UNIT_ISNUMDGMTITLE" val="0"/>
  <p:tag name="KSO_WM_UNIT_NOCLEAR" val="0"/>
  <p:tag name="KSO_WM_UNIT_VALUE" val="36"/>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添加标题"/>
  <p:tag name="KSO_WM_UNIT_TEXT_TYPE" val="1"/>
  <p:tag name="KSO_WM_DIAGRAM_USE_COLOR_VALUE" val="{&quot;color_scheme&quot;:1,&quot;color_type&quot;:1,&quot;theme_color_indexes&quot;:[5,6,5,6,5,6]}"/>
</p:tagLst>
</file>

<file path=ppt/tags/tag163.xml><?xml version="1.0" encoding="utf-8"?>
<p:tagLst xmlns:p="http://schemas.openxmlformats.org/presentationml/2006/main">
  <p:tag name="KSO_WM_UNIT_LINE_FORE_SCHEMECOLOR_INDEX_BRIGHTNESS" val="0"/>
  <p:tag name="KSO_WM_UNIT_LINE_FILL_TYPE" val="2"/>
  <p:tag name="KSO_WM_UNIT_SHADOW_SCHEMECOLOR_INDEX_BRIGHTNESS" val="-0.35"/>
  <p:tag name="KSO_WM_UNIT_SHADOW_SCHEMECOLOR_INDEX" val="14"/>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486_3*n_h_i*1_1_2"/>
  <p:tag name="KSO_WM_TEMPLATE_CATEGORY" val="diagram"/>
  <p:tag name="KSO_WM_TEMPLATE_INDEX" val="20231486"/>
  <p:tag name="KSO_WM_UNIT_LAYERLEVEL" val="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type&quot;:0},&quot;glow&quot;:{&quot;colorType&quot;:0},&quot;line&quot;:{&quot;solidLine&quot;:{&quot;brightness&quot;:0,&quot;colorType&quot;:1,&quot;foreColorIndex&quot;:6,&quot;transparency&quot;:0},&quot;type&quot;:1},&quot;shadow&quot;:{&quot;brightness&quot;:-0.349999994039535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6"/>
  <p:tag name="KSO_WM_DIAGRAM_USE_COLOR_VALUE" val="{&quot;color_scheme&quot;:1,&quot;color_type&quot;:1,&quot;theme_color_indexes&quot;:[5,6,5,6,5,6]}"/>
</p:tagLst>
</file>

<file path=ppt/tags/tag164.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231486_3*n_h_h_f*1_2_3_1"/>
  <p:tag name="KSO_WM_TEMPLATE_CATEGORY" val="diagram"/>
  <p:tag name="KSO_WM_TEMPLATE_INDEX" val="20231486"/>
  <p:tag name="KSO_WM_UNIT_LAYERLEVEL" val="1_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165.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1486_3*n_h_h_f*1_2_1_1"/>
  <p:tag name="KSO_WM_TEMPLATE_CATEGORY" val="diagram"/>
  <p:tag name="KSO_WM_TEMPLATE_INDEX" val="20231486"/>
  <p:tag name="KSO_WM_UNIT_LAYERLEVEL" val="1_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166.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1486_3*n_h_h_f*1_2_2_1"/>
  <p:tag name="KSO_WM_TEMPLATE_CATEGORY" val="diagram"/>
  <p:tag name="KSO_WM_TEMPLATE_INDEX" val="20231486"/>
  <p:tag name="KSO_WM_UNIT_LAYERLEVEL" val="1_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16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22.024960629921292,&quot;top&quot;:125.28579406738281,&quot;width&quot;:554.27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68.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22.024960629921292,&quot;top&quot;:125.28579406738281,&quot;width&quot;:554.27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6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22.024960629921292,&quot;top&quot;:125.28579406738281,&quot;width&quot;:554.27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2_1"/>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2_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5"/>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70.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22.024960629921292,&quot;top&quot;:125.28579406738281,&quot;width&quot;:554.27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7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22.024960629921292,&quot;top&quot;:125.28579406738281,&quot;width&quot;:554.27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72.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22.024960629921292,&quot;top&quot;:125.28579406738281,&quot;width&quot;:554.27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73.xml><?xml version="1.0" encoding="utf-8"?>
<p:tagLst xmlns:p="http://schemas.openxmlformats.org/presentationml/2006/main">
  <p:tag name="KSO_WM_DIAGRAM_VIRTUALLY_FRAME" val="{&quot;height&quot;:329.55860243701756,&quot;left&quot;:0.9,&quot;top&quot;:267.47069878149125,&quot;width&quot;:960}"/>
</p:tagLst>
</file>

<file path=ppt/tags/tag174.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i*1_1"/>
  <p:tag name="KSO_WM_TEMPLATE_CATEGORY" val="diagram"/>
  <p:tag name="KSO_WM_TEMPLATE_INDEX" val="20236933"/>
  <p:tag name="KSO_WM_UNIT_LAYERLEVEL" val="1_1"/>
  <p:tag name="KSO_WM_TAG_VERSION" val="3.0"/>
  <p:tag name="KSO_WM_DIAGRAM_GROUP_CODE" val="m1-1"/>
  <p:tag name="KSO_WM_UNIT_TYPE" val="m_i"/>
  <p:tag name="KSO_WM_UNIT_INDEX" val="1_1"/>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gradient&quot;:[{&quot;brightness&quot;:0.5,&quot;colorType&quot;:1,&quot;foreColorIndex&quot;:13,&quot;pos&quot;:0,&quot;transparency&quot;:0.800000011920929},{&quot;brightness&quot;:0.5,&quot;colorType&quot;:1,&quot;foreColorIndex&quot;:13,&quot;pos&quot;:0.6000000238418579,&quot;transparency&quot;:0.4000000059604645},{&quot;brightness&quot;:0.5,&quot;colorType&quot;:1,&quot;foreColorIndex&quot;:13,&quot;pos&quot;:1,&quot;transparency&quot;:0.800000011920929}],&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75.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i*1_2"/>
  <p:tag name="KSO_WM_TEMPLATE_CATEGORY" val="diagram"/>
  <p:tag name="KSO_WM_TEMPLATE_INDEX" val="20236933"/>
  <p:tag name="KSO_WM_UNIT_LAYERLEVEL" val="1_1"/>
  <p:tag name="KSO_WM_TAG_VERSION" val="3.0"/>
  <p:tag name="KSO_WM_DIAGRAM_GROUP_CODE" val="m1-1"/>
  <p:tag name="KSO_WM_UNIT_TYPE" val="m_i"/>
  <p:tag name="KSO_WM_UNIT_INDEX" val="1_2"/>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gradient&quot;:[{&quot;brightness&quot;:0.800000011920929,&quot;colorType&quot;:1,&quot;foreColorIndex&quot;:5,&quot;pos&quot;:0,&quot;transparency&quot;:0},{&quot;brightness&quot;:0.4000000059604645,&quot;colorType&quot;:1,&quot;foreColorIndex&quot;:5,&quot;pos&quot;:0.5299999713897705,&quot;transparency&quot;:0},{&quot;brightness&quot;:0.800000011920929,&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76.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h_a*1_2_1"/>
  <p:tag name="KSO_WM_TEMPLATE_CATEGORY" val="diagram"/>
  <p:tag name="KSO_WM_TEMPLATE_INDEX" val="20236933"/>
  <p:tag name="KSO_WM_UNIT_LAYERLEVEL" val="1_1_1"/>
  <p:tag name="KSO_WM_TAG_VERSION" val="3.0"/>
  <p:tag name="KSO_WM_UNIT_ISCONTENTSTITLE" val="0"/>
  <p:tag name="KSO_WM_UNIT_ISNUMDGMTITLE" val="0"/>
  <p:tag name="KSO_WM_UNIT_NOCLEAR" val="0"/>
  <p:tag name="KSO_WM_DIAGRAM_GROUP_CODE" val="m1-1"/>
  <p:tag name="KSO_WM_UNIT_TYPE" val="m_h_a"/>
  <p:tag name="KSO_WM_UNIT_INDEX" val="1_2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177.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h_i*1_2_1"/>
  <p:tag name="KSO_WM_TEMPLATE_CATEGORY" val="diagram"/>
  <p:tag name="KSO_WM_TEMPLATE_INDEX" val="20236933"/>
  <p:tag name="KSO_WM_UNIT_LAYERLEVEL" val="1_1_1"/>
  <p:tag name="KSO_WM_TAG_VERSION" val="3.0"/>
  <p:tag name="KSO_WM_DIAGRAM_GROUP_CODE" val="m1-1"/>
  <p:tag name="KSO_WM_UNIT_SUBTYPE" val="d"/>
  <p:tag name="KSO_WM_UNIT_TYPE" val="m_h_i"/>
  <p:tag name="KSO_WM_UNIT_INDEX" val="1_2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20999999344348907,&quot;transparency&quot;:0},{&quot;brightness&quot;:0,&quot;colorType&quot;:1,&quot;foreColorIndex&quot;:5,&quot;pos&quot;:0.80000001192092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78.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h_a*1_1_1"/>
  <p:tag name="KSO_WM_TEMPLATE_CATEGORY" val="diagram"/>
  <p:tag name="KSO_WM_TEMPLATE_INDEX" val="20236933"/>
  <p:tag name="KSO_WM_UNIT_LAYERLEVEL" val="1_1_1"/>
  <p:tag name="KSO_WM_TAG_VERSION" val="3.0"/>
  <p:tag name="KSO_WM_UNIT_ISCONTENTSTITLE" val="0"/>
  <p:tag name="KSO_WM_UNIT_ISNUMDGMTITLE" val="0"/>
  <p:tag name="KSO_WM_UNIT_NOCLEAR" val="0"/>
  <p:tag name="KSO_WM_UNIT_VALUE" val="8"/>
  <p:tag name="KSO_WM_DIAGRAM_GROUP_CODE" val="m1-1"/>
  <p:tag name="KSO_WM_UNIT_TYPE" val="m_h_a"/>
  <p:tag name="KSO_WM_UNIT_INDEX" val="1_1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179.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h_i*1_1_1"/>
  <p:tag name="KSO_WM_TEMPLATE_CATEGORY" val="diagram"/>
  <p:tag name="KSO_WM_TEMPLATE_INDEX" val="20236933"/>
  <p:tag name="KSO_WM_UNIT_LAYERLEVEL" val="1_1_1"/>
  <p:tag name="KSO_WM_TAG_VERSION" val="3.0"/>
  <p:tag name="KSO_WM_DIAGRAM_GROUP_CODE" val="m1-1"/>
  <p:tag name="KSO_WM_UNIT_SUBTYPE" val="d"/>
  <p:tag name="KSO_WM_UNIT_TYPE" val="m_h_i"/>
  <p:tag name="KSO_WM_UNIT_INDEX" val="1_1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20999999344348907,&quot;transparency&quot;:0},{&quot;brightness&quot;:0,&quot;colorType&quot;:1,&quot;foreColorIndex&quot;:5,&quot;pos&quot;:0.80000001192092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2_2"/>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gradient&quot;:[{&quot;brightness&quot;:0,&quot;colorType&quot;:1,&quot;foreColorIndex&quot;:5,&quot;pos&quot;:0,&quot;transparency&quot;:1},{&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8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973_1*l_h_i*1_1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5003326656316,&quot;left&quot;:65.07501220703125,&quot;top&quot;:163.62500610351563,&quot;width&quot;:850.3500271630476}"/>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181.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73_1*l_h_f*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5003326656316,&quot;left&quot;:65.07501220703125,&quot;top&quot;:163.62500610351563,&quot;width&quot;:850.35002716304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32"/>
  <p:tag name="KSO_WM_UNIT_TEXT_TYPE" val="1"/>
  <p:tag name="KSO_WM_UNIT_PRESET_TEXT" val="单击此处添加正文，文字是您思想的提炼，请言简意赅的阐述您的观点。单击此处添加正文，文字是您思想的提炼，请言简意赅的阐述您的观点。单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18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5003326656316,&quot;left&quot;:65.07501220703125,&quot;top&quot;:163.62500610351563,&quot;width&quot;:850.350027163047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18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1*l_h_i*1_1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5003326656316,&quot;left&quot;:65.07501220703125,&quot;top&quot;:163.62500610351563,&quot;width&quot;:850.3500271630476}"/>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184.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73_1*l_h_a*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5003326656316,&quot;left&quot;:65.07501220703125,&quot;top&quot;:163.62500610351563,&quot;width&quot;:850.35002716304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18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973_1*l_h_i*1_2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5003326656316,&quot;left&quot;:65.07501220703125,&quot;top&quot;:163.62500610351563,&quot;width&quot;:850.3500271630476}"/>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186.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973_1*l_h_f*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5003326656316,&quot;left&quot;:65.07501220703125,&quot;top&quot;:163.62500610351563,&quot;width&quot;:850.35002716304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32"/>
  <p:tag name="KSO_WM_UNIT_TEXT_TYPE" val="1"/>
  <p:tag name="KSO_WM_UNIT_PRESET_TEXT" val="单击此处添加正文，文字是您思想的提炼，请言简意赅的阐述您的观点。单击此处添加正文，文字是您思想的提炼，请言简意赅的阐述您的观点。单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18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973_1*l_h_i*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5003326656316,&quot;left&quot;:65.07501220703125,&quot;top&quot;:163.62500610351563,&quot;width&quot;:850.350027163047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18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5003326656316,&quot;left&quot;:65.07501220703125,&quot;top&quot;:163.62500610351563,&quot;width&quot;:850.3500271630476}"/>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189.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973_1*l_h_a*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5003326656316,&quot;left&quot;:65.07501220703125,&quot;top&quot;:163.62500610351563,&quot;width&quot;:850.35002716304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1_4"/>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1_4"/>
  <p:tag name="KSO_WM_DIAGRAM_VERSION" val="3"/>
  <p:tag name="KSO_WM_DIAGRAM_COLOR_TRICK" val="1"/>
  <p:tag name="KSO_WM_DIAGRAM_COLOR_TEXT_CAN_REMOVE" val="n"/>
  <p:tag name="KSO_WM_UNIT_FILL_TYPE" val="3"/>
  <p:tag name="KSO_WM_UNIT_LINE_FORE_SCHEMECOLOR_INDEX" val="5"/>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gradient&quot;:[{&quot;brightness&quot;:0,&quot;colorType&quot;:1,&quot;foreColorIndex&quot;:5,&quot;pos&quot;:0,&quot;transparency&quot;:1},{&quot;brightness&quot;:0,&quot;colorType&quot;:1,&quot;foreColorIndex&quot;:5,&quot;pos&quot;:1,&quot;transparency&quot;:0.699999988079071}],&quot;type&quot;:3},&quot;glow&quot;:{&quot;colorType&quot;:0},&quot;line&quot;:{&quot;solidLine&quot;:{&quot;brightness&quot;:0,&quot;colorType&quot;:1,&quot;foreColorIndex&quot;:5,&quot;transparency&quot;:0.30000001192092896},&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05000000074505806},&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2_4*n_h_i*1_2_2"/>
  <p:tag name="KSO_WM_TEMPLATE_CATEGORY" val="diagram"/>
  <p:tag name="KSO_WM_TEMPLATE_INDEX" val="20231092"/>
  <p:tag name="KSO_WM_UNIT_LAYERLEVEL" val="1_1_1"/>
  <p:tag name="KSO_WM_TAG_VERSION" val="3.0"/>
  <p:tag name="KSO_WM_UNIT_TYPE" val="n_h_i"/>
  <p:tag name="KSO_WM_UNIT_INDEX" val="1_2_2"/>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type&quot;:0},&quot;glow&quot;:{&quot;colorType&quot;:0},&quot;line&quot;:{&quot;gradient&quot;:[{&quot;brightness&quot;:0,&quot;colorType&quot;:1,&quot;foreColorIndex&quot;:5,&quot;pos&quot;:1,&quot;transparency&quot;:1},{&quot;brightness&quot;:0,&quot;colorType&quot;:1,&quot;foreColorIndex&quot;:5,&quot;pos&quot;:0,&quot;transparency&quot;:1},{&quot;brightness&quot;:0.4000000059604645,&quot;colorType&quot;:1,&quot;foreColorIndex&quot;:5,&quot;pos&quot;:0.699999988079071,&quot;transparency&quot;:0},{&quot;brightness&quot;:0.4000000059604645,&quot;colorType&quot;:1,&quot;foreColorIndex&quot;:5,&quot;pos&quot;:0.30000001192092896,&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2_4*n_h_i*1_2_1"/>
  <p:tag name="KSO_WM_TEMPLATE_CATEGORY" val="diagram"/>
  <p:tag name="KSO_WM_TEMPLATE_INDEX" val="20231092"/>
  <p:tag name="KSO_WM_UNIT_LAYERLEVEL" val="1_1_1"/>
  <p:tag name="KSO_WM_TAG_VERSION" val="3.0"/>
  <p:tag name="KSO_WM_UNIT_TYPE" val="n_h_i"/>
  <p:tag name="KSO_WM_UNIT_INDEX" val="1_2_1"/>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type&quot;:0},&quot;glow&quot;:{&quot;colorType&quot;:0},&quot;line&quot;:{&quot;gradient&quot;:[{&quot;brightness&quot;:0,&quot;colorType&quot;:1,&quot;foreColorIndex&quot;:5,&quot;pos&quot;:1,&quot;transparency&quot;:1},{&quot;brightness&quot;:0,&quot;colorType&quot;:1,&quot;foreColorIndex&quot;:5,&quot;pos&quot;:0,&quot;transparency&quot;:1},{&quot;brightness&quot;:0.4000000059604645,&quot;colorType&quot;:1,&quot;foreColorIndex&quot;:5,&quot;pos&quot;:0.699999988079071,&quot;transparency&quot;:0},{&quot;brightness&quot;:0.4000000059604645,&quot;colorType&quot;:1,&quot;foreColorIndex&quot;:5,&quot;pos&quot;:0.30000001192092896,&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92_4*n_h_h_i*1_2_3_1"/>
  <p:tag name="KSO_WM_TEMPLATE_CATEGORY" val="diagram"/>
  <p:tag name="KSO_WM_TEMPLATE_INDEX" val="20231092"/>
  <p:tag name="KSO_WM_UNIT_LAYERLEVEL" val="1_1_1_1"/>
  <p:tag name="KSO_WM_TAG_VERSION" val="3.0"/>
  <p:tag name="KSO_WM_BEAUTIFY_FLAG" val="#wm#"/>
  <p:tag name="KSO_WM_UNIT_TYPE" val="n_h_h_i"/>
  <p:tag name="KSO_WM_UNIT_INDEX" val="1_2_3_1"/>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1,&quot;foreColorIndex&quot;:14,&quot;pos&quot;:1,&quot;transparency&quot;:1},{&quot;brightness&quot;:0,&quot;colorType&quot;:1,&quot;foreColorIndex&quot;:14,&quot;pos&quot;:0,&quot;transparency&quot;:0}],&quot;type&quot;:2},&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2_4*n_h_h_x*1_2_3_1"/>
  <p:tag name="KSO_WM_TEMPLATE_CATEGORY" val="diagram"/>
  <p:tag name="KSO_WM_TEMPLATE_INDEX" val="20231092"/>
  <p:tag name="KSO_WM_UNIT_LAYERLEVEL" val="1_1_1_1"/>
  <p:tag name="KSO_WM_TAG_VERSION" val="3.0"/>
  <p:tag name="KSO_WM_UNIT_VALUE" val="75*73"/>
  <p:tag name="KSO_WM_UNIT_TYPE" val="n_h_h_x"/>
  <p:tag name="KSO_WM_UNIT_INDEX" val="1_2_3_1"/>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19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1092_4*n_h_h_a*1_2_3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9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1092_4*n_h_h_f*1_2_3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10;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92_4*n_h_h_i*1_2_1_1"/>
  <p:tag name="KSO_WM_TEMPLATE_CATEGORY" val="diagram"/>
  <p:tag name="KSO_WM_TEMPLATE_INDEX" val="20231092"/>
  <p:tag name="KSO_WM_UNIT_LAYERLEVEL" val="1_1_1_1"/>
  <p:tag name="KSO_WM_TAG_VERSION" val="3.0"/>
  <p:tag name="KSO_WM_BEAUTIFY_FLAG" val="#wm#"/>
  <p:tag name="KSO_WM_UNIT_TYPE" val="n_h_h_i"/>
  <p:tag name="KSO_WM_UNIT_INDEX" val="1_2_1_1"/>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1,&quot;foreColorIndex&quot;:14,&quot;pos&quot;:1,&quot;transparency&quot;:1},{&quot;brightness&quot;:0,&quot;colorType&quot;:1,&quot;foreColorIndex&quot;:14,&quot;pos&quot;:0,&quot;transparency&quot;:0}],&quot;type&quot;:2},&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9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1092_4*n_h_h_a*1_2_1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9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1092_4*n_h_h_f*1_2_1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10;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92_4*n_h_h_i*1_2_5_1"/>
  <p:tag name="KSO_WM_TEMPLATE_CATEGORY" val="diagram"/>
  <p:tag name="KSO_WM_TEMPLATE_INDEX" val="20231092"/>
  <p:tag name="KSO_WM_UNIT_LAYERLEVEL" val="1_1_1_1"/>
  <p:tag name="KSO_WM_TAG_VERSION" val="3.0"/>
  <p:tag name="KSO_WM_BEAUTIFY_FLAG" val="#wm#"/>
  <p:tag name="KSO_WM_UNIT_TYPE" val="n_h_h_i"/>
  <p:tag name="KSO_WM_UNIT_INDEX" val="1_2_5_1"/>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1,&quot;foreColorIndex&quot;:14,&quot;pos&quot;:1,&quot;transparency&quot;:1},{&quot;brightness&quot;:0,&quot;colorType&quot;:1,&quot;foreColorIndex&quot;:14,&quot;pos&quot;:0,&quot;transparency&quot;:0}],&quot;type&quot;:2},&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1"/>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1"/>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gradient&quot;:[{&quot;brightness&quot;:0,&quot;colorType&quot;:1,&quot;foreColorIndex&quot;:5,&quot;pos&quot;:0.5199999809265137,&quot;transparency&quot;:1},{&quot;brightness&quot;:0,&quot;colorType&quot;:1,&quot;foreColorIndex&quot;:5,&quot;pos&quot;:0,&quot;transparency&quot;:0.8500000238418579},{&quot;brightness&quot;:0,&quot;colorType&quot;:1,&quot;foreColorIndex&quot;:5,&quot;pos&quot;:1,&quot;transparency&quot;:0.8999999761581421}],&quot;type&quot;:3},&quot;glow&quot;:{&quot;colorType&quot;:0},&quot;line&quot;:{&quot;gradient&quot;:[{&quot;brightness&quot;:0,&quot;colorType&quot;:1,&quot;foreColorIndex&quot;:5,&quot;pos&quot;:0.23999999463558197,&quot;transparency&quot;:1},{&quot;brightness&quot;:0,&quot;colorType&quot;:1,&quot;foreColorIndex&quot;:5,&quot;pos&quot;:1,&quot;transparency&quot;:0.30000001192092896}],&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1_1"/>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1_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5"/>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0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5_1"/>
  <p:tag name="KSO_WM_UNIT_ID" val="diagram20231092_4*n_h_h_a*1_2_5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0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5_1"/>
  <p:tag name="KSO_WM_UNIT_ID" val="diagram20231092_4*n_h_h_f*1_2_5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10;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92_4*n_h_h_i*1_2_4_1"/>
  <p:tag name="KSO_WM_TEMPLATE_CATEGORY" val="diagram"/>
  <p:tag name="KSO_WM_TEMPLATE_INDEX" val="20231092"/>
  <p:tag name="KSO_WM_UNIT_LAYERLEVEL" val="1_1_1_1"/>
  <p:tag name="KSO_WM_TAG_VERSION" val="3.0"/>
  <p:tag name="KSO_WM_BEAUTIFY_FLAG" val="#wm#"/>
  <p:tag name="KSO_WM_UNIT_TYPE" val="n_h_h_i"/>
  <p:tag name="KSO_WM_UNIT_INDEX" val="1_2_4_1"/>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1,&quot;foreColorIndex&quot;:14,&quot;pos&quot;:1,&quot;transparency&quot;:1},{&quot;brightness&quot;:0,&quot;colorType&quot;:1,&quot;foreColorIndex&quot;:14,&quot;pos&quot;:0,&quot;transparency&quot;:0}],&quot;type&quot;:2},&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92_4*n_h_h_i*1_2_2_1"/>
  <p:tag name="KSO_WM_TEMPLATE_CATEGORY" val="diagram"/>
  <p:tag name="KSO_WM_TEMPLATE_INDEX" val="20231092"/>
  <p:tag name="KSO_WM_UNIT_LAYERLEVEL" val="1_1_1_1"/>
  <p:tag name="KSO_WM_TAG_VERSION" val="3.0"/>
  <p:tag name="KSO_WM_BEAUTIFY_FLAG" val="#wm#"/>
  <p:tag name="KSO_WM_UNIT_TYPE" val="n_h_h_i"/>
  <p:tag name="KSO_WM_UNIT_INDEX" val="1_2_2_1"/>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1,&quot;foreColorIndex&quot;:14,&quot;pos&quot;:1,&quot;transparency&quot;:1},{&quot;brightness&quot;:0,&quot;colorType&quot;:1,&quot;foreColorIndex&quot;:14,&quot;pos&quot;:0,&quot;transparency&quot;:0}],&quot;type&quot;:2},&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092_4*n_h_h_x*1_2_1_1"/>
  <p:tag name="KSO_WM_TEMPLATE_CATEGORY" val="diagram"/>
  <p:tag name="KSO_WM_TEMPLATE_INDEX" val="20231092"/>
  <p:tag name="KSO_WM_UNIT_LAYERLEVEL" val="1_1_1_1"/>
  <p:tag name="KSO_WM_TAG_VERSION" val="3.0"/>
  <p:tag name="KSO_WM_BEAUTIFY_FLAG" val="#wm#"/>
  <p:tag name="KSO_WM_DIAGRAM_VERSION" val="3"/>
  <p:tag name="KSO_WM_DIAGRAM_COLOR_TRICK" val="1"/>
  <p:tag name="KSO_WM_DIAGRAM_COLOR_TEXT_CAN_REMOVE" val="n"/>
  <p:tag name="KSO_WM_UNIT_VALUE" val="77*77"/>
  <p:tag name="KSO_WM_UNIT_TYPE" val="n_h_h_x"/>
  <p:tag name="KSO_WM_UNIT_INDEX" val="1_2_1_1"/>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20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1092_4*n_h_h_a*1_2_2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0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1092_4*n_h_h_f*1_2_2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10;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0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4_1"/>
  <p:tag name="KSO_WM_UNIT_ID" val="diagram20231092_4*n_h_h_a*1_2_4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0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4_1"/>
  <p:tag name="KSO_WM_UNIT_ID" val="diagram20231092_4*n_h_h_f*1_2_4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10;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092_4*n_h_h_x*1_2_2_1"/>
  <p:tag name="KSO_WM_TEMPLATE_CATEGORY" val="diagram"/>
  <p:tag name="KSO_WM_TEMPLATE_INDEX" val="20231092"/>
  <p:tag name="KSO_WM_UNIT_LAYERLEVEL" val="1_1_1_1"/>
  <p:tag name="KSO_WM_TAG_VERSION" val="3.0"/>
  <p:tag name="KSO_WM_BEAUTIFY_FLAG" val="#wm#"/>
  <p:tag name="KSO_WM_DIAGRAM_VERSION" val="3"/>
  <p:tag name="KSO_WM_DIAGRAM_COLOR_TRICK" val="1"/>
  <p:tag name="KSO_WM_DIAGRAM_COLOR_TEXT_CAN_REMOVE" val="n"/>
  <p:tag name="KSO_WM_UNIT_VALUE" val="78*70"/>
  <p:tag name="KSO_WM_UNIT_TYPE" val="n_h_h_x"/>
  <p:tag name="KSO_WM_UNIT_INDEX" val="1_2_2_1"/>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1_2"/>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gradient&quot;:[{&quot;brightness&quot;:0,&quot;colorType&quot;:1,&quot;foreColorIndex&quot;:5,&quot;pos&quot;:0,&quot;transparency&quot;:1},{&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092_4*n_h_h_x*1_2_5_1"/>
  <p:tag name="KSO_WM_TEMPLATE_CATEGORY" val="diagram"/>
  <p:tag name="KSO_WM_TEMPLATE_INDEX" val="20231092"/>
  <p:tag name="KSO_WM_UNIT_LAYERLEVEL" val="1_1_1_1"/>
  <p:tag name="KSO_WM_TAG_VERSION" val="3.0"/>
  <p:tag name="KSO_WM_BEAUTIFY_FLAG" val="#wm#"/>
  <p:tag name="KSO_WM_DIAGRAM_VERSION" val="3"/>
  <p:tag name="KSO_WM_DIAGRAM_COLOR_TRICK" val="1"/>
  <p:tag name="KSO_WM_DIAGRAM_COLOR_TEXT_CAN_REMOVE" val="n"/>
  <p:tag name="KSO_WM_UNIT_VALUE" val="80*68"/>
  <p:tag name="KSO_WM_UNIT_TYPE" val="n_h_h_x"/>
  <p:tag name="KSO_WM_UNIT_INDEX" val="1_2_5_1"/>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092_4*n_h_h_x*1_2_4_1"/>
  <p:tag name="KSO_WM_TEMPLATE_CATEGORY" val="diagram"/>
  <p:tag name="KSO_WM_TEMPLATE_INDEX" val="20231092"/>
  <p:tag name="KSO_WM_UNIT_LAYERLEVEL" val="1_1_1_1"/>
  <p:tag name="KSO_WM_TAG_VERSION" val="3.0"/>
  <p:tag name="KSO_WM_BEAUTIFY_FLAG" val="#wm#"/>
  <p:tag name="KSO_WM_DIAGRAM_VERSION" val="3"/>
  <p:tag name="KSO_WM_DIAGRAM_COLOR_TRICK" val="1"/>
  <p:tag name="KSO_WM_DIAGRAM_COLOR_TEXT_CAN_REMOVE" val="n"/>
  <p:tag name="KSO_WM_UNIT_VALUE" val="73*87"/>
  <p:tag name="KSO_WM_UNIT_TYPE" val="n_h_h_x"/>
  <p:tag name="KSO_WM_UNIT_INDEX" val="1_2_4_1"/>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092_4*n_h_a*1_1_1"/>
  <p:tag name="KSO_WM_TEMPLATE_CATEGORY" val="diagram"/>
  <p:tag name="KSO_WM_TEMPLATE_INDEX" val="20231092"/>
  <p:tag name="KSO_WM_UNIT_LAYERLEVEL" val="1_1_1"/>
  <p:tag name="KSO_WM_TAG_VERSION" val="3.0"/>
  <p:tag name="KSO_WM_BEAUTIFY_FLAG" val="#wm#"/>
  <p:tag name="KSO_WM_UNIT_ISCONTENTSTITLE" val="0"/>
  <p:tag name="KSO_WM_UNIT_ISNUMDGMTITLE" val="0"/>
  <p:tag name="KSO_WM_UNIT_NOCLEAR" val="0"/>
  <p:tag name="KSO_WM_UNIT_VALUE" val="40"/>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2,&quot;pos&quot;:1,&quot;rgb&quot;:&quot;#ffffff&quot;,&quot;transparency&quot;:1},{&quot;brightness&quot;:0,&quot;colorType&quot;:2,&quot;pos&quot;:0,&quot;rgb&quot;:&quot;#ffffff&quot;,&quot;transparency&quot;:0}],&quot;type&quot;:2},&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项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092_4*n_h_i*1_1_2"/>
  <p:tag name="KSO_WM_TEMPLATE_CATEGORY" val="diagram"/>
  <p:tag name="KSO_WM_TEMPLATE_INDEX" val="20231092"/>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type&quot;:0},&quot;glow&quot;:{&quot;colorType&quot;:0},&quot;line&quot;:{&quot;gradient&quot;:[{&quot;brightness&quot;:0,&quot;colorType&quot;:1,&quot;foreColorIndex&quot;:5,&quot;pos&quot;:1,&quot;transparency&quot;:0.949999988079071},{&quot;brightness&quot;:0,&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1092_4*n_h_i*1_1_1"/>
  <p:tag name="KSO_WM_TEMPLATE_CATEGORY" val="diagram"/>
  <p:tag name="KSO_WM_TEMPLATE_INDEX" val="20231092"/>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type&quot;:0},&quot;glow&quot;:{&quot;colorType&quot;:0},&quot;line&quot;:{&quot;gradient&quot;:[{&quot;brightness&quot;:0,&quot;colorType&quot;:1,&quot;foreColorIndex&quot;:5,&quot;pos&quot;:1,&quot;transparency&quot;:0.949999988079071},{&quot;brightness&quot;:0,&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1092_4*n_h_i*1_1_3"/>
  <p:tag name="KSO_WM_TEMPLATE_CATEGORY" val="diagram"/>
  <p:tag name="KSO_WM_TEMPLATE_INDEX" val="2023109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type&quot;:0},&quot;glow&quot;:{&quot;colorType&quot;:0},&quot;line&quot;:{&quot;gradient&quot;:[{&quot;brightness&quot;:0,&quot;colorType&quot;:1,&quot;foreColorIndex&quot;:5,&quot;pos&quot;:0.9900000095367432,&quot;transparency&quot;:0.7900000214576721},{&quot;brightness&quot;:0,&quot;colorType&quot;:1,&quot;foreColorIndex&quot;:5,&quot;pos&quot;:0,&quot;transparency&quot;:0.8999999761581421}],&quot;type&quot;:2},&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31092_4*n_h_i*1_1_4"/>
  <p:tag name="KSO_WM_TEMPLATE_CATEGORY" val="diagram"/>
  <p:tag name="KSO_WM_TEMPLATE_INDEX" val="2023109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66.59381821039153,&quot;left&quot;:75.29999389648438,&quot;top&quot;:107.29374084472656,&quot;width&quot;:793.0000122070312}"/>
  <p:tag name="KSO_WM_DIAGRAM_COLOR_MATCH_VALUE" val="{&quot;shape&quot;:{&quot;fill&quot;:{&quot;type&quot;:0},&quot;glow&quot;:{&quot;colorType&quot;:0},&quot;line&quot;:{&quot;gradient&quot;:[{&quot;brightness&quot;:0,&quot;colorType&quot;:1,&quot;foreColorIndex&quot;:5,&quot;pos&quot;:1,&quot;transparency&quot;:0.9599999785423279},{&quot;brightness&quot;:0,&quot;colorType&quot;:1,&quot;foreColorIndex&quot;:5,&quot;pos&quot;:0,&quot;transparency&quot;:0.9300000071525574}],&quot;type&quot;:2},&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2_2"/>
  <p:tag name="KSO_WM_UNIT_ID" val="diagram20231486_3*n_h_i*1_2_2"/>
  <p:tag name="KSO_WM_TEMPLATE_CATEGORY" val="diagram"/>
  <p:tag name="KSO_WM_TEMPLATE_INDEX" val="20231486"/>
  <p:tag name="KSO_WM_UNIT_LAYERLEVEL" val="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COLOR_TRICK" val="1"/>
  <p:tag name="KSO_WM_DIAGRAM_COLOR_TEXT_CAN_REMOVE" val="n"/>
  <p:tag name="KSO_WM_DIAGRAM_USE_COLOR_VALUE" val="{&quot;color_scheme&quot;:1,&quot;color_type&quot;:1,&quot;theme_color_indexes&quot;:[5,6,5,6,5,6]}"/>
</p:tagLst>
</file>

<file path=ppt/tags/tag218.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2_1"/>
  <p:tag name="KSO_WM_UNIT_ID" val="diagram20231486_3*n_h_h_a*1_2_2_1"/>
  <p:tag name="KSO_WM_TEMPLATE_CATEGORY" val="diagram"/>
  <p:tag name="KSO_WM_TEMPLATE_INDEX" val="20231486"/>
  <p:tag name="KSO_WM_UNIT_LAYERLEVEL" val="1_1_1_1"/>
  <p:tag name="KSO_WM_TAG_VERSION" val="3.0"/>
  <p:tag name="KSO_WM_UNIT_ISCONTENTSTITLE" val="0"/>
  <p:tag name="KSO_WM_UNIT_ISNUMDGMTITLE" val="0"/>
  <p:tag name="KSO_WM_UNIT_NOCLEAR" val="0"/>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VALUE" val="8"/>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项标题"/>
  <p:tag name="KSO_WM_UNIT_TEXT_TYPE" val="1"/>
  <p:tag name="KSO_WM_DIAGRAM_USE_COLOR_VALUE" val="{&quot;color_scheme&quot;:1,&quot;color_type&quot;:1,&quot;theme_color_indexes&quot;:[5,6,5,6,5,6]}"/>
</p:tagLst>
</file>

<file path=ppt/tags/tag219.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3_1"/>
  <p:tag name="KSO_WM_UNIT_ID" val="diagram20231486_3*n_h_h_a*1_2_3_1"/>
  <p:tag name="KSO_WM_TEMPLATE_CATEGORY" val="diagram"/>
  <p:tag name="KSO_WM_TEMPLATE_INDEX" val="20231486"/>
  <p:tag name="KSO_WM_UNIT_LAYERLEVEL" val="1_1_1_1"/>
  <p:tag name="KSO_WM_TAG_VERSION" val="3.0"/>
  <p:tag name="KSO_WM_UNIT_ISCONTENTSTITLE" val="0"/>
  <p:tag name="KSO_WM_UNIT_ISNUMDGMTITLE" val="0"/>
  <p:tag name="KSO_WM_UNIT_NOCLEAR" val="0"/>
  <p:tag name="KSO_WM_BEAUTIFY_FLAG" val="#wm#"/>
  <p:tag name="KSO_WM_DIAGRAM_VERSION" val="3"/>
  <p:tag name="KSO_WM_UNIT_VALUE" val="18"/>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6"/>
  <p:tag name="KSO_WM_UNIT_FILL_FORE_SCHEMECOLOR_INDEX_BRIGHTNESS" val="0"/>
  <p:tag name="KSO_WM_UNIT_TEXT_FILL_FORE_SCHEMECOLOR_INDEX" val="1"/>
  <p:tag name="KSO_WM_UNIT_TEXT_FILL_TYPE" val="1"/>
  <p:tag name="KSO_WM_UNIT_PRESET_TEXT" val="项标题"/>
  <p:tag name="KSO_WM_UNIT_TEXT_TYPE" val="1"/>
  <p:tag name="KSO_WM_DIAGRAM_USE_COLOR_VALUE" val="{&quot;color_scheme&quot;:1,&quot;color_type&quot;:1,&quot;theme_color_indexes&quot;:[5,6,5,6,5,6]}"/>
</p:tagLst>
</file>

<file path=ppt/tags/tag2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4824_2*l_h_f*1_1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BEAUTIFY_FLAG" val="#wm#"/>
  <p:tag name="KSO_WM_DIAGRAM_GROUP_CODE" val="l1-1"/>
  <p:tag name="KSO_WM_DIAGRAM_VERSION" val="3"/>
  <p:tag name="KSO_WM_DIAGRAM_COLOR_TRICK" val="1"/>
  <p:tag name="KSO_WM_DIAGRAM_COLOR_TEXT_CAN_REMOVE" val="n"/>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20.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1_1"/>
  <p:tag name="KSO_WM_UNIT_ID" val="diagram20231486_3*n_h_h_a*1_2_1_1"/>
  <p:tag name="KSO_WM_TEMPLATE_CATEGORY" val="diagram"/>
  <p:tag name="KSO_WM_TEMPLATE_INDEX" val="20231486"/>
  <p:tag name="KSO_WM_UNIT_LAYERLEVEL" val="1_1_1_1"/>
  <p:tag name="KSO_WM_TAG_VERSION" val="3.0"/>
  <p:tag name="KSO_WM_UNIT_ISCONTENTSTITLE" val="0"/>
  <p:tag name="KSO_WM_UNIT_ISNUMDGMTITLE" val="0"/>
  <p:tag name="KSO_WM_UNIT_NOCLEAR" val="0"/>
  <p:tag name="KSO_WM_BEAUTIFY_FLAG" val="#wm#"/>
  <p:tag name="KSO_WM_DIAGRAM_VERSION" val="3"/>
  <p:tag name="KSO_WM_UNIT_VALUE" val="18"/>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6"/>
  <p:tag name="KSO_WM_UNIT_FILL_FORE_SCHEMECOLOR_INDEX_BRIGHTNESS" val="0"/>
  <p:tag name="KSO_WM_UNIT_TEXT_FILL_FORE_SCHEMECOLOR_INDEX" val="1"/>
  <p:tag name="KSO_WM_UNIT_TEXT_FILL_TYPE" val="1"/>
  <p:tag name="KSO_WM_UNIT_PRESET_TEXT" val="项标题"/>
  <p:tag name="KSO_WM_UNIT_TEXT_TYPE" val="1"/>
  <p:tag name="KSO_WM_DIAGRAM_USE_COLOR_VALUE" val="{&quot;color_scheme&quot;:1,&quot;color_type&quot;:1,&quot;theme_color_indexes&quot;:[5,6,5,6,5,6]}"/>
</p:tagLst>
</file>

<file path=ppt/tags/tag221.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1486_3*n_h_h_i*1_2_2_1"/>
  <p:tag name="KSO_WM_TEMPLATE_CATEGORY" val="diagram"/>
  <p:tag name="KSO_WM_TEMPLATE_INDEX" val="20231486"/>
  <p:tag name="KSO_WM_UNIT_LAYERLEVEL" val="1_1_1_1"/>
  <p:tag name="KSO_WM_TAG_VERSION" val="3.0"/>
  <p:tag name="KSO_WM_UNIT_SUBTYPE" val="d"/>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800000011920929,&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8"/>
  <p:tag name="KSO_WM_UNIT_TEXT_FILL_FORE_SCHEMECOLOR_INDEX" val="1"/>
  <p:tag name="KSO_WM_UNIT_TEXT_FILL_TYPE" val="1"/>
  <p:tag name="KSO_WM_DIAGRAM_USE_COLOR_VALUE" val="{&quot;color_scheme&quot;:1,&quot;color_type&quot;:1,&quot;theme_color_indexes&quot;:[5,6,5,6,5,6]}"/>
</p:tagLst>
</file>

<file path=ppt/tags/tag222.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1486_3*n_h_h_i*1_2_3_1"/>
  <p:tag name="KSO_WM_TEMPLATE_CATEGORY" val="diagram"/>
  <p:tag name="KSO_WM_TEMPLATE_INDEX" val="20231486"/>
  <p:tag name="KSO_WM_UNIT_LAYERLEVEL" val="1_1_1_1"/>
  <p:tag name="KSO_WM_TAG_VERSION" val="3.0"/>
  <p:tag name="KSO_WM_UNIT_SUBTYPE" val="d"/>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800000011920929,&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8"/>
  <p:tag name="KSO_WM_UNIT_TEXT_FILL_FORE_SCHEMECOLOR_INDEX" val="1"/>
  <p:tag name="KSO_WM_UNIT_TEXT_FILL_TYPE" val="1"/>
  <p:tag name="KSO_WM_DIAGRAM_USE_COLOR_VALUE" val="{&quot;color_scheme&quot;:1,&quot;color_type&quot;:1,&quot;theme_color_indexes&quot;:[5,6,5,6,5,6]}"/>
</p:tagLst>
</file>

<file path=ppt/tags/tag223.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1486_3*n_h_h_i*1_2_1_1"/>
  <p:tag name="KSO_WM_TEMPLATE_CATEGORY" val="diagram"/>
  <p:tag name="KSO_WM_TEMPLATE_INDEX" val="20231486"/>
  <p:tag name="KSO_WM_UNIT_LAYERLEVEL" val="1_1_1_1"/>
  <p:tag name="KSO_WM_TAG_VERSION" val="3.0"/>
  <p:tag name="KSO_WM_UNIT_SUBTYPE" val="d"/>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800000011920929,&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8"/>
  <p:tag name="KSO_WM_UNIT_TEXT_FILL_FORE_SCHEMECOLOR_INDEX" val="1"/>
  <p:tag name="KSO_WM_UNIT_TEXT_FILL_TYPE" val="1"/>
  <p:tag name="KSO_WM_DIAGRAM_USE_COLOR_VALUE" val="{&quot;color_scheme&quot;:1,&quot;color_type&quot;:1,&quot;theme_color_indexes&quot;:[5,6,5,6,5,6]}"/>
</p:tagLst>
</file>

<file path=ppt/tags/tag224.xml><?xml version="1.0" encoding="utf-8"?>
<p:tagLst xmlns:p="http://schemas.openxmlformats.org/presentationml/2006/main">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486_3*n_h_a*1_1_1"/>
  <p:tag name="KSO_WM_TEMPLATE_CATEGORY" val="diagram"/>
  <p:tag name="KSO_WM_TEMPLATE_INDEX" val="20231486"/>
  <p:tag name="KSO_WM_UNIT_LAYERLEVEL" val="1_1_1"/>
  <p:tag name="KSO_WM_TAG_VERSION" val="3.0"/>
  <p:tag name="KSO_WM_BEAUTIFY_FLAG" val="#wm#"/>
  <p:tag name="KSO_WM_UNIT_ISCONTENTSTITLE" val="0"/>
  <p:tag name="KSO_WM_UNIT_ISNUMDGMTITLE" val="0"/>
  <p:tag name="KSO_WM_UNIT_NOCLEAR" val="0"/>
  <p:tag name="KSO_WM_UNIT_VALUE" val="36"/>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添加标题"/>
  <p:tag name="KSO_WM_UNIT_TEXT_TYPE" val="1"/>
  <p:tag name="KSO_WM_DIAGRAM_USE_COLOR_VALUE" val="{&quot;color_scheme&quot;:1,&quot;color_type&quot;:1,&quot;theme_color_indexes&quot;:[5,6,5,6,5,6]}"/>
</p:tagLst>
</file>

<file path=ppt/tags/tag225.xml><?xml version="1.0" encoding="utf-8"?>
<p:tagLst xmlns:p="http://schemas.openxmlformats.org/presentationml/2006/main">
  <p:tag name="KSO_WM_UNIT_LINE_FORE_SCHEMECOLOR_INDEX_BRIGHTNESS" val="0"/>
  <p:tag name="KSO_WM_UNIT_LINE_FILL_TYPE" val="2"/>
  <p:tag name="KSO_WM_UNIT_SHADOW_SCHEMECOLOR_INDEX_BRIGHTNESS" val="-0.35"/>
  <p:tag name="KSO_WM_UNIT_SHADOW_SCHEMECOLOR_INDEX" val="14"/>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486_3*n_h_i*1_1_2"/>
  <p:tag name="KSO_WM_TEMPLATE_CATEGORY" val="diagram"/>
  <p:tag name="KSO_WM_TEMPLATE_INDEX" val="20231486"/>
  <p:tag name="KSO_WM_UNIT_LAYERLEVEL" val="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type&quot;:0},&quot;glow&quot;:{&quot;colorType&quot;:0},&quot;line&quot;:{&quot;solidLine&quot;:{&quot;brightness&quot;:0,&quot;colorType&quot;:1,&quot;foreColorIndex&quot;:6,&quot;transparency&quot;:0},&quot;type&quot;:1},&quot;shadow&quot;:{&quot;brightness&quot;:-0.349999994039535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6"/>
  <p:tag name="KSO_WM_DIAGRAM_USE_COLOR_VALUE" val="{&quot;color_scheme&quot;:1,&quot;color_type&quot;:1,&quot;theme_color_indexes&quot;:[5,6,5,6,5,6]}"/>
</p:tagLst>
</file>

<file path=ppt/tags/tag226.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231486_3*n_h_h_f*1_2_3_1"/>
  <p:tag name="KSO_WM_TEMPLATE_CATEGORY" val="diagram"/>
  <p:tag name="KSO_WM_TEMPLATE_INDEX" val="20231486"/>
  <p:tag name="KSO_WM_UNIT_LAYERLEVEL" val="1_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227.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1486_3*n_h_h_f*1_2_1_1"/>
  <p:tag name="KSO_WM_TEMPLATE_CATEGORY" val="diagram"/>
  <p:tag name="KSO_WM_TEMPLATE_INDEX" val="20231486"/>
  <p:tag name="KSO_WM_UNIT_LAYERLEVEL" val="1_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228.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1486_3*n_h_h_f*1_2_2_1"/>
  <p:tag name="KSO_WM_TEMPLATE_CATEGORY" val="diagram"/>
  <p:tag name="KSO_WM_TEMPLATE_INDEX" val="20231486"/>
  <p:tag name="KSO_WM_UNIT_LAYERLEVEL" val="1_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229.xml><?xml version="1.0" encoding="utf-8"?>
<p:tagLst xmlns:p="http://schemas.openxmlformats.org/presentationml/2006/main">
  <p:tag name="KSO_WM_DIAGRAM_VIRTUALLY_FRAME" val="{&quot;height&quot;:514.4,&quot;left&quot;:520.1,&quot;top&quot;:84.4,&quot;width&quot;:409.85}"/>
</p:tagLst>
</file>

<file path=ppt/tags/tag2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4824_2*l_h_f*1_2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l1-1"/>
  <p:tag name="KSO_WM_UNIT_VALUE" val="65"/>
  <p:tag name="KSO_WM_DIAGRAM_VERSION" val="3"/>
  <p:tag name="KSO_WM_DIAGRAM_COLOR_TRICK" val="1"/>
  <p:tag name="KSO_WM_DIAGRAM_COLOR_TEXT_CAN_REMOVE" val="n"/>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1456_2*m_h_a*1_1_1"/>
  <p:tag name="KSO_WM_TEMPLATE_CATEGORY" val="diagram"/>
  <p:tag name="KSO_WM_TEMPLATE_INDEX" val="20231456"/>
  <p:tag name="KSO_WM_UNIT_LAYERLEVEL" val="1_1_1"/>
  <p:tag name="KSO_WM_TAG_VERSION" val="3.0"/>
  <p:tag name="KSO_WM_UNIT_TEXT_FILL_FORE_SCHEMECOLOR_INDEX_BRIGHTNESS" val="0.15"/>
  <p:tag name="KSO_WM_UNIT_TEXT_FILL_TYPE" val="1"/>
  <p:tag name="KSO_WM_DIAGRAM_VERSION" val="3"/>
  <p:tag name="KSO_WM_DIAGRAM_GROUP_CODE" val="m1-1"/>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gradient&quot;:[{&quot;brightness&quot;:-0.25,&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PRESET_TEXT" val="添加标题"/>
  <p:tag name="KSO_WM_UNIT_TEXT_TYPE" val="1"/>
  <p:tag name="KSO_WM_DIAGRAM_USE_COLOR_VALUE" val="{&quot;color_scheme&quot;:1,&quot;color_type&quot;:1,&quot;theme_color_indexes&quot;:[5,6,5,6,5,6]}"/>
</p:tagLst>
</file>

<file path=ppt/tags/tag231.xml><?xml version="1.0" encoding="utf-8"?>
<p:tagLst xmlns:p="http://schemas.openxmlformats.org/presentationml/2006/main">
  <p:tag name="KSO_WM_DIAGRAM_VIRTUALLY_FRAME" val="{&quot;height&quot;:370.1795959472656,&quot;left&quot;:272.1417236328125,&quot;top&quot;:145.9602020263672,&quot;width&quot;:863.7248118002584}"/>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1_3"/>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1_3"/>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gradient&quot;:[{&quot;brightness&quot;:0.800000011920929,&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1_1"/>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1_1"/>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gradient&quot;:[{&quot;brightness&quot;:-0.25,&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1_2"/>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1_2"/>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235.xml><?xml version="1.0" encoding="utf-8"?>
<p:tagLst xmlns:p="http://schemas.openxmlformats.org/presentationml/2006/main">
  <p:tag name="KSO_WM_DIAGRAM_VIRTUALLY_FRAME" val="{&quot;height&quot;:370.1795959472656,&quot;left&quot;:272.1417236328125,&quot;top&quot;:145.9602020263672,&quot;width&quot;:863.7248118002584}"/>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2_3"/>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2_3"/>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gradient&quot;:[{&quot;brightness&quot;:0.800000011920929,&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2_1"/>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2_1"/>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gradient&quot;:[{&quot;brightness&quot;:-0.25,&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2_2"/>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2_2"/>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23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1"/>
  <p:tag name="KSO_WM_UNIT_ID" val="diagram20231456_2*m_h_a*1_2_1"/>
  <p:tag name="KSO_WM_TEMPLATE_CATEGORY" val="diagram"/>
  <p:tag name="KSO_WM_TEMPLATE_INDEX" val="20231456"/>
  <p:tag name="KSO_WM_UNIT_LAYERLEVEL" val="1_1_1"/>
  <p:tag name="KSO_WM_TAG_VERSION" val="3.0"/>
  <p:tag name="KSO_WM_UNIT_TEXT_FILL_FORE_SCHEMECOLOR_INDEX_BRIGHTNESS" val="0.15"/>
  <p:tag name="KSO_WM_UNIT_TEXT_FILL_TYPE" val="1"/>
  <p:tag name="KSO_WM_DIAGRAM_VERSION" val="3"/>
  <p:tag name="KSO_WM_DIAGRAM_GROUP_CODE" val="m1-1"/>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gradient&quot;:[{&quot;brightness&quot;:-0.25,&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PRESET_TEXT" val="添加标题"/>
  <p:tag name="KSO_WM_UNIT_TEXT_TYPE" val="1"/>
  <p:tag name="KSO_WM_DIAGRAM_USE_COLOR_VALUE" val="{&quot;color_scheme&quot;:1,&quot;color_type&quot;:1,&quot;theme_color_indexes&quot;:[5,6,5,6,5,6]}"/>
</p:tagLst>
</file>

<file path=ppt/tags/tag2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34824_2*l_h_f*1_3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l1-1"/>
  <p:tag name="KSO_WM_UNIT_VALUE" val="65"/>
  <p:tag name="KSO_WM_DIAGRAM_VERSION" val="3"/>
  <p:tag name="KSO_WM_DIAGRAM_COLOR_TRICK" val="1"/>
  <p:tag name="KSO_WM_DIAGRAM_COLOR_TEXT_CAN_REMOVE" val="n"/>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9_1*m_i*1_1"/>
  <p:tag name="KSO_WM_TEMPLATE_CATEGORY" val="diagram"/>
  <p:tag name="KSO_WM_TEMPLATE_INDEX" val="20231459"/>
  <p:tag name="KSO_WM_UNIT_LAYERLEVEL" val="1_1"/>
  <p:tag name="KSO_WM_TAG_VERSION" val="3.0"/>
  <p:tag name="KSO_WM_DIAGRAM_VERSION" val="3"/>
  <p:tag name="KSO_WM_DIAGRAM_COLOR_TRICK" val="1"/>
  <p:tag name="KSO_WM_DIAGRAM_COLOR_TEXT_CAN_REMOVE" val="n"/>
  <p:tag name="KSO_WM_DIAGRAM_GROUP_CODE" val="m1-1"/>
  <p:tag name="KSO_WM_UNIT_TYPE" val="m_i"/>
  <p:tag name="KSO_WM_UNIT_INDEX" val="1_1"/>
  <p:tag name="KSO_WM_DIAGRAM_MAX_ITEMCNT" val="6"/>
  <p:tag name="KSO_WM_DIAGRAM_MIN_ITEMCNT" val="2"/>
  <p:tag name="KSO_WM_DIAGRAM_VIRTUALLY_FRAME" val="{&quot;height&quot;:514.4,&quot;left&quot;:520.1,&quot;top&quot;:84.4,&quot;width&quot;:409.8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400000214576721,&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4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1456_2*m_h_a*1_1_1"/>
  <p:tag name="KSO_WM_TEMPLATE_CATEGORY" val="diagram"/>
  <p:tag name="KSO_WM_TEMPLATE_INDEX" val="20231456"/>
  <p:tag name="KSO_WM_UNIT_LAYERLEVEL" val="1_1_1"/>
  <p:tag name="KSO_WM_TAG_VERSION" val="3.0"/>
  <p:tag name="KSO_WM_UNIT_TEXT_FILL_FORE_SCHEMECOLOR_INDEX_BRIGHTNESS" val="0.15"/>
  <p:tag name="KSO_WM_UNIT_TEXT_FILL_TYPE" val="1"/>
  <p:tag name="KSO_WM_DIAGRAM_VERSION" val="3"/>
  <p:tag name="KSO_WM_DIAGRAM_GROUP_CODE" val="m1-1"/>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gradient&quot;:[{&quot;brightness&quot;:-0.25,&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PRESET_TEXT" val="添加标题"/>
  <p:tag name="KSO_WM_UNIT_TEXT_TYPE" val="1"/>
  <p:tag name="KSO_WM_DIAGRAM_USE_COLOR_VALUE" val="{&quot;color_scheme&quot;:1,&quot;color_type&quot;:1,&quot;theme_color_indexes&quot;:[5,6,5,6,5,6]}"/>
</p:tagLst>
</file>

<file path=ppt/tags/tag242.xml><?xml version="1.0" encoding="utf-8"?>
<p:tagLst xmlns:p="http://schemas.openxmlformats.org/presentationml/2006/main">
  <p:tag name="KSO_WM_DIAGRAM_VIRTUALLY_FRAME" val="{&quot;height&quot;:370.1795959472656,&quot;left&quot;:272.1417236328125,&quot;top&quot;:145.9602020263672,&quot;width&quot;:863.7248118002584}"/>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1_3"/>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1_3"/>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gradient&quot;:[{&quot;brightness&quot;:0.800000011920929,&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1_1"/>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1_1"/>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gradient&quot;:[{&quot;brightness&quot;:-0.25,&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1_2"/>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1_2"/>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246.xml><?xml version="1.0" encoding="utf-8"?>
<p:tagLst xmlns:p="http://schemas.openxmlformats.org/presentationml/2006/main">
  <p:tag name="KSO_WM_DIAGRAM_VIRTUALLY_FRAME" val="{&quot;height&quot;:514.4,&quot;left&quot;:520.1,&quot;top&quot;:84.4,&quot;width&quot;:409.85}"/>
</p:tagLst>
</file>

<file path=ppt/tags/tag247.xml><?xml version="1.0" encoding="utf-8"?>
<p:tagLst xmlns:p="http://schemas.openxmlformats.org/presentationml/2006/main">
  <p:tag name="KSO_WM_DIAGRAM_VIRTUALLY_FRAME" val="{&quot;height&quot;:514.4,&quot;left&quot;:520.1,&quot;top&quot;:84.4,&quot;width&quot;:409.85}"/>
</p:tagLst>
</file>

<file path=ppt/tags/tag248.xml><?xml version="1.0" encoding="utf-8"?>
<p:tagLst xmlns:p="http://schemas.openxmlformats.org/presentationml/2006/main">
  <p:tag name="KSO_WM_DIAGRAM_VIRTUALLY_FRAME" val="{&quot;height&quot;:514.4,&quot;left&quot;:520.1,&quot;top&quot;:84.4,&quot;width&quot;:409.85}"/>
</p:tagLst>
</file>

<file path=ppt/tags/tag249.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1.1250393700787402,&quot;top&quot;:84.4,&quot;width&quot;:1087.0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diagram20234824_2*l_h_a*1_1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BEAUTIFY_FLAG" val="#wm#"/>
  <p:tag name="KSO_WM_DIAGRAM_GROUP_CODE" val="l1-1"/>
  <p:tag name="KSO_WM_DIAGRAM_VERSION" val="3"/>
  <p:tag name="KSO_WM_DIAGRAM_COLOR_TRICK" val="1"/>
  <p:tag name="KSO_WM_DIAGRAM_COLOR_TEXT_CAN_REMOVE" val="n"/>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5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1.1250393700787402,&quot;top&quot;:84.4,&quot;width&quot;:1087.0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51.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1.1250393700787402,&quot;top&quot;:84.4,&quot;width&quot;:1087.0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1_2"/>
  <p:tag name="KSO_WM_TEMPLATE_CATEGORY" val="diagram"/>
  <p:tag name="KSO_WM_TEMPLATE_INDEX" val="20232462"/>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41.59998779296876,&quot;left&quot;:79.02796020507813,&quot;top&quot;:157.50000610351563,&quot;width&quot;:819.916134283110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2462_2*l_h_i*1_1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41.59998779296876,&quot;left&quot;:79.02796020507813,&quot;top&quot;:157.50000610351563,&quot;width&quot;:819.9161342831109}"/>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5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62_2*l_h_f*1_1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41.59998779296876,&quot;left&quot;:79.02796020507813,&quot;top&quot;:157.50000610351563,&quot;width&quot;:819.91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单击此处输入您的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5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2462_2*l_h_a*1_1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41.59998779296876,&quot;left&quot;:79.02796020507813,&quot;top&quot;:157.50000610351563,&quot;width&quot;:819.91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2_2"/>
  <p:tag name="KSO_WM_TEMPLATE_CATEGORY" val="diagram"/>
  <p:tag name="KSO_WM_TEMPLATE_INDEX" val="20232462"/>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41.59998779296876,&quot;left&quot;:79.02796020507813,&quot;top&quot;:157.50000610351563,&quot;width&quot;:819.916134283110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2462_2*l_h_i*1_2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41.59998779296876,&quot;left&quot;:79.02796020507813,&quot;top&quot;:157.50000610351563,&quot;width&quot;:819.9161342831109}"/>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5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2462_2*l_h_f*1_2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41.59998779296876,&quot;left&quot;:79.02796020507813,&quot;top&quot;:157.50000610351563,&quot;width&quot;:819.91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单击此处输入您的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5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2462_2*l_h_a*1_2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41.59998779296876,&quot;left&quot;:79.02796020507813,&quot;top&quot;:157.50000610351563,&quot;width&quot;:819.91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34824_2*l_h_a*1_2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l1-1"/>
  <p:tag name="KSO_WM_UNIT_VALUE" val="10"/>
  <p:tag name="KSO_WM_DIAGRAM_VERSION" val="3"/>
  <p:tag name="KSO_WM_DIAGRAM_COLOR_TRICK" val="1"/>
  <p:tag name="KSO_WM_DIAGRAM_COLOR_TEXT_CAN_REMOVE" val="n"/>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3_2"/>
  <p:tag name="KSO_WM_TEMPLATE_CATEGORY" val="diagram"/>
  <p:tag name="KSO_WM_TEMPLATE_INDEX" val="20232462"/>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41.59998779296876,&quot;left&quot;:79.02796020507813,&quot;top&quot;:157.50000610351563,&quot;width&quot;:819.916134283110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2462_2*l_h_i*1_3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41.59998779296876,&quot;left&quot;:79.02796020507813,&quot;top&quot;:157.50000610351563,&quot;width&quot;:819.9161342831109}"/>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6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2462_2*l_h_f*1_3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41.59998779296876,&quot;left&quot;:79.02796020507813,&quot;top&quot;:157.50000610351563,&quot;width&quot;:819.91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单击此处输入您的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6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2462_2*l_h_a*1_3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41.59998779296876,&quot;left&quot;:79.02796020507813,&quot;top&quot;:157.50000610351563,&quot;width&quot;:819.91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64.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1.1250393700787402,&quot;top&quot;:84.4,&quot;width&quot;:1087.0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060_2*l_h_i*1_2_3"/>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365966796,&quot;left&quot;:87.89998779296874,&quot;top&quot;:126.35,&quot;width&quot;:825.3985948841967}"/>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060_2*l_h_i*1_2_2"/>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365966796,&quot;left&quot;:87.89998779296874,&quot;top&quot;:126.35,&quot;width&quot;:825.3985948841967}"/>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26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060_2*l_h_a*1_2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365966796,&quot;left&quot;:87.89998779296874,&quot;top&quot;:126.35,&quot;width&quot;:825.39859488419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060_2*l_h_i*1_1_3"/>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365966796,&quot;left&quot;:87.89998779296874,&quot;top&quot;:126.35,&quot;width&quot;:825.3985948841967}"/>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060_2*l_h_i*1_1_2"/>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365966796,&quot;left&quot;:87.89998779296874,&quot;top&quot;:126.35,&quot;width&quot;:825.39859488419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3_1"/>
  <p:tag name="KSO_WM_UNIT_ID" val="diagram20234824_2*l_h_a*1_3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l1-1"/>
  <p:tag name="KSO_WM_UNIT_VALUE" val="10"/>
  <p:tag name="KSO_WM_DIAGRAM_VERSION" val="3"/>
  <p:tag name="KSO_WM_DIAGRAM_COLOR_TRICK" val="1"/>
  <p:tag name="KSO_WM_DIAGRAM_COLOR_TEXT_CAN_REMOVE" val="n"/>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7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060_2*l_h_a*1_1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365966796,&quot;left&quot;:87.89998779296874,&quot;top&quot;:126.35,&quot;width&quot;:825.39859488419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71.xml><?xml version="1.0" encoding="utf-8"?>
<p:tagLst xmlns:p="http://schemas.openxmlformats.org/presentationml/2006/main">
  <p:tag name="KSO_WM_UNIT_SUBTYPE" val="a"/>
  <p:tag name="KSO_WM_UNIT_NOCLEAR" val="0"/>
  <p:tag name="KSO_WM_UNIT_VALUE" val="7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060_2*l_h_f*1_1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365966796,&quot;left&quot;:87.89998779296874,&quot;top&quot;:126.35,&quot;width&quot;:825.39859488419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7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060_2*l_h_f*1_2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365966796,&quot;left&quot;:87.89998779296874,&quot;top&quot;:126.35,&quot;width&quot;:825.39859488419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7"/>
  <p:tag name="KSO_WM_UNIT_PRESET_TEXT" val="单击此处输入您的项正文，文字是您思想的提炼，请尽量言简意赅的阐述观点。单击此处输入您的项正文，文字是您思想的提炼，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060_2*l_h_i*1_3_3"/>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365966796,&quot;left&quot;:87.89998779296874,&quot;top&quot;:126.35,&quot;width&quot;:825.3985948841967}"/>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060_2*l_h_i*1_3_2"/>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365966796,&quot;left&quot;:87.89998779296874,&quot;top&quot;:126.35,&quot;width&quot;:825.39859488419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7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060_2*l_h_a*1_3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365966796,&quot;left&quot;:87.89998779296874,&quot;top&quot;:126.35,&quot;width&quot;:825.39859488419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7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060_2*l_h_f*1_3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365966796,&quot;left&quot;:87.89998779296874,&quot;top&quot;:126.35,&quot;width&quot;:825.39859488419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7"/>
  <p:tag name="KSO_WM_UNIT_PRESET_TEXT" val="单击此处输入您的项正文，文字是您思想的提炼，请尽量言简意赅的阐述观点。单击此处输入您的项正文，文字是您思想的提炼，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060_2*l_h_i*1_3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365966796,&quot;left&quot;:87.89998779296874,&quot;top&quot;:126.35,&quot;width&quot;:825.39859488419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060_2*l_h_i*1_1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365966796,&quot;left&quot;:87.89998779296874,&quot;top&quot;:126.35,&quot;width&quot;:825.39859488419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060_2*l_h_i*1_2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365966796,&quot;left&quot;:87.89998779296874,&quot;top&quot;:126.35,&quot;width&quot;:825.39859488419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5},&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5"/>
  <p:tag name="KSO_WM_UNIT_ID" val="diagram20234824_2*l_h_i*1_2_5"/>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type&quot;:0},&quot;glow&quot;:{&quot;colorType&quot;:0},&quot;line&quot;:{&quot;gradient&quot;:[{&quot;brightness&quot;:0,&quot;colorType&quot;:1,&quot;foreColorIndex&quot;:5,&quot;pos&quot;:0.25999999046325684,&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_BRIGHTNESS" val="0"/>
  <p:tag name="KSO_WM_UNIT_LINE_FILL_TYPE" val="2"/>
  <p:tag name="KSO_WM_UNIT_USESOURCEFORMAT_APPLY" val="1"/>
  <p:tag name="KSO_WM_DIAGRAM_USE_COLOR_VALUE" val="{&quot;color_scheme&quot;:1,&quot;color_type&quot;:1,&quot;theme_color_indexes&quot;:[5,6,5,6,5,6]}"/>
  <p:tag name="KSO_WM_BEAUTIFY_FLAG" val="#wm#"/>
  <p:tag name="KSO_WM_DIAGRAM_GROUP_CODE" val="l1-1"/>
  <p:tag name="KSO_WM_DIAGRAM_VERSION" val="3"/>
  <p:tag name="KSO_WM_DIAGRAM_COLOR_TRICK" val="1"/>
  <p:tag name="KSO_WM_DIAGRAM_COLOR_TEXT_CAN_REMOVE" val="n"/>
</p:tagLst>
</file>

<file path=ppt/tags/tag2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2_2*n_h_i*1_2_2"/>
  <p:tag name="KSO_WM_TEMPLATE_CATEGORY" val="diagram"/>
  <p:tag name="KSO_WM_TEMPLATE_INDEX" val="20231092"/>
  <p:tag name="KSO_WM_UNIT_LAYERLEVEL" val="1_1_1"/>
  <p:tag name="KSO_WM_TAG_VERSION" val="3.0"/>
  <p:tag name="KSO_WM_DIAGRAM_GROUP_CODE" val="n1-1"/>
  <p:tag name="KSO_WM_UNIT_TYPE" val="n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gradient&quot;:[{&quot;brightness&quot;:0.800000011920929,&quot;colorType&quot;:1,&quot;foreColorIndex&quot;:5,&quot;pos&quot;:1,&quot;transparency&quot;:1},{&quot;brightness&quot;:0.800000011920929,&quot;colorType&quot;:1,&quot;foreColorIndex&quot;:5,&quot;pos&quot;:0,&quot;transparency&quot;:1},{&quot;brightness&quot;:0.4000000059604645,&quot;colorType&quot;:1,&quot;foreColorIndex&quot;:5,&quot;pos&quot;:0.699999988079071,&quot;transparency&quot;:0},{&quot;brightness&quot;:0.4000000059604645,&quot;colorType&quot;:1,&quot;foreColorIndex&quot;:5,&quot;pos&quot;:0.30000001192092896,&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2_2*n_h_i*1_2_1"/>
  <p:tag name="KSO_WM_TEMPLATE_CATEGORY" val="diagram"/>
  <p:tag name="KSO_WM_TEMPLATE_INDEX" val="20231092"/>
  <p:tag name="KSO_WM_UNIT_LAYERLEVEL" val="1_1_1"/>
  <p:tag name="KSO_WM_TAG_VERSION" val="3.0"/>
  <p:tag name="KSO_WM_DIAGRAM_GROUP_CODE" val="n1-1"/>
  <p:tag name="KSO_WM_UNIT_TYPE" val="n_h_i"/>
  <p:tag name="KSO_WM_UNIT_INDEX" val="1_2_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gradient&quot;:[{&quot;brightness&quot;:0.800000011920929,&quot;colorType&quot;:1,&quot;foreColorIndex&quot;:5,&quot;pos&quot;:1,&quot;transparency&quot;:1},{&quot;brightness&quot;:0.800000011920929,&quot;colorType&quot;:1,&quot;foreColorIndex&quot;:5,&quot;pos&quot;:0,&quot;transparency&quot;:1},{&quot;brightness&quot;:0.4000000059604645,&quot;colorType&quot;:1,&quot;foreColorIndex&quot;:5,&quot;pos&quot;:0.699999988079071,&quot;transparency&quot;:0},{&quot;brightness&quot;:0.4000000059604645,&quot;colorType&quot;:1,&quot;foreColorIndex&quot;:5,&quot;pos&quot;:0.30000001192092896,&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92_2*n_h_h_i*1_2_3_1"/>
  <p:tag name="KSO_WM_TEMPLATE_CATEGORY" val="diagram"/>
  <p:tag name="KSO_WM_TEMPLATE_INDEX" val="20231092"/>
  <p:tag name="KSO_WM_UNIT_LAYERLEVEL" val="1_1_1_1"/>
  <p:tag name="KSO_WM_TAG_VERSION" val="3.0"/>
  <p:tag name="KSO_WM_BEAUTIFY_FLAG" val="#wm#"/>
  <p:tag name="KSO_WM_DIAGRAM_GROUP_CODE" val="n1-1"/>
  <p:tag name="KSO_WM_UNIT_TYPE" val="n_h_h_i"/>
  <p:tag name="KSO_WM_UNIT_INDEX" val="1_2_3_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1,&quot;foreColorIndex&quot;:14,&quot;pos&quot;:1,&quot;transparency&quot;:1},{&quot;brightness&quot;:0,&quot;colorType&quot;:1,&quot;foreColorIndex&quot;:14,&quot;pos&quot;:0,&quot;transparency&quot;:0}],&quot;type&quot;:2},&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8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1092_2*n_h_h_a*1_2_3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1092_2*n_h_h_f*1_2_3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10;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2_2*n_h_h_x*1_2_3_1"/>
  <p:tag name="KSO_WM_TEMPLATE_CATEGORY" val="diagram"/>
  <p:tag name="KSO_WM_TEMPLATE_INDEX" val="20231092"/>
  <p:tag name="KSO_WM_UNIT_LAYERLEVEL" val="1_1_1_1"/>
  <p:tag name="KSO_WM_TAG_VERSION" val="3.0"/>
  <p:tag name="KSO_WM_UNIT_VALUE" val="75*73"/>
  <p:tag name="KSO_WM_DIAGRAM_GROUP_CODE" val="n1-1"/>
  <p:tag name="KSO_WM_UNIT_TYPE" val="n_h_h_x"/>
  <p:tag name="KSO_WM_UNIT_INDEX" val="1_2_3_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92_2*n_h_h_i*1_2_1_1"/>
  <p:tag name="KSO_WM_TEMPLATE_CATEGORY" val="diagram"/>
  <p:tag name="KSO_WM_TEMPLATE_INDEX" val="20231092"/>
  <p:tag name="KSO_WM_UNIT_LAYERLEVEL" val="1_1_1_1"/>
  <p:tag name="KSO_WM_TAG_VERSION" val="3.0"/>
  <p:tag name="KSO_WM_BEAUTIFY_FLAG" val="#wm#"/>
  <p:tag name="KSO_WM_DIAGRAM_GROUP_CODE" val="n1-1"/>
  <p:tag name="KSO_WM_UNIT_TYPE" val="n_h_h_i"/>
  <p:tag name="KSO_WM_UNIT_INDEX" val="1_2_1_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1,&quot;foreColorIndex&quot;:14,&quot;pos&quot;:1,&quot;transparency&quot;:1},{&quot;brightness&quot;:0,&quot;colorType&quot;:1,&quot;foreColorIndex&quot;:14,&quot;pos&quot;:0,&quot;transparency&quot;:0}],&quot;type&quot;:2},&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8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1092_2*n_h_h_a*1_2_1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1092_2*n_h_h_f*1_2_1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10;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92_2*n_h_h_i*1_2_2_1"/>
  <p:tag name="KSO_WM_TEMPLATE_CATEGORY" val="diagram"/>
  <p:tag name="KSO_WM_TEMPLATE_INDEX" val="20231092"/>
  <p:tag name="KSO_WM_UNIT_LAYERLEVEL" val="1_1_1_1"/>
  <p:tag name="KSO_WM_TAG_VERSION" val="3.0"/>
  <p:tag name="KSO_WM_BEAUTIFY_FLAG" val="#wm#"/>
  <p:tag name="KSO_WM_DIAGRAM_GROUP_CODE" val="n1-1"/>
  <p:tag name="KSO_WM_UNIT_TYPE" val="n_h_h_i"/>
  <p:tag name="KSO_WM_UNIT_INDEX" val="1_2_2_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1,&quot;foreColorIndex&quot;:14,&quot;pos&quot;:1,&quot;transparency&quot;:1},{&quot;brightness&quot;:0,&quot;colorType&quot;:1,&quot;foreColorIndex&quot;:14,&quot;pos&quot;:0,&quot;transparency&quot;:0}],&quot;type&quot;:2},&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5"/>
  <p:tag name="KSO_WM_UNIT_ID" val="diagram20234824_2*l_h_i*1_3_5"/>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type&quot;:0},&quot;glow&quot;:{&quot;colorType&quot;:0},&quot;line&quot;:{&quot;gradient&quot;:[{&quot;brightness&quot;:0,&quot;colorType&quot;:1,&quot;foreColorIndex&quot;:5,&quot;pos&quot;:0.25999999046325684,&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_BRIGHTNESS" val="0"/>
  <p:tag name="KSO_WM_UNIT_LINE_FILL_TYPE" val="2"/>
  <p:tag name="KSO_WM_UNIT_USESOURCEFORMAT_APPLY" val="1"/>
  <p:tag name="KSO_WM_DIAGRAM_USE_COLOR_VALUE" val="{&quot;color_scheme&quot;:1,&quot;color_type&quot;:1,&quot;theme_color_indexes&quot;:[5,6,5,6,5,6]}"/>
  <p:tag name="KSO_WM_BEAUTIFY_FLAG" val="#wm#"/>
  <p:tag name="KSO_WM_DIAGRAM_GROUP_CODE" val="l1-1"/>
  <p:tag name="KSO_WM_DIAGRAM_VERSION" val="3"/>
  <p:tag name="KSO_WM_DIAGRAM_COLOR_TRICK" val="1"/>
  <p:tag name="KSO_WM_DIAGRAM_COLOR_TEXT_CAN_REMOVE" val="n"/>
</p:tagLst>
</file>

<file path=ppt/tags/tag290.xml><?xml version="1.0" encoding="utf-8"?>
<p:tagLst xmlns:p="http://schemas.openxmlformats.org/presentationml/2006/main">
  <p:tag name="KSO_WM_DIAGRAM_VERSION" val="3"/>
  <p:tag name="KSO_WM_DIAGRAM_COLOR_TRICK" val="1"/>
  <p:tag name="KSO_WM_DIAGRAM_COLOR_TEXT_CAN_REMOVE" val="n"/>
  <p:tag name="KSO_WM_UNIT_VALUE" val="77*77"/>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1"/>
  <p:tag name="KSO_WM_UNIT_ID" val="diagram20231092_2*n_h_h_x*1_2_1_1"/>
  <p:tag name="KSO_WM_TEMPLATE_CATEGORY" val="diagram"/>
  <p:tag name="KSO_WM_TEMPLATE_INDEX" val="20231092"/>
  <p:tag name="KSO_WM_UNIT_LAYERLEVEL" val="1_1_1_1"/>
  <p:tag name="KSO_WM_TAG_VERSION" val="3.0"/>
  <p:tag name="KSO_WM_BEAUTIFY_FLAG" val="#wm#"/>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29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1092_2*n_h_h_a*1_2_2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9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1092_2*n_h_h_f*1_2_2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10;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93.xml><?xml version="1.0" encoding="utf-8"?>
<p:tagLst xmlns:p="http://schemas.openxmlformats.org/presentationml/2006/main">
  <p:tag name="KSO_WM_UNIT_VALUE" val="78*70"/>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231092_2*n_h_h_x*1_2_2_1"/>
  <p:tag name="KSO_WM_TEMPLATE_CATEGORY" val="diagram"/>
  <p:tag name="KSO_WM_TEMPLATE_INDEX" val="20231092"/>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092_2*n_h_a*1_1_1"/>
  <p:tag name="KSO_WM_TEMPLATE_CATEGORY" val="diagram"/>
  <p:tag name="KSO_WM_TEMPLATE_INDEX" val="20231092"/>
  <p:tag name="KSO_WM_UNIT_LAYERLEVEL" val="1_1_1"/>
  <p:tag name="KSO_WM_TAG_VERSION" val="3.0"/>
  <p:tag name="KSO_WM_BEAUTIFY_FLAG" val="#wm#"/>
  <p:tag name="KSO_WM_UNIT_ISCONTENTSTITLE" val="0"/>
  <p:tag name="KSO_WM_UNIT_ISNUMDGMTITLE" val="0"/>
  <p:tag name="KSO_WM_UNIT_NOCLEAR" val="0"/>
  <p:tag name="KSO_WM_UNIT_VALUE" val="40"/>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2,&quot;pos&quot;:1,&quot;rgb&quot;:&quot;#ffffff&quot;,&quot;transparency&quot;:1},{&quot;brightness&quot;:0,&quot;colorType&quot;:2,&quot;pos&quot;:0,&quot;rgb&quot;:&quot;#ffffff&quot;,&quot;transparency&quot;:0}],&quot;type&quot;:2},&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项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092_2*n_h_i*1_1_2"/>
  <p:tag name="KSO_WM_TEMPLATE_CATEGORY" val="diagram"/>
  <p:tag name="KSO_WM_TEMPLATE_INDEX" val="20231092"/>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gradient&quot;:[{&quot;brightness&quot;:0,&quot;colorType&quot;:1,&quot;foreColorIndex&quot;:5,&quot;pos&quot;:1,&quot;transparency&quot;:0.949999988079071},{&quot;brightness&quot;:0,&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1092_2*n_h_i*1_1_1"/>
  <p:tag name="KSO_WM_TEMPLATE_CATEGORY" val="diagram"/>
  <p:tag name="KSO_WM_TEMPLATE_INDEX" val="20231092"/>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gradient&quot;:[{&quot;brightness&quot;:0,&quot;colorType&quot;:1,&quot;foreColorIndex&quot;:5,&quot;pos&quot;:1,&quot;transparency&quot;:0.949999988079071},{&quot;brightness&quot;:0,&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1092_2*n_h_i*1_1_3"/>
  <p:tag name="KSO_WM_TEMPLATE_CATEGORY" val="diagram"/>
  <p:tag name="KSO_WM_TEMPLATE_INDEX" val="2023109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gradient&quot;:[{&quot;brightness&quot;:0,&quot;colorType&quot;:1,&quot;foreColorIndex&quot;:5,&quot;pos&quot;:0.9900000095367432,&quot;transparency&quot;:0.7900000214576721},{&quot;brightness&quot;:0,&quot;colorType&quot;:1,&quot;foreColorIndex&quot;:5,&quot;pos&quot;:0,&quot;transparency&quot;:0.8999999761581421}],&quot;type&quot;:2},&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31092_2*n_h_i*1_1_4"/>
  <p:tag name="KSO_WM_TEMPLATE_CATEGORY" val="diagram"/>
  <p:tag name="KSO_WM_TEMPLATE_INDEX" val="2023109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gradient&quot;:[{&quot;brightness&quot;:0,&quot;colorType&quot;:1,&quot;foreColorIndex&quot;:5,&quot;pos&quot;:1,&quot;transparency&quot;:0.9599999785423279},{&quot;brightness&quot;:0,&quot;colorType&quot;:1,&quot;foreColorIndex&quot;:5,&quot;pos&quot;:0,&quot;transparency&quot;:0.9300000071525574}],&quot;type&quot;:2},&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99.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790_1*l_h_i*1_1_1"/>
  <p:tag name="KSO_WM_TEMPLATE_CATEGORY" val="diagram"/>
  <p:tag name="KSO_WM_TEMPLATE_INDEX" val="20231790"/>
  <p:tag name="KSO_WM_UNIT_LAYERLEVEL" val="1_1_1"/>
  <p:tag name="KSO_WM_TAG_VERSION" val="3.0"/>
  <p:tag name="KSO_WM_DIAGRAM_MAX_ITEMCNT" val="6"/>
  <p:tag name="KSO_WM_DIAGRAM_MIN_ITEMCNT" val="2"/>
  <p:tag name="KSO_WM_DIAGRAM_VIRTUALLY_FRAME" val="{&quot;height&quot;:212.95,&quot;left&quot;:52.45,&quot;top&quot;:106.15,&quot;width&quot;:885}"/>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DIAGRAM_USE_COLOR_VALUE" val="{&quot;color_scheme&quot;:1,&quot;color_type&quot;:1,&quot;theme_color_indexes&quot;:[5,6,5,6,5,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2"/>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2"/>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1_3"/>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1_3"/>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15"/>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00.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790"/>
  <p:tag name="KSO_WM_UNIT_LAYERLEVEL" val="1_1_1"/>
  <p:tag name="KSO_WM_TAG_VERSION" val="3.0"/>
  <p:tag name="KSO_WM_UNIT_VALUE" val="10"/>
  <p:tag name="KSO_WM_UNIT_TYPE" val="l_h_a"/>
  <p:tag name="KSO_WM_UNIT_ID" val="diagram20231790_1*l_h_a*1_1_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12.95,&quot;left&quot;:52.45,&quot;top&quot;:106.15,&quot;width&quot;:88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01.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90_1*l_h_f*1_1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12.95,&quot;left&quot;:52.45,&quot;top&quot;:106.15,&quot;width&quot;:8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输入你的项正文，文字是您思想的提炼，请尽量言简意赅的阐述观点,单击输入你的项正文，文字是您思想的提炼，请言简意赅的阐述观点，单击此处输入你的项正文"/>
  <p:tag name="KSO_WM_UNIT_TEXT_FILL_FORE_SCHEMECOLOR_INDEX" val="1"/>
  <p:tag name="KSO_WM_UNIT_TEXT_FILL_TYPE" val="1"/>
  <p:tag name="KSO_WM_DIAGRAM_USE_COLOR_VALUE" val="{&quot;color_scheme&quot;:1,&quot;color_type&quot;:1,&quot;theme_color_indexes&quot;:[5,6,5,6,5,6]}"/>
</p:tagLst>
</file>

<file path=ppt/tags/tag302.xml><?xml version="1.0" encoding="utf-8"?>
<p:tagLst xmlns:p="http://schemas.openxmlformats.org/presentationml/2006/main">
  <p:tag name="KSO_WM_DIAGRAM_VIRTUALLY_FRAME" val="{&quot;height&quot;:329.55860243701756,&quot;left&quot;:0,&quot;top&quot;:249.82069878149122,&quot;width&quot;:960}"/>
  <p:tag name="KSO_WM_UNIT_HIGHLIGHT" val="0"/>
  <p:tag name="KSO_WM_UNIT_COMPATIBLE" val="0"/>
  <p:tag name="KSO_WM_UNIT_DIAGRAM_ISNUMVISUAL" val="0"/>
  <p:tag name="KSO_WM_UNIT_DIAGRAM_ISREFERUNIT" val="0"/>
  <p:tag name="KSO_WM_UNIT_ID" val="diagram20236933_1*m_i*1_1"/>
  <p:tag name="KSO_WM_TEMPLATE_CATEGORY" val="diagram"/>
  <p:tag name="KSO_WM_TEMPLATE_INDEX" val="20236933"/>
  <p:tag name="KSO_WM_UNIT_LAYERLEVEL" val="1_1"/>
  <p:tag name="KSO_WM_TAG_VERSION" val="3.0"/>
  <p:tag name="KSO_WM_BEAUTIFY_FLAG" val="#wm#"/>
  <p:tag name="KSO_WM_DIAGRAM_GROUP_CODE" val="m1-1"/>
  <p:tag name="KSO_WM_UNIT_TYPE" val="m_i"/>
  <p:tag name="KSO_WM_UNIT_INDEX" val="1_1"/>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gradient&quot;:[{&quot;brightness&quot;:0.5,&quot;colorType&quot;:1,&quot;foreColorIndex&quot;:13,&quot;pos&quot;:0,&quot;transparency&quot;:0.800000011920929},{&quot;brightness&quot;:0.5,&quot;colorType&quot;:1,&quot;foreColorIndex&quot;:13,&quot;pos&quot;:0.6000000238418579,&quot;transparency&quot;:0.4000000059604645},{&quot;brightness&quot;:0.5,&quot;colorType&quot;:1,&quot;foreColorIndex&quot;:13,&quot;pos&quot;:1,&quot;transparency&quot;:0.800000011920929}],&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03.xml><?xml version="1.0" encoding="utf-8"?>
<p:tagLst xmlns:p="http://schemas.openxmlformats.org/presentationml/2006/main">
  <p:tag name="KSO_WM_DIAGRAM_VIRTUALLY_FRAME" val="{&quot;height&quot;:329.55860243701756,&quot;left&quot;:0,&quot;top&quot;:249.82069878149122,&quot;width&quot;:960}"/>
  <p:tag name="KSO_WM_UNIT_HIGHLIGHT" val="0"/>
  <p:tag name="KSO_WM_UNIT_COMPATIBLE" val="0"/>
  <p:tag name="KSO_WM_UNIT_DIAGRAM_ISNUMVISUAL" val="0"/>
  <p:tag name="KSO_WM_UNIT_DIAGRAM_ISREFERUNIT" val="0"/>
  <p:tag name="KSO_WM_UNIT_ID" val="diagram20236933_1*m_i*1_2"/>
  <p:tag name="KSO_WM_TEMPLATE_CATEGORY" val="diagram"/>
  <p:tag name="KSO_WM_TEMPLATE_INDEX" val="20236933"/>
  <p:tag name="KSO_WM_UNIT_LAYERLEVEL" val="1_1"/>
  <p:tag name="KSO_WM_TAG_VERSION" val="3.0"/>
  <p:tag name="KSO_WM_BEAUTIFY_FLAG" val="#wm#"/>
  <p:tag name="KSO_WM_DIAGRAM_GROUP_CODE" val="m1-1"/>
  <p:tag name="KSO_WM_UNIT_TYPE" val="m_i"/>
  <p:tag name="KSO_WM_UNIT_INDEX" val="1_2"/>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gradient&quot;:[{&quot;brightness&quot;:0.800000011920929,&quot;colorType&quot;:1,&quot;foreColorIndex&quot;:5,&quot;pos&quot;:0,&quot;transparency&quot;:0},{&quot;brightness&quot;:0.4000000059604645,&quot;colorType&quot;:1,&quot;foreColorIndex&quot;:5,&quot;pos&quot;:0.5299999713897705,&quot;transparency&quot;:0},{&quot;brightness&quot;:0.800000011920929,&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04.xml><?xml version="1.0" encoding="utf-8"?>
<p:tagLst xmlns:p="http://schemas.openxmlformats.org/presentationml/2006/main">
  <p:tag name="KSO_WM_DIAGRAM_VIRTUALLY_FRAME" val="{&quot;height&quot;:329.55860243701756,&quot;left&quot;:0,&quot;top&quot;:249.82069878149122,&quot;width&quot;:960}"/>
  <p:tag name="KSO_WM_UNIT_HIGHLIGHT" val="0"/>
  <p:tag name="KSO_WM_UNIT_COMPATIBLE" val="0"/>
  <p:tag name="KSO_WM_UNIT_DIAGRAM_ISNUMVISUAL" val="0"/>
  <p:tag name="KSO_WM_UNIT_DIAGRAM_ISREFERUNIT" val="0"/>
  <p:tag name="KSO_WM_UNIT_ID" val="diagram20236933_1*m_h_f*1_3_1"/>
  <p:tag name="KSO_WM_TEMPLATE_CATEGORY" val="diagram"/>
  <p:tag name="KSO_WM_TEMPLATE_INDEX" val="20236933"/>
  <p:tag name="KSO_WM_UNIT_LAYERLEVEL" val="1_1_1"/>
  <p:tag name="KSO_WM_TAG_VERSION" val="3.0"/>
  <p:tag name="KSO_WM_BEAUTIFY_FLAG" val="#wm#"/>
  <p:tag name="KSO_WM_UNIT_SUBTYPE" val="a"/>
  <p:tag name="KSO_WM_UNIT_NOCLEAR" val="0"/>
  <p:tag name="KSO_WM_UNIT_VALUE" val="39"/>
  <p:tag name="KSO_WM_DIAGRAM_GROUP_CODE" val="m1-1"/>
  <p:tag name="KSO_WM_UNIT_TYPE" val="m_h_f"/>
  <p:tag name="KSO_WM_UNIT_INDEX" val="1_3_1"/>
  <p:tag name="KSO_WM_DIAGRAM_VERSION" val="3"/>
  <p:tag name="KSO_WM_DIAGRAM_COLOR_TRICK" val="1"/>
  <p:tag name="KSO_WM_DIAGRAM_COLOR_TEXT_CAN_REMOVE" val="n"/>
  <p:tag name="KSO_WM_UNIT_PRESET_TEXT" val="单击此处输入您的项正文，文字是您思想的提炼，请尽量言简意赅的阐述观点。&#10;"/>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305.xml><?xml version="1.0" encoding="utf-8"?>
<p:tagLst xmlns:p="http://schemas.openxmlformats.org/presentationml/2006/main">
  <p:tag name="KSO_WM_DIAGRAM_VIRTUALLY_FRAME" val="{&quot;height&quot;:329.55860243701756,&quot;left&quot;:0,&quot;top&quot;:249.82069878149122,&quot;width&quot;:960}"/>
  <p:tag name="KSO_WM_UNIT_HIGHLIGHT" val="0"/>
  <p:tag name="KSO_WM_UNIT_COMPATIBLE" val="0"/>
  <p:tag name="KSO_WM_UNIT_DIAGRAM_ISNUMVISUAL" val="0"/>
  <p:tag name="KSO_WM_UNIT_DIAGRAM_ISREFERUNIT" val="0"/>
  <p:tag name="KSO_WM_UNIT_ID" val="diagram20236933_1*m_h_a*1_3_1"/>
  <p:tag name="KSO_WM_TEMPLATE_CATEGORY" val="diagram"/>
  <p:tag name="KSO_WM_TEMPLATE_INDEX" val="20236933"/>
  <p:tag name="KSO_WM_UNIT_LAYERLEVEL" val="1_1_1"/>
  <p:tag name="KSO_WM_TAG_VERSION" val="3.0"/>
  <p:tag name="KSO_WM_BEAUTIFY_FLAG" val="#wm#"/>
  <p:tag name="KSO_WM_UNIT_ISCONTENTSTITLE" val="0"/>
  <p:tag name="KSO_WM_UNIT_ISNUMDGMTITLE" val="0"/>
  <p:tag name="KSO_WM_UNIT_NOCLEAR" val="0"/>
  <p:tag name="KSO_WM_DIAGRAM_GROUP_CODE" val="m1-1"/>
  <p:tag name="KSO_WM_UNIT_TYPE" val="m_h_a"/>
  <p:tag name="KSO_WM_UNIT_INDEX" val="1_3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306.xml><?xml version="1.0" encoding="utf-8"?>
<p:tagLst xmlns:p="http://schemas.openxmlformats.org/presentationml/2006/main">
  <p:tag name="KSO_WM_DIAGRAM_VIRTUALLY_FRAME" val="{&quot;height&quot;:329.55860243701756,&quot;left&quot;:0,&quot;top&quot;:249.82069878149122,&quot;width&quot;:960}"/>
  <p:tag name="KSO_WM_UNIT_HIGHLIGHT" val="0"/>
  <p:tag name="KSO_WM_UNIT_COMPATIBLE" val="0"/>
  <p:tag name="KSO_WM_UNIT_DIAGRAM_ISNUMVISUAL" val="0"/>
  <p:tag name="KSO_WM_UNIT_DIAGRAM_ISREFERUNIT" val="0"/>
  <p:tag name="KSO_WM_UNIT_ID" val="diagram20236933_1*m_h_i*1_3_1"/>
  <p:tag name="KSO_WM_TEMPLATE_CATEGORY" val="diagram"/>
  <p:tag name="KSO_WM_TEMPLATE_INDEX" val="20236933"/>
  <p:tag name="KSO_WM_UNIT_LAYERLEVEL" val="1_1_1"/>
  <p:tag name="KSO_WM_TAG_VERSION" val="3.0"/>
  <p:tag name="KSO_WM_BEAUTIFY_FLAG" val="#wm#"/>
  <p:tag name="KSO_WM_DIAGRAM_GROUP_CODE" val="m1-1"/>
  <p:tag name="KSO_WM_UNIT_SUBTYPE" val="d"/>
  <p:tag name="KSO_WM_UNIT_TYPE" val="m_h_i"/>
  <p:tag name="KSO_WM_UNIT_INDEX" val="1_3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20999999344348907,&quot;transparency&quot;:0},{&quot;brightness&quot;:0,&quot;colorType&quot;:1,&quot;foreColorIndex&quot;:5,&quot;pos&quot;:0.80000001192092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07.xml><?xml version="1.0" encoding="utf-8"?>
<p:tagLst xmlns:p="http://schemas.openxmlformats.org/presentationml/2006/main">
  <p:tag name="KSO_WM_DIAGRAM_VIRTUALLY_FRAME" val="{&quot;height&quot;:329.55860243701756,&quot;left&quot;:0,&quot;top&quot;:249.82069878149122,&quot;width&quot;:960}"/>
  <p:tag name="KSO_WM_UNIT_HIGHLIGHT" val="0"/>
  <p:tag name="KSO_WM_UNIT_COMPATIBLE" val="0"/>
  <p:tag name="KSO_WM_UNIT_DIAGRAM_ISNUMVISUAL" val="0"/>
  <p:tag name="KSO_WM_UNIT_DIAGRAM_ISREFERUNIT" val="0"/>
  <p:tag name="KSO_WM_UNIT_ID" val="diagram20236933_1*m_h_f*1_2_1"/>
  <p:tag name="KSO_WM_TEMPLATE_CATEGORY" val="diagram"/>
  <p:tag name="KSO_WM_TEMPLATE_INDEX" val="20236933"/>
  <p:tag name="KSO_WM_UNIT_LAYERLEVEL" val="1_1_1"/>
  <p:tag name="KSO_WM_TAG_VERSION" val="3.0"/>
  <p:tag name="KSO_WM_BEAUTIFY_FLAG" val="#wm#"/>
  <p:tag name="KSO_WM_UNIT_SUBTYPE" val="a"/>
  <p:tag name="KSO_WM_UNIT_NOCLEAR" val="0"/>
  <p:tag name="KSO_WM_UNIT_VALUE" val="39"/>
  <p:tag name="KSO_WM_DIAGRAM_GROUP_CODE" val="m1-1"/>
  <p:tag name="KSO_WM_UNIT_TYPE" val="m_h_f"/>
  <p:tag name="KSO_WM_UNIT_INDEX" val="1_2_1"/>
  <p:tag name="KSO_WM_DIAGRAM_VERSION" val="3"/>
  <p:tag name="KSO_WM_DIAGRAM_COLOR_TRICK" val="1"/>
  <p:tag name="KSO_WM_DIAGRAM_COLOR_TEXT_CAN_REMOVE" val="n"/>
  <p:tag name="KSO_WM_UNIT_PRESET_TEXT" val="单击此处输入您的项正文，文字是您思想的提炼，请尽量言简意赅的阐述观点。&#10;"/>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308.xml><?xml version="1.0" encoding="utf-8"?>
<p:tagLst xmlns:p="http://schemas.openxmlformats.org/presentationml/2006/main">
  <p:tag name="KSO_WM_DIAGRAM_VIRTUALLY_FRAME" val="{&quot;height&quot;:329.55860243701756,&quot;left&quot;:0,&quot;top&quot;:249.82069878149122,&quot;width&quot;:960}"/>
  <p:tag name="KSO_WM_UNIT_HIGHLIGHT" val="0"/>
  <p:tag name="KSO_WM_UNIT_COMPATIBLE" val="0"/>
  <p:tag name="KSO_WM_UNIT_DIAGRAM_ISNUMVISUAL" val="0"/>
  <p:tag name="KSO_WM_UNIT_DIAGRAM_ISREFERUNIT" val="0"/>
  <p:tag name="KSO_WM_UNIT_ID" val="diagram20236933_1*m_h_a*1_2_1"/>
  <p:tag name="KSO_WM_TEMPLATE_CATEGORY" val="diagram"/>
  <p:tag name="KSO_WM_TEMPLATE_INDEX" val="20236933"/>
  <p:tag name="KSO_WM_UNIT_LAYERLEVEL" val="1_1_1"/>
  <p:tag name="KSO_WM_TAG_VERSION" val="3.0"/>
  <p:tag name="KSO_WM_BEAUTIFY_FLAG" val="#wm#"/>
  <p:tag name="KSO_WM_UNIT_ISCONTENTSTITLE" val="0"/>
  <p:tag name="KSO_WM_UNIT_ISNUMDGMTITLE" val="0"/>
  <p:tag name="KSO_WM_UNIT_NOCLEAR" val="0"/>
  <p:tag name="KSO_WM_DIAGRAM_GROUP_CODE" val="m1-1"/>
  <p:tag name="KSO_WM_UNIT_TYPE" val="m_h_a"/>
  <p:tag name="KSO_WM_UNIT_INDEX" val="1_2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309.xml><?xml version="1.0" encoding="utf-8"?>
<p:tagLst xmlns:p="http://schemas.openxmlformats.org/presentationml/2006/main">
  <p:tag name="KSO_WM_DIAGRAM_VIRTUALLY_FRAME" val="{&quot;height&quot;:329.55860243701756,&quot;left&quot;:0,&quot;top&quot;:249.82069878149122,&quot;width&quot;:960}"/>
  <p:tag name="KSO_WM_UNIT_HIGHLIGHT" val="0"/>
  <p:tag name="KSO_WM_UNIT_COMPATIBLE" val="0"/>
  <p:tag name="KSO_WM_UNIT_DIAGRAM_ISNUMVISUAL" val="0"/>
  <p:tag name="KSO_WM_UNIT_DIAGRAM_ISREFERUNIT" val="0"/>
  <p:tag name="KSO_WM_UNIT_ID" val="diagram20236933_1*m_h_i*1_2_1"/>
  <p:tag name="KSO_WM_TEMPLATE_CATEGORY" val="diagram"/>
  <p:tag name="KSO_WM_TEMPLATE_INDEX" val="20236933"/>
  <p:tag name="KSO_WM_UNIT_LAYERLEVEL" val="1_1_1"/>
  <p:tag name="KSO_WM_TAG_VERSION" val="3.0"/>
  <p:tag name="KSO_WM_BEAUTIFY_FLAG" val="#wm#"/>
  <p:tag name="KSO_WM_DIAGRAM_GROUP_CODE" val="m1-1"/>
  <p:tag name="KSO_WM_UNIT_SUBTYPE" val="d"/>
  <p:tag name="KSO_WM_UNIT_TYPE" val="m_h_i"/>
  <p:tag name="KSO_WM_UNIT_INDEX" val="1_2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20999999344348907,&quot;transparency&quot;:0},{&quot;brightness&quot;:0,&quot;colorType&quot;:1,&quot;foreColorIndex&quot;:5,&quot;pos&quot;:0.80000001192092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2_3"/>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2_3"/>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15"/>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10.xml><?xml version="1.0" encoding="utf-8"?>
<p:tagLst xmlns:p="http://schemas.openxmlformats.org/presentationml/2006/main">
  <p:tag name="KSO_WM_DIAGRAM_VIRTUALLY_FRAME" val="{&quot;height&quot;:329.55860243701756,&quot;left&quot;:0,&quot;top&quot;:249.82069878149122,&quot;width&quot;:960}"/>
  <p:tag name="KSO_WM_UNIT_HIGHLIGHT" val="0"/>
  <p:tag name="KSO_WM_UNIT_COMPATIBLE" val="0"/>
  <p:tag name="KSO_WM_UNIT_DIAGRAM_ISNUMVISUAL" val="0"/>
  <p:tag name="KSO_WM_UNIT_DIAGRAM_ISREFERUNIT" val="0"/>
  <p:tag name="KSO_WM_UNIT_ID" val="diagram20236933_1*m_h_f*1_1_1"/>
  <p:tag name="KSO_WM_TEMPLATE_CATEGORY" val="diagram"/>
  <p:tag name="KSO_WM_TEMPLATE_INDEX" val="20236933"/>
  <p:tag name="KSO_WM_UNIT_LAYERLEVEL" val="1_1_1"/>
  <p:tag name="KSO_WM_TAG_VERSION" val="3.0"/>
  <p:tag name="KSO_WM_BEAUTIFY_FLAG" val="#wm#"/>
  <p:tag name="KSO_WM_UNIT_SUBTYPE" val="a"/>
  <p:tag name="KSO_WM_UNIT_NOCLEAR" val="0"/>
  <p:tag name="KSO_WM_UNIT_VALUE" val="39"/>
  <p:tag name="KSO_WM_DIAGRAM_GROUP_CODE" val="m1-1"/>
  <p:tag name="KSO_WM_UNIT_TYPE" val="m_h_f"/>
  <p:tag name="KSO_WM_UNIT_INDEX" val="1_1_1"/>
  <p:tag name="KSO_WM_DIAGRAM_VERSION" val="3"/>
  <p:tag name="KSO_WM_DIAGRAM_COLOR_TRICK" val="1"/>
  <p:tag name="KSO_WM_DIAGRAM_COLOR_TEXT_CAN_REMOVE" val="n"/>
  <p:tag name="KSO_WM_UNIT_PRESET_TEXT" val="单击此处输入您的项正文，文字是您思想的提炼，请尽量言简意赅的阐述观点。&#10;"/>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311.xml><?xml version="1.0" encoding="utf-8"?>
<p:tagLst xmlns:p="http://schemas.openxmlformats.org/presentationml/2006/main">
  <p:tag name="KSO_WM_DIAGRAM_VIRTUALLY_FRAME" val="{&quot;height&quot;:329.55860243701756,&quot;left&quot;:0,&quot;top&quot;:249.82069878149122,&quot;width&quot;:960}"/>
  <p:tag name="KSO_WM_UNIT_HIGHLIGHT" val="0"/>
  <p:tag name="KSO_WM_UNIT_COMPATIBLE" val="0"/>
  <p:tag name="KSO_WM_UNIT_DIAGRAM_ISNUMVISUAL" val="0"/>
  <p:tag name="KSO_WM_UNIT_DIAGRAM_ISREFERUNIT" val="0"/>
  <p:tag name="KSO_WM_UNIT_ID" val="diagram20236933_1*m_h_a*1_1_1"/>
  <p:tag name="KSO_WM_TEMPLATE_CATEGORY" val="diagram"/>
  <p:tag name="KSO_WM_TEMPLATE_INDEX" val="20236933"/>
  <p:tag name="KSO_WM_UNIT_LAYERLEVEL" val="1_1_1"/>
  <p:tag name="KSO_WM_TAG_VERSION" val="3.0"/>
  <p:tag name="KSO_WM_BEAUTIFY_FLAG" val="#wm#"/>
  <p:tag name="KSO_WM_UNIT_ISCONTENTSTITLE" val="0"/>
  <p:tag name="KSO_WM_UNIT_ISNUMDGMTITLE" val="0"/>
  <p:tag name="KSO_WM_UNIT_NOCLEAR" val="0"/>
  <p:tag name="KSO_WM_UNIT_VALUE" val="8"/>
  <p:tag name="KSO_WM_DIAGRAM_GROUP_CODE" val="m1-1"/>
  <p:tag name="KSO_WM_UNIT_TYPE" val="m_h_a"/>
  <p:tag name="KSO_WM_UNIT_INDEX" val="1_1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312.xml><?xml version="1.0" encoding="utf-8"?>
<p:tagLst xmlns:p="http://schemas.openxmlformats.org/presentationml/2006/main">
  <p:tag name="KSO_WM_DIAGRAM_VIRTUALLY_FRAME" val="{&quot;height&quot;:329.55860243701756,&quot;left&quot;:0,&quot;top&quot;:249.82069878149122,&quot;width&quot;:960}"/>
  <p:tag name="KSO_WM_UNIT_HIGHLIGHT" val="0"/>
  <p:tag name="KSO_WM_UNIT_COMPATIBLE" val="0"/>
  <p:tag name="KSO_WM_UNIT_DIAGRAM_ISNUMVISUAL" val="0"/>
  <p:tag name="KSO_WM_UNIT_DIAGRAM_ISREFERUNIT" val="0"/>
  <p:tag name="KSO_WM_UNIT_ID" val="diagram20236933_1*m_h_i*1_1_1"/>
  <p:tag name="KSO_WM_TEMPLATE_CATEGORY" val="diagram"/>
  <p:tag name="KSO_WM_TEMPLATE_INDEX" val="20236933"/>
  <p:tag name="KSO_WM_UNIT_LAYERLEVEL" val="1_1_1"/>
  <p:tag name="KSO_WM_TAG_VERSION" val="3.0"/>
  <p:tag name="KSO_WM_BEAUTIFY_FLAG" val="#wm#"/>
  <p:tag name="KSO_WM_DIAGRAM_GROUP_CODE" val="m1-1"/>
  <p:tag name="KSO_WM_UNIT_SUBTYPE" val="d"/>
  <p:tag name="KSO_WM_UNIT_TYPE" val="m_h_i"/>
  <p:tag name="KSO_WM_UNIT_INDEX" val="1_1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20999999344348907,&quot;transparency&quot;:0},{&quot;brightness&quot;:0,&quot;colorType&quot;:1,&quot;foreColorIndex&quot;:5,&quot;pos&quot;:0.80000001192092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2_2"/>
  <p:tag name="KSO_WM_UNIT_ID" val="diagram20231486_3*n_h_i*1_2_2"/>
  <p:tag name="KSO_WM_TEMPLATE_CATEGORY" val="diagram"/>
  <p:tag name="KSO_WM_TEMPLATE_INDEX" val="20231486"/>
  <p:tag name="KSO_WM_UNIT_LAYERLEVEL" val="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COLOR_TRICK" val="1"/>
  <p:tag name="KSO_WM_DIAGRAM_COLOR_TEXT_CAN_REMOVE" val="n"/>
  <p:tag name="KSO_WM_DIAGRAM_USE_COLOR_VALUE" val="{&quot;color_scheme&quot;:1,&quot;color_type&quot;:1,&quot;theme_color_indexes&quot;:[5,6,5,6,5,6]}"/>
</p:tagLst>
</file>

<file path=ppt/tags/tag314.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2_1"/>
  <p:tag name="KSO_WM_UNIT_ID" val="diagram20231486_3*n_h_h_a*1_2_2_1"/>
  <p:tag name="KSO_WM_TEMPLATE_CATEGORY" val="diagram"/>
  <p:tag name="KSO_WM_TEMPLATE_INDEX" val="20231486"/>
  <p:tag name="KSO_WM_UNIT_LAYERLEVEL" val="1_1_1_1"/>
  <p:tag name="KSO_WM_TAG_VERSION" val="3.0"/>
  <p:tag name="KSO_WM_UNIT_ISCONTENTSTITLE" val="0"/>
  <p:tag name="KSO_WM_UNIT_ISNUMDGMTITLE" val="0"/>
  <p:tag name="KSO_WM_UNIT_NOCLEAR" val="0"/>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VALUE" val="8"/>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项标题"/>
  <p:tag name="KSO_WM_UNIT_TEXT_TYPE" val="1"/>
  <p:tag name="KSO_WM_DIAGRAM_USE_COLOR_VALUE" val="{&quot;color_scheme&quot;:1,&quot;color_type&quot;:1,&quot;theme_color_indexes&quot;:[5,6,5,6,5,6]}"/>
</p:tagLst>
</file>

<file path=ppt/tags/tag315.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3_1"/>
  <p:tag name="KSO_WM_UNIT_ID" val="diagram20231486_3*n_h_h_a*1_2_3_1"/>
  <p:tag name="KSO_WM_TEMPLATE_CATEGORY" val="diagram"/>
  <p:tag name="KSO_WM_TEMPLATE_INDEX" val="20231486"/>
  <p:tag name="KSO_WM_UNIT_LAYERLEVEL" val="1_1_1_1"/>
  <p:tag name="KSO_WM_TAG_VERSION" val="3.0"/>
  <p:tag name="KSO_WM_UNIT_ISCONTENTSTITLE" val="0"/>
  <p:tag name="KSO_WM_UNIT_ISNUMDGMTITLE" val="0"/>
  <p:tag name="KSO_WM_UNIT_NOCLEAR" val="0"/>
  <p:tag name="KSO_WM_BEAUTIFY_FLAG" val="#wm#"/>
  <p:tag name="KSO_WM_DIAGRAM_VERSION" val="3"/>
  <p:tag name="KSO_WM_UNIT_VALUE" val="18"/>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6"/>
  <p:tag name="KSO_WM_UNIT_FILL_FORE_SCHEMECOLOR_INDEX_BRIGHTNESS" val="0"/>
  <p:tag name="KSO_WM_UNIT_TEXT_FILL_FORE_SCHEMECOLOR_INDEX" val="1"/>
  <p:tag name="KSO_WM_UNIT_TEXT_FILL_TYPE" val="1"/>
  <p:tag name="KSO_WM_UNIT_PRESET_TEXT" val="项标题"/>
  <p:tag name="KSO_WM_UNIT_TEXT_TYPE" val="1"/>
  <p:tag name="KSO_WM_DIAGRAM_USE_COLOR_VALUE" val="{&quot;color_scheme&quot;:1,&quot;color_type&quot;:1,&quot;theme_color_indexes&quot;:[5,6,5,6,5,6]}"/>
</p:tagLst>
</file>

<file path=ppt/tags/tag316.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1_1"/>
  <p:tag name="KSO_WM_UNIT_ID" val="diagram20231486_3*n_h_h_a*1_2_1_1"/>
  <p:tag name="KSO_WM_TEMPLATE_CATEGORY" val="diagram"/>
  <p:tag name="KSO_WM_TEMPLATE_INDEX" val="20231486"/>
  <p:tag name="KSO_WM_UNIT_LAYERLEVEL" val="1_1_1_1"/>
  <p:tag name="KSO_WM_TAG_VERSION" val="3.0"/>
  <p:tag name="KSO_WM_UNIT_ISCONTENTSTITLE" val="0"/>
  <p:tag name="KSO_WM_UNIT_ISNUMDGMTITLE" val="0"/>
  <p:tag name="KSO_WM_UNIT_NOCLEAR" val="0"/>
  <p:tag name="KSO_WM_BEAUTIFY_FLAG" val="#wm#"/>
  <p:tag name="KSO_WM_DIAGRAM_VERSION" val="3"/>
  <p:tag name="KSO_WM_UNIT_VALUE" val="18"/>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6"/>
  <p:tag name="KSO_WM_UNIT_FILL_FORE_SCHEMECOLOR_INDEX_BRIGHTNESS" val="0"/>
  <p:tag name="KSO_WM_UNIT_TEXT_FILL_FORE_SCHEMECOLOR_INDEX" val="1"/>
  <p:tag name="KSO_WM_UNIT_TEXT_FILL_TYPE" val="1"/>
  <p:tag name="KSO_WM_UNIT_PRESET_TEXT" val="项标题"/>
  <p:tag name="KSO_WM_UNIT_TEXT_TYPE" val="1"/>
  <p:tag name="KSO_WM_DIAGRAM_USE_COLOR_VALUE" val="{&quot;color_scheme&quot;:1,&quot;color_type&quot;:1,&quot;theme_color_indexes&quot;:[5,6,5,6,5,6]}"/>
</p:tagLst>
</file>

<file path=ppt/tags/tag317.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1486_3*n_h_h_i*1_2_2_1"/>
  <p:tag name="KSO_WM_TEMPLATE_CATEGORY" val="diagram"/>
  <p:tag name="KSO_WM_TEMPLATE_INDEX" val="20231486"/>
  <p:tag name="KSO_WM_UNIT_LAYERLEVEL" val="1_1_1_1"/>
  <p:tag name="KSO_WM_TAG_VERSION" val="3.0"/>
  <p:tag name="KSO_WM_UNIT_SUBTYPE" val="d"/>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800000011920929,&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8"/>
  <p:tag name="KSO_WM_UNIT_TEXT_FILL_FORE_SCHEMECOLOR_INDEX" val="1"/>
  <p:tag name="KSO_WM_UNIT_TEXT_FILL_TYPE" val="1"/>
  <p:tag name="KSO_WM_DIAGRAM_USE_COLOR_VALUE" val="{&quot;color_scheme&quot;:1,&quot;color_type&quot;:1,&quot;theme_color_indexes&quot;:[5,6,5,6,5,6]}"/>
</p:tagLst>
</file>

<file path=ppt/tags/tag318.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1486_3*n_h_h_i*1_2_3_1"/>
  <p:tag name="KSO_WM_TEMPLATE_CATEGORY" val="diagram"/>
  <p:tag name="KSO_WM_TEMPLATE_INDEX" val="20231486"/>
  <p:tag name="KSO_WM_UNIT_LAYERLEVEL" val="1_1_1_1"/>
  <p:tag name="KSO_WM_TAG_VERSION" val="3.0"/>
  <p:tag name="KSO_WM_UNIT_SUBTYPE" val="d"/>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800000011920929,&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8"/>
  <p:tag name="KSO_WM_UNIT_TEXT_FILL_FORE_SCHEMECOLOR_INDEX" val="1"/>
  <p:tag name="KSO_WM_UNIT_TEXT_FILL_TYPE" val="1"/>
  <p:tag name="KSO_WM_DIAGRAM_USE_COLOR_VALUE" val="{&quot;color_scheme&quot;:1,&quot;color_type&quot;:1,&quot;theme_color_indexes&quot;:[5,6,5,6,5,6]}"/>
</p:tagLst>
</file>

<file path=ppt/tags/tag319.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1486_3*n_h_h_i*1_2_1_1"/>
  <p:tag name="KSO_WM_TEMPLATE_CATEGORY" val="diagram"/>
  <p:tag name="KSO_WM_TEMPLATE_INDEX" val="20231486"/>
  <p:tag name="KSO_WM_UNIT_LAYERLEVEL" val="1_1_1_1"/>
  <p:tag name="KSO_WM_TAG_VERSION" val="3.0"/>
  <p:tag name="KSO_WM_UNIT_SUBTYPE" val="d"/>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800000011920929,&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8"/>
  <p:tag name="KSO_WM_UNIT_TEXT_FILL_FORE_SCHEMECOLOR_INDEX" val="1"/>
  <p:tag name="KSO_WM_UNIT_TEXT_FILL_TYPE" val="1"/>
  <p:tag name="KSO_WM_DIAGRAM_USE_COLOR_VALUE" val="{&quot;color_scheme&quot;:1,&quot;color_type&quot;:1,&quot;theme_color_indexes&quot;:[5,6,5,6,5,6]}"/>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3_3"/>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3_3"/>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15"/>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20.xml><?xml version="1.0" encoding="utf-8"?>
<p:tagLst xmlns:p="http://schemas.openxmlformats.org/presentationml/2006/main">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486_3*n_h_a*1_1_1"/>
  <p:tag name="KSO_WM_TEMPLATE_CATEGORY" val="diagram"/>
  <p:tag name="KSO_WM_TEMPLATE_INDEX" val="20231486"/>
  <p:tag name="KSO_WM_UNIT_LAYERLEVEL" val="1_1_1"/>
  <p:tag name="KSO_WM_TAG_VERSION" val="3.0"/>
  <p:tag name="KSO_WM_BEAUTIFY_FLAG" val="#wm#"/>
  <p:tag name="KSO_WM_UNIT_ISCONTENTSTITLE" val="0"/>
  <p:tag name="KSO_WM_UNIT_ISNUMDGMTITLE" val="0"/>
  <p:tag name="KSO_WM_UNIT_NOCLEAR" val="0"/>
  <p:tag name="KSO_WM_UNIT_VALUE" val="36"/>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添加标题"/>
  <p:tag name="KSO_WM_UNIT_TEXT_TYPE" val="1"/>
  <p:tag name="KSO_WM_DIAGRAM_USE_COLOR_VALUE" val="{&quot;color_scheme&quot;:1,&quot;color_type&quot;:1,&quot;theme_color_indexes&quot;:[5,6,5,6,5,6]}"/>
</p:tagLst>
</file>

<file path=ppt/tags/tag321.xml><?xml version="1.0" encoding="utf-8"?>
<p:tagLst xmlns:p="http://schemas.openxmlformats.org/presentationml/2006/main">
  <p:tag name="KSO_WM_UNIT_LINE_FORE_SCHEMECOLOR_INDEX_BRIGHTNESS" val="0"/>
  <p:tag name="KSO_WM_UNIT_LINE_FILL_TYPE" val="2"/>
  <p:tag name="KSO_WM_UNIT_SHADOW_SCHEMECOLOR_INDEX_BRIGHTNESS" val="-0.35"/>
  <p:tag name="KSO_WM_UNIT_SHADOW_SCHEMECOLOR_INDEX" val="14"/>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486_3*n_h_i*1_1_2"/>
  <p:tag name="KSO_WM_TEMPLATE_CATEGORY" val="diagram"/>
  <p:tag name="KSO_WM_TEMPLATE_INDEX" val="20231486"/>
  <p:tag name="KSO_WM_UNIT_LAYERLEVEL" val="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type&quot;:0},&quot;glow&quot;:{&quot;colorType&quot;:0},&quot;line&quot;:{&quot;solidLine&quot;:{&quot;brightness&quot;:0,&quot;colorType&quot;:1,&quot;foreColorIndex&quot;:6,&quot;transparency&quot;:0},&quot;type&quot;:1},&quot;shadow&quot;:{&quot;brightness&quot;:-0.349999994039535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6"/>
  <p:tag name="KSO_WM_DIAGRAM_USE_COLOR_VALUE" val="{&quot;color_scheme&quot;:1,&quot;color_type&quot;:1,&quot;theme_color_indexes&quot;:[5,6,5,6,5,6]}"/>
</p:tagLst>
</file>

<file path=ppt/tags/tag322.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231486_3*n_h_h_f*1_2_3_1"/>
  <p:tag name="KSO_WM_TEMPLATE_CATEGORY" val="diagram"/>
  <p:tag name="KSO_WM_TEMPLATE_INDEX" val="20231486"/>
  <p:tag name="KSO_WM_UNIT_LAYERLEVEL" val="1_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323.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1486_3*n_h_h_f*1_2_1_1"/>
  <p:tag name="KSO_WM_TEMPLATE_CATEGORY" val="diagram"/>
  <p:tag name="KSO_WM_TEMPLATE_INDEX" val="20231486"/>
  <p:tag name="KSO_WM_UNIT_LAYERLEVEL" val="1_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324.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1486_3*n_h_h_f*1_2_2_1"/>
  <p:tag name="KSO_WM_TEMPLATE_CATEGORY" val="diagram"/>
  <p:tag name="KSO_WM_TEMPLATE_INDEX" val="20231486"/>
  <p:tag name="KSO_WM_UNIT_LAYERLEVEL" val="1_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629180908203125,&quot;top&quot;:98.07500610351562,&quot;width&quot;:960.42081909179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35_1*m_i*1_1"/>
  <p:tag name="KSO_WM_TEMPLATE_CATEGORY" val="diagram"/>
  <p:tag name="KSO_WM_TEMPLATE_INDEX" val="20236935"/>
  <p:tag name="KSO_WM_UNIT_LAYERLEVEL" val="1_1"/>
  <p:tag name="KSO_WM_TAG_VERSION" val="3.0"/>
  <p:tag name="KSO_WM_BEAUTIFY_FLAG" val="#wm#"/>
  <p:tag name="KSO_WM_DIAGRAM_GROUP_CODE" val="m1-1"/>
  <p:tag name="KSO_WM_UNIT_TYPE" val="m_i"/>
  <p:tag name="KSO_WM_UNIT_INDEX" val="1_1"/>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414.8242589899499,&quot;left&quot;:0,&quot;top&quot;:125.60503234863282,&quot;width&quot;:960}"/>
  <p:tag name="KSO_WM_DIAGRAM_COLOR_MATCH_VALUE" val="{&quot;shape&quot;:{&quot;fill&quot;:{&quot;gradient&quot;:[{&quot;brightness&quot;:0.5,&quot;colorType&quot;:1,&quot;foreColorIndex&quot;:5,&quot;pos&quot;:1,&quot;transparency&quot;:0.20000000298023224},{&quot;brightness&quot;:0.5,&quot;colorType&quot;:1,&quot;foreColorIndex&quot;:5,&quot;pos&quot;:0,&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35_1*m_i*1_2"/>
  <p:tag name="KSO_WM_TEMPLATE_CATEGORY" val="diagram"/>
  <p:tag name="KSO_WM_TEMPLATE_INDEX" val="20236935"/>
  <p:tag name="KSO_WM_UNIT_LAYERLEVEL" val="1_1"/>
  <p:tag name="KSO_WM_TAG_VERSION" val="3.0"/>
  <p:tag name="KSO_WM_BEAUTIFY_FLAG" val="#wm#"/>
  <p:tag name="KSO_WM_DIAGRAM_GROUP_CODE" val="m1-1"/>
  <p:tag name="KSO_WM_UNIT_TYPE" val="m_i"/>
  <p:tag name="KSO_WM_UNIT_INDEX" val="1_2"/>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414.8242589899499,&quot;left&quot;:0,&quot;top&quot;:125.60503234863282,&quot;width&quot;:960}"/>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35_1*m_h_i*1_1_1"/>
  <p:tag name="KSO_WM_TEMPLATE_CATEGORY" val="diagram"/>
  <p:tag name="KSO_WM_TEMPLATE_INDEX" val="20236935"/>
  <p:tag name="KSO_WM_UNIT_LAYERLEVEL" val="1_1_1"/>
  <p:tag name="KSO_WM_TAG_VERSION" val="3.0"/>
  <p:tag name="KSO_WM_BEAUTIFY_FLAG" val="#wm#"/>
  <p:tag name="KSO_WM_DIAGRAM_GROUP_CODE" val="m1-1"/>
  <p:tag name="KSO_WM_UNIT_TYPE" val="m_h_i"/>
  <p:tag name="KSO_WM_UNIT_INDEX" val="1_1_1"/>
  <p:tag name="KSO_WM_DIAGRAM_VERSION" val="3"/>
  <p:tag name="KSO_WM_DIAGRAM_COLOR_TRICK" val="1"/>
  <p:tag name="KSO_WM_DIAGRAM_COLOR_TEXT_CAN_REMOVE" val="n"/>
  <p:tag name="KSO_WM_DIAGRAM_MAX_ITEMCNT" val="5"/>
  <p:tag name="KSO_WM_DIAGRAM_MIN_ITEMCNT" val="3"/>
  <p:tag name="KSO_WM_DIAGRAM_VIRTUALLY_FRAME" val="{&quot;height&quot;:414.8242589899499,&quot;left&quot;:0,&quot;top&quot;:125.60503234863282,&quot;width&quot;:960}"/>
  <p:tag name="KSO_WM_DIAGRAM_COLOR_MATCH_VALUE" val="{&quot;shape&quot;:{&quot;fill&quot;:{&quot;type&quot;:0},&quot;glow&quot;:{&quot;colorType&quot;:0},&quot;line&quot;:{&quot;gradient&quot;:[{&quot;brightness&quot;:0,&quot;colorType&quot;:1,&quot;foreColorIndex&quot;:5,&quot;pos&quot;:0.6800000071525574,&quot;transparency&quot;:0.5},{&quot;brightness&quot;:0,&quot;colorType&quot;:1,&quot;foreColorIndex&quot;:5,&quot;pos&quot;:0.1599999964237213,&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328.xml><?xml version="1.0" encoding="utf-8"?>
<p:tagLst xmlns:p="http://schemas.openxmlformats.org/presentationml/2006/main">
  <p:tag name="KSO_WM_DIAGRAM_VIRTUALLY_FRAME" val="{&quot;height&quot;:414.8242589899499,&quot;left&quot;:0,&quot;top&quot;:125.60503234863282,&quot;width&quot;:960}"/>
  <p:tag name="KSO_WM_UNIT_HIGHLIGHT" val="0"/>
  <p:tag name="KSO_WM_UNIT_COMPATIBLE" val="0"/>
  <p:tag name="KSO_WM_UNIT_DIAGRAM_ISNUMVISUAL" val="0"/>
  <p:tag name="KSO_WM_UNIT_DIAGRAM_ISREFERUNIT" val="0"/>
  <p:tag name="KSO_WM_UNIT_ID" val="diagram20236935_1*m_h_i*1_1_2"/>
  <p:tag name="KSO_WM_TEMPLATE_CATEGORY" val="diagram"/>
  <p:tag name="KSO_WM_TEMPLATE_INDEX" val="20236935"/>
  <p:tag name="KSO_WM_UNIT_LAYERLEVEL" val="1_1_1"/>
  <p:tag name="KSO_WM_TAG_VERSION" val="3.0"/>
  <p:tag name="KSO_WM_BEAUTIFY_FLAG" val="#wm#"/>
  <p:tag name="KSO_WM_DIAGRAM_GROUP_CODE" val="m1-1"/>
  <p:tag name="KSO_WM_UNIT_SUBTYPE" val="nb"/>
  <p:tag name="KSO_WM_UNIT_TYPE" val="m_h_i"/>
  <p:tag name="KSO_WM_UNIT_INDEX" val="1_1_2"/>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4000000059604645,&quot;colorType&quot;:1,&quot;foreColorIndex&quot;:5,&quot;pos&quot;:0.10999999940395355,&quot;transparency&quot;:0},{&quot;brightness&quot;:0,&quot;colorType&quot;:1,&quot;foreColorIndex&quot;:5,&quot;pos&quot;: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29.xml><?xml version="1.0" encoding="utf-8"?>
<p:tagLst xmlns:p="http://schemas.openxmlformats.org/presentationml/2006/main">
  <p:tag name="KSO_WM_DIAGRAM_VIRTUALLY_FRAME" val="{&quot;height&quot;:414.8242589899499,&quot;left&quot;:0,&quot;top&quot;:125.60503234863282,&quot;width&quot;:960}"/>
  <p:tag name="KSO_WM_UNIT_HIGHLIGHT" val="0"/>
  <p:tag name="KSO_WM_UNIT_COMPATIBLE" val="0"/>
  <p:tag name="KSO_WM_UNIT_DIAGRAM_ISNUMVISUAL" val="0"/>
  <p:tag name="KSO_WM_UNIT_DIAGRAM_ISREFERUNIT" val="0"/>
  <p:tag name="KSO_WM_UNIT_ID" val="diagram20236935_1*m_h_f*1_1_1"/>
  <p:tag name="KSO_WM_TEMPLATE_CATEGORY" val="diagram"/>
  <p:tag name="KSO_WM_TEMPLATE_INDEX" val="20236935"/>
  <p:tag name="KSO_WM_UNIT_LAYERLEVEL" val="1_1_1"/>
  <p:tag name="KSO_WM_TAG_VERSION" val="3.0"/>
  <p:tag name="KSO_WM_BEAUTIFY_FLAG" val="#wm#"/>
  <p:tag name="KSO_WM_UNIT_SUBTYPE" val="a"/>
  <p:tag name="KSO_WM_UNIT_NOCLEAR" val="0"/>
  <p:tag name="KSO_WM_DIAGRAM_GROUP_CODE" val="m1-1"/>
  <p:tag name="KSO_WM_UNIT_TYPE" val="m_h_f"/>
  <p:tag name="KSO_WM_UNIT_INDEX" val="1_1_1"/>
  <p:tag name="KSO_WM_DIAGRAM_VERSION" val="3"/>
  <p:tag name="KSO_WM_DIAGRAM_COLOR_TRICK" val="1"/>
  <p:tag name="KSO_WM_DIAGRAM_COLOR_TEXT_CAN_REMOVE" val="n"/>
  <p:tag name="KSO_WM_UNIT_PRESET_TEXT" val="单击此处输入正文，文字是您思想的提炼。"/>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4*n_h_h_i*1_2_1_2"/>
  <p:tag name="KSO_WM_TEMPLATE_CATEGORY" val="diagram"/>
  <p:tag name="KSO_WM_TEMPLATE_INDEX" val="20231084"/>
  <p:tag name="KSO_WM_UNIT_LAYERLEVEL" val="1_1_1_1"/>
  <p:tag name="KSO_WM_TAG_VERSION" val="3.0"/>
  <p:tag name="KSO_WM_DIAGRAM_GROUP_CODE" val="n1-1"/>
  <p:tag name="KSO_WM_UNIT_TYPE" val="n_h_h_i"/>
  <p:tag name="KSO_WM_UNIT_INDEX" val="1_2_1_2"/>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330.xml><?xml version="1.0" encoding="utf-8"?>
<p:tagLst xmlns:p="http://schemas.openxmlformats.org/presentationml/2006/main">
  <p:tag name="KSO_WM_DIAGRAM_VIRTUALLY_FRAME" val="{&quot;height&quot;:414.8242589899499,&quot;left&quot;:0,&quot;top&quot;:125.60503234863282,&quot;width&quot;:960}"/>
  <p:tag name="KSO_WM_UNIT_HIGHLIGHT" val="0"/>
  <p:tag name="KSO_WM_UNIT_COMPATIBLE" val="0"/>
  <p:tag name="KSO_WM_UNIT_DIAGRAM_ISNUMVISUAL" val="0"/>
  <p:tag name="KSO_WM_UNIT_DIAGRAM_ISREFERUNIT" val="0"/>
  <p:tag name="KSO_WM_UNIT_ID" val="diagram20236935_1*m_h_i*1_2_2"/>
  <p:tag name="KSO_WM_TEMPLATE_CATEGORY" val="diagram"/>
  <p:tag name="KSO_WM_TEMPLATE_INDEX" val="20236935"/>
  <p:tag name="KSO_WM_UNIT_LAYERLEVEL" val="1_1_1"/>
  <p:tag name="KSO_WM_TAG_VERSION" val="3.0"/>
  <p:tag name="KSO_WM_BEAUTIFY_FLAG" val="#wm#"/>
  <p:tag name="KSO_WM_DIAGRAM_GROUP_CODE" val="m1-1"/>
  <p:tag name="KSO_WM_UNIT_SUBTYPE" val="nb"/>
  <p:tag name="KSO_WM_UNIT_TYPE" val="m_h_i"/>
  <p:tag name="KSO_WM_UNIT_INDEX" val="1_2_2"/>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4000000059604645,&quot;colorType&quot;:1,&quot;foreColorIndex&quot;:5,&quot;pos&quot;:0.10999999940395355,&quot;transparency&quot;:0},{&quot;brightness&quot;:0,&quot;colorType&quot;:1,&quot;foreColorIndex&quot;:5,&quot;pos&quot;: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31.xml><?xml version="1.0" encoding="utf-8"?>
<p:tagLst xmlns:p="http://schemas.openxmlformats.org/presentationml/2006/main">
  <p:tag name="KSO_WM_DIAGRAM_VIRTUALLY_FRAME" val="{&quot;height&quot;:414.8242589899499,&quot;left&quot;:0,&quot;top&quot;:125.60503234863282,&quot;width&quot;:960}"/>
  <p:tag name="KSO_WM_UNIT_HIGHLIGHT" val="0"/>
  <p:tag name="KSO_WM_UNIT_COMPATIBLE" val="0"/>
  <p:tag name="KSO_WM_UNIT_DIAGRAM_ISNUMVISUAL" val="0"/>
  <p:tag name="KSO_WM_UNIT_DIAGRAM_ISREFERUNIT" val="0"/>
  <p:tag name="KSO_WM_UNIT_ID" val="diagram20236935_1*m_h_i*1_2_1"/>
  <p:tag name="KSO_WM_TEMPLATE_CATEGORY" val="diagram"/>
  <p:tag name="KSO_WM_TEMPLATE_INDEX" val="20236935"/>
  <p:tag name="KSO_WM_UNIT_LAYERLEVEL" val="1_1_1"/>
  <p:tag name="KSO_WM_TAG_VERSION" val="3.0"/>
  <p:tag name="KSO_WM_BEAUTIFY_FLAG" val="#wm#"/>
  <p:tag name="KSO_WM_DIAGRAM_GROUP_CODE" val="m1-1"/>
  <p:tag name="KSO_WM_UNIT_TYPE" val="m_h_i"/>
  <p:tag name="KSO_WM_UNIT_INDEX" val="1_2_1"/>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gradient&quot;:[{&quot;brightness&quot;:0,&quot;colorType&quot;:1,&quot;foreColorIndex&quot;:5,&quot;pos&quot;:0.6800000071525574,&quot;transparency&quot;:0.5},{&quot;brightness&quot;:0,&quot;colorType&quot;:1,&quot;foreColorIndex&quot;:5,&quot;pos&quot;:0.1599999964237213,&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332.xml><?xml version="1.0" encoding="utf-8"?>
<p:tagLst xmlns:p="http://schemas.openxmlformats.org/presentationml/2006/main">
  <p:tag name="KSO_WM_DIAGRAM_VIRTUALLY_FRAME" val="{&quot;height&quot;:414.8242589899499,&quot;left&quot;:0,&quot;top&quot;:125.60503234863282,&quot;width&quot;:960}"/>
  <p:tag name="KSO_WM_UNIT_HIGHLIGHT" val="0"/>
  <p:tag name="KSO_WM_UNIT_COMPATIBLE" val="0"/>
  <p:tag name="KSO_WM_UNIT_DIAGRAM_ISNUMVISUAL" val="0"/>
  <p:tag name="KSO_WM_UNIT_DIAGRAM_ISREFERUNIT" val="0"/>
  <p:tag name="KSO_WM_UNIT_ID" val="diagram20236935_1*m_h_f*1_2_1"/>
  <p:tag name="KSO_WM_TEMPLATE_CATEGORY" val="diagram"/>
  <p:tag name="KSO_WM_TEMPLATE_INDEX" val="20236935"/>
  <p:tag name="KSO_WM_UNIT_LAYERLEVEL" val="1_1_1"/>
  <p:tag name="KSO_WM_TAG_VERSION" val="3.0"/>
  <p:tag name="KSO_WM_BEAUTIFY_FLAG" val="#wm#"/>
  <p:tag name="KSO_WM_UNIT_SUBTYPE" val="a"/>
  <p:tag name="KSO_WM_UNIT_NOCLEAR" val="0"/>
  <p:tag name="KSO_WM_DIAGRAM_GROUP_CODE" val="m1-1"/>
  <p:tag name="KSO_WM_UNIT_TYPE" val="m_h_f"/>
  <p:tag name="KSO_WM_UNIT_INDEX" val="1_2_1"/>
  <p:tag name="KSO_WM_DIAGRAM_VERSION" val="3"/>
  <p:tag name="KSO_WM_DIAGRAM_COLOR_TRICK" val="1"/>
  <p:tag name="KSO_WM_DIAGRAM_COLOR_TEXT_CAN_REMOVE" val="n"/>
  <p:tag name="KSO_WM_UNIT_PRESET_TEXT" val="单击此处输入正文，文字是您思想的提炼。"/>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333.xml><?xml version="1.0" encoding="utf-8"?>
<p:tagLst xmlns:p="http://schemas.openxmlformats.org/presentationml/2006/main">
  <p:tag name="KSO_WM_DIAGRAM_VIRTUALLY_FRAME" val="{&quot;height&quot;:414.8242589899499,&quot;left&quot;:0,&quot;top&quot;:125.60503234863282,&quot;width&quot;:960}"/>
  <p:tag name="KSO_WM_UNIT_HIGHLIGHT" val="0"/>
  <p:tag name="KSO_WM_UNIT_COMPATIBLE" val="0"/>
  <p:tag name="KSO_WM_UNIT_DIAGRAM_ISNUMVISUAL" val="0"/>
  <p:tag name="KSO_WM_UNIT_DIAGRAM_ISREFERUNIT" val="0"/>
  <p:tag name="KSO_WM_UNIT_ID" val="diagram20236935_1*m_h_i*1_3_1"/>
  <p:tag name="KSO_WM_TEMPLATE_CATEGORY" val="diagram"/>
  <p:tag name="KSO_WM_TEMPLATE_INDEX" val="20236935"/>
  <p:tag name="KSO_WM_UNIT_LAYERLEVEL" val="1_1_1"/>
  <p:tag name="KSO_WM_TAG_VERSION" val="3.0"/>
  <p:tag name="KSO_WM_BEAUTIFY_FLAG" val="#wm#"/>
  <p:tag name="KSO_WM_DIAGRAM_GROUP_CODE" val="m1-1"/>
  <p:tag name="KSO_WM_UNIT_TYPE" val="m_h_i"/>
  <p:tag name="KSO_WM_UNIT_INDEX" val="1_3_1"/>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gradient&quot;:[{&quot;brightness&quot;:0,&quot;colorType&quot;:1,&quot;foreColorIndex&quot;:5,&quot;pos&quot;:0.6800000071525574,&quot;transparency&quot;:0.5},{&quot;brightness&quot;:0,&quot;colorType&quot;:1,&quot;foreColorIndex&quot;:5,&quot;pos&quot;:0.1599999964237213,&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334.xml><?xml version="1.0" encoding="utf-8"?>
<p:tagLst xmlns:p="http://schemas.openxmlformats.org/presentationml/2006/main">
  <p:tag name="KSO_WM_DIAGRAM_VIRTUALLY_FRAME" val="{&quot;height&quot;:414.8242589899499,&quot;left&quot;:0,&quot;top&quot;:125.60503234863282,&quot;width&quot;:960}"/>
  <p:tag name="KSO_WM_UNIT_HIGHLIGHT" val="0"/>
  <p:tag name="KSO_WM_UNIT_COMPATIBLE" val="0"/>
  <p:tag name="KSO_WM_UNIT_DIAGRAM_ISNUMVISUAL" val="0"/>
  <p:tag name="KSO_WM_UNIT_DIAGRAM_ISREFERUNIT" val="0"/>
  <p:tag name="KSO_WM_UNIT_ID" val="diagram20236935_1*m_h_i*1_3_2"/>
  <p:tag name="KSO_WM_TEMPLATE_CATEGORY" val="diagram"/>
  <p:tag name="KSO_WM_TEMPLATE_INDEX" val="20236935"/>
  <p:tag name="KSO_WM_UNIT_LAYERLEVEL" val="1_1_1"/>
  <p:tag name="KSO_WM_TAG_VERSION" val="3.0"/>
  <p:tag name="KSO_WM_BEAUTIFY_FLAG" val="#wm#"/>
  <p:tag name="KSO_WM_DIAGRAM_GROUP_CODE" val="m1-1"/>
  <p:tag name="KSO_WM_UNIT_SUBTYPE" val="nb"/>
  <p:tag name="KSO_WM_UNIT_TYPE" val="m_h_i"/>
  <p:tag name="KSO_WM_UNIT_INDEX" val="1_3_2"/>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4000000059604645,&quot;colorType&quot;:1,&quot;foreColorIndex&quot;:5,&quot;pos&quot;:0.10999999940395355,&quot;transparency&quot;:0},{&quot;brightness&quot;:0,&quot;colorType&quot;:1,&quot;foreColorIndex&quot;:5,&quot;pos&quot;: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35.xml><?xml version="1.0" encoding="utf-8"?>
<p:tagLst xmlns:p="http://schemas.openxmlformats.org/presentationml/2006/main">
  <p:tag name="KSO_WM_DIAGRAM_VIRTUALLY_FRAME" val="{&quot;height&quot;:414.8242589899499,&quot;left&quot;:0,&quot;top&quot;:125.60503234863282,&quot;width&quot;:960}"/>
  <p:tag name="KSO_WM_UNIT_HIGHLIGHT" val="0"/>
  <p:tag name="KSO_WM_UNIT_COMPATIBLE" val="0"/>
  <p:tag name="KSO_WM_UNIT_DIAGRAM_ISNUMVISUAL" val="0"/>
  <p:tag name="KSO_WM_UNIT_DIAGRAM_ISREFERUNIT" val="0"/>
  <p:tag name="KSO_WM_UNIT_ID" val="diagram20236935_1*m_h_f*1_3_1"/>
  <p:tag name="KSO_WM_TEMPLATE_CATEGORY" val="diagram"/>
  <p:tag name="KSO_WM_TEMPLATE_INDEX" val="20236935"/>
  <p:tag name="KSO_WM_UNIT_LAYERLEVEL" val="1_1_1"/>
  <p:tag name="KSO_WM_TAG_VERSION" val="3.0"/>
  <p:tag name="KSO_WM_BEAUTIFY_FLAG" val="#wm#"/>
  <p:tag name="KSO_WM_UNIT_SUBTYPE" val="a"/>
  <p:tag name="KSO_WM_UNIT_NOCLEAR" val="0"/>
  <p:tag name="KSO_WM_DIAGRAM_GROUP_CODE" val="m1-1"/>
  <p:tag name="KSO_WM_UNIT_TYPE" val="m_h_f"/>
  <p:tag name="KSO_WM_UNIT_INDEX" val="1_3_1"/>
  <p:tag name="KSO_WM_DIAGRAM_VERSION" val="3"/>
  <p:tag name="KSO_WM_DIAGRAM_COLOR_TRICK" val="1"/>
  <p:tag name="KSO_WM_DIAGRAM_COLOR_TEXT_CAN_REMOVE" val="n"/>
  <p:tag name="KSO_WM_UNIT_PRESET_TEXT" val="单击此处输入正文，文字是您思想的提炼。"/>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336.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1.1250393700787402,&quot;top&quot;:84.4,&quot;width&quot;:1087.0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37.xml><?xml version="1.0" encoding="utf-8"?>
<p:tagLst xmlns:p="http://schemas.openxmlformats.org/presentationml/2006/main">
  <p:tag name="KSO_WM_DIAGRAM_VIRTUALLY_FRAME" val="{&quot;height&quot;:456.15,&quot;left&quot;:5.4,&quot;top&quot;:102.75,&quot;width&quot;:651.2}"/>
</p:tagLst>
</file>

<file path=ppt/tags/tag338.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56.15,&quot;left&quot;:5.4,&quot;top&quot;:102.75,&quot;width&quot;:65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3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4*n_h_h_i*1_2_1_1"/>
  <p:tag name="KSO_WM_TEMPLATE_CATEGORY" val="diagram"/>
  <p:tag name="KSO_WM_TEMPLATE_INDEX" val="20231084"/>
  <p:tag name="KSO_WM_UNIT_LAYERLEVEL" val="1_1_1_1"/>
  <p:tag name="KSO_WM_TAG_VERSION" val="3.0"/>
  <p:tag name="KSO_WM_DIAGRAM_GROUP_CODE" val="n1-1"/>
  <p:tag name="KSO_WM_UNIT_TYPE" val="n_h_h_i"/>
  <p:tag name="KSO_WM_UNIT_INDEX" val="1_2_1_1"/>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40.xml><?xml version="1.0" encoding="utf-8"?>
<p:tagLst xmlns:p="http://schemas.openxmlformats.org/presentationml/2006/main">
  <p:tag name="KSO_WM_DIAGRAM_VIRTUALLY_FRAME" val="{&quot;height&quot;:514.4,&quot;left&quot;:520.1,&quot;top&quot;:84.4,&quot;width&quot;:409.85}"/>
</p:tagLst>
</file>

<file path=ppt/tags/tag34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1456_2*m_h_a*1_1_1"/>
  <p:tag name="KSO_WM_TEMPLATE_CATEGORY" val="diagram"/>
  <p:tag name="KSO_WM_TEMPLATE_INDEX" val="20231456"/>
  <p:tag name="KSO_WM_UNIT_LAYERLEVEL" val="1_1_1"/>
  <p:tag name="KSO_WM_TAG_VERSION" val="3.0"/>
  <p:tag name="KSO_WM_UNIT_TEXT_FILL_FORE_SCHEMECOLOR_INDEX_BRIGHTNESS" val="0.15"/>
  <p:tag name="KSO_WM_UNIT_TEXT_FILL_TYPE" val="1"/>
  <p:tag name="KSO_WM_DIAGRAM_VERSION" val="3"/>
  <p:tag name="KSO_WM_DIAGRAM_GROUP_CODE" val="m1-1"/>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gradient&quot;:[{&quot;brightness&quot;:-0.25,&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PRESET_TEXT" val="添加标题"/>
  <p:tag name="KSO_WM_UNIT_TEXT_TYPE" val="1"/>
  <p:tag name="KSO_WM_DIAGRAM_USE_COLOR_VALUE" val="{&quot;color_scheme&quot;:1,&quot;color_type&quot;:1,&quot;theme_color_indexes&quot;:[5,6,5,6,5,6]}"/>
</p:tagLst>
</file>

<file path=ppt/tags/tag342.xml><?xml version="1.0" encoding="utf-8"?>
<p:tagLst xmlns:p="http://schemas.openxmlformats.org/presentationml/2006/main">
  <p:tag name="KSO_WM_DIAGRAM_VIRTUALLY_FRAME" val="{&quot;height&quot;:370.1795959472656,&quot;left&quot;:272.1417236328125,&quot;top&quot;:145.9602020263672,&quot;width&quot;:863.7248118002584}"/>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1_3"/>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1_3"/>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gradient&quot;:[{&quot;brightness&quot;:0.800000011920929,&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1_1"/>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1_1"/>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gradient&quot;:[{&quot;brightness&quot;:-0.25,&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1_2"/>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1_2"/>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346.xml><?xml version="1.0" encoding="utf-8"?>
<p:tagLst xmlns:p="http://schemas.openxmlformats.org/presentationml/2006/main">
  <p:tag name="KSO_WM_DIAGRAM_VIRTUALLY_FRAME" val="{&quot;height&quot;:370.1795959472656,&quot;left&quot;:272.1417236328125,&quot;top&quot;:145.9602020263672,&quot;width&quot;:863.7248118002584}"/>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2_3"/>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2_3"/>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gradient&quot;:[{&quot;brightness&quot;:0.800000011920929,&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2_1"/>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2_1"/>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gradient&quot;:[{&quot;brightness&quot;:-0.25,&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2_2"/>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2_2"/>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4*n_h_h_i*1_2_3_2"/>
  <p:tag name="KSO_WM_TEMPLATE_CATEGORY" val="diagram"/>
  <p:tag name="KSO_WM_TEMPLATE_INDEX" val="20231084"/>
  <p:tag name="KSO_WM_UNIT_LAYERLEVEL" val="1_1_1_1"/>
  <p:tag name="KSO_WM_TAG_VERSION" val="3.0"/>
  <p:tag name="KSO_WM_DIAGRAM_GROUP_CODE" val="n1-1"/>
  <p:tag name="KSO_WM_UNIT_TYPE" val="n_h_h_i"/>
  <p:tag name="KSO_WM_UNIT_INDEX" val="1_2_3_2"/>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35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1"/>
  <p:tag name="KSO_WM_UNIT_ID" val="diagram20231456_2*m_h_a*1_2_1"/>
  <p:tag name="KSO_WM_TEMPLATE_CATEGORY" val="diagram"/>
  <p:tag name="KSO_WM_TEMPLATE_INDEX" val="20231456"/>
  <p:tag name="KSO_WM_UNIT_LAYERLEVEL" val="1_1_1"/>
  <p:tag name="KSO_WM_TAG_VERSION" val="3.0"/>
  <p:tag name="KSO_WM_UNIT_TEXT_FILL_FORE_SCHEMECOLOR_INDEX_BRIGHTNESS" val="0.15"/>
  <p:tag name="KSO_WM_UNIT_TEXT_FILL_TYPE" val="1"/>
  <p:tag name="KSO_WM_DIAGRAM_VERSION" val="3"/>
  <p:tag name="KSO_WM_DIAGRAM_GROUP_CODE" val="m1-1"/>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gradient&quot;:[{&quot;brightness&quot;:-0.25,&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PRESET_TEXT" val="添加标题"/>
  <p:tag name="KSO_WM_UNIT_TEXT_TYPE" val="1"/>
  <p:tag name="KSO_WM_DIAGRAM_USE_COLOR_VALUE" val="{&quot;color_scheme&quot;:1,&quot;color_type&quot;:1,&quot;theme_color_indexes&quot;:[5,6,5,6,5,6]}"/>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9_1*m_i*1_1"/>
  <p:tag name="KSO_WM_TEMPLATE_CATEGORY" val="diagram"/>
  <p:tag name="KSO_WM_TEMPLATE_INDEX" val="20231459"/>
  <p:tag name="KSO_WM_UNIT_LAYERLEVEL" val="1_1"/>
  <p:tag name="KSO_WM_TAG_VERSION" val="3.0"/>
  <p:tag name="KSO_WM_DIAGRAM_VERSION" val="3"/>
  <p:tag name="KSO_WM_DIAGRAM_COLOR_TRICK" val="1"/>
  <p:tag name="KSO_WM_DIAGRAM_COLOR_TEXT_CAN_REMOVE" val="n"/>
  <p:tag name="KSO_WM_DIAGRAM_GROUP_CODE" val="m1-1"/>
  <p:tag name="KSO_WM_UNIT_TYPE" val="m_i"/>
  <p:tag name="KSO_WM_UNIT_INDEX" val="1_1"/>
  <p:tag name="KSO_WM_DIAGRAM_MAX_ITEMCNT" val="6"/>
  <p:tag name="KSO_WM_DIAGRAM_MIN_ITEMCNT" val="2"/>
  <p:tag name="KSO_WM_DIAGRAM_VIRTUALLY_FRAME" val="{&quot;height&quot;:514.4,&quot;left&quot;:520.1,&quot;top&quot;:84.4,&quot;width&quot;:409.8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400000214576721,&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35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1456_2*m_h_a*1_1_1"/>
  <p:tag name="KSO_WM_TEMPLATE_CATEGORY" val="diagram"/>
  <p:tag name="KSO_WM_TEMPLATE_INDEX" val="20231456"/>
  <p:tag name="KSO_WM_UNIT_LAYERLEVEL" val="1_1_1"/>
  <p:tag name="KSO_WM_TAG_VERSION" val="3.0"/>
  <p:tag name="KSO_WM_UNIT_TEXT_FILL_FORE_SCHEMECOLOR_INDEX_BRIGHTNESS" val="0.15"/>
  <p:tag name="KSO_WM_UNIT_TEXT_FILL_TYPE" val="1"/>
  <p:tag name="KSO_WM_DIAGRAM_VERSION" val="3"/>
  <p:tag name="KSO_WM_DIAGRAM_GROUP_CODE" val="m1-1"/>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gradient&quot;:[{&quot;brightness&quot;:-0.25,&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PRESET_TEXT" val="添加标题"/>
  <p:tag name="KSO_WM_UNIT_TEXT_TYPE" val="1"/>
  <p:tag name="KSO_WM_DIAGRAM_USE_COLOR_VALUE" val="{&quot;color_scheme&quot;:1,&quot;color_type&quot;:1,&quot;theme_color_indexes&quot;:[5,6,5,6,5,6]}"/>
</p:tagLst>
</file>

<file path=ppt/tags/tag353.xml><?xml version="1.0" encoding="utf-8"?>
<p:tagLst xmlns:p="http://schemas.openxmlformats.org/presentationml/2006/main">
  <p:tag name="KSO_WM_DIAGRAM_VIRTUALLY_FRAME" val="{&quot;height&quot;:370.1795959472656,&quot;left&quot;:272.1417236328125,&quot;top&quot;:145.9602020263672,&quot;width&quot;:863.7248118002584}"/>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1_3"/>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1_3"/>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gradient&quot;:[{&quot;brightness&quot;:0.800000011920929,&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1_1"/>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1_1"/>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gradient&quot;:[{&quot;brightness&quot;:-0.25,&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1_2"/>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1_2"/>
  <p:tag name="KSO_WM_DIAGRAM_COLOR_TRICK" val="1"/>
  <p:tag name="KSO_WM_DIAGRAM_COLOR_TEXT_CAN_REMOVE" val="n"/>
  <p:tag name="KSO_WM_DIAGRAM_MAX_ITEMCNT" val="6"/>
  <p:tag name="KSO_WM_DIAGRAM_MIN_ITEMCNT" val="2"/>
  <p:tag name="KSO_WM_DIAGRAM_VIRTUALLY_FRAME" val="{&quot;height&quot;:514.4,&quot;left&quot;:520.1,&quot;top&quot;:84.4,&quot;width&quot;:409.8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357.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56.15,&quot;left&quot;:5.4,&quot;top&quot;:102.75,&quot;width&quot;:65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58.xml><?xml version="1.0" encoding="utf-8"?>
<p:tagLst xmlns:p="http://schemas.openxmlformats.org/presentationml/2006/main">
  <p:tag name="KSO_WM_BEAUTIFY_FLAG" val="#wm#"/>
  <p:tag name="KSO_WM_UNIT_NOCLEAR" val="0"/>
  <p:tag name="KSO_WM_UNIT_HIGHLIGHT" val="0"/>
  <p:tag name="KSO_WM_UNIT_COMPATIBLE" val="0"/>
  <p:tag name="KSO_WM_UNIT_DIAGRAM_ISNUMVISUAL" val="0"/>
  <p:tag name="KSO_WM_UNIT_DIAGRAM_ISREFERUNIT" val="0"/>
  <p:tag name="KSO_WM_UNIT_TYPE" val="l_h_i"/>
  <p:tag name="KSO_WM_UNIT_INDEX" val="1_2_1"/>
  <p:tag name="KSO_WM_UNIT_ID" val="diagram20233203_2*l_h_i*1_2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1.3500122070312,&quot;left&quot;:91.70000610351562,&quot;top&quot;:153.77499389648438,&quot;width&quot;:798.6499877929688}"/>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59.xml><?xml version="1.0" encoding="utf-8"?>
<p:tagLst xmlns:p="http://schemas.openxmlformats.org/presentationml/2006/main">
  <p:tag name="KSO_WM_BEAUTIFY_FLAG" val="#wm#"/>
  <p:tag name="KSO_WM_UNIT_NOCLEAR" val="0"/>
  <p:tag name="KSO_WM_UNIT_HIGHLIGHT" val="0"/>
  <p:tag name="KSO_WM_UNIT_COMPATIBLE" val="0"/>
  <p:tag name="KSO_WM_UNIT_DIAGRAM_ISNUMVISUAL" val="0"/>
  <p:tag name="KSO_WM_UNIT_DIAGRAM_ISREFERUNIT" val="0"/>
  <p:tag name="KSO_WM_UNIT_TYPE" val="l_h_i"/>
  <p:tag name="KSO_WM_UNIT_INDEX" val="1_1_1"/>
  <p:tag name="KSO_WM_UNIT_ID" val="diagram20233203_2*l_h_i*1_1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1.3500122070312,&quot;left&quot;:91.70000610351562,&quot;top&quot;:153.77499389648438,&quot;width&quot;:798.6499877929688}"/>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4*n_h_h_i*1_2_3_1"/>
  <p:tag name="KSO_WM_TEMPLATE_CATEGORY" val="diagram"/>
  <p:tag name="KSO_WM_TEMPLATE_INDEX" val="20231084"/>
  <p:tag name="KSO_WM_UNIT_LAYERLEVEL" val="1_1_1_1"/>
  <p:tag name="KSO_WM_TAG_VERSION" val="3.0"/>
  <p:tag name="KSO_WM_DIAGRAM_GROUP_CODE" val="n1-1"/>
  <p:tag name="KSO_WM_UNIT_TYPE" val="n_h_h_i"/>
  <p:tag name="KSO_WM_UNIT_INDEX" val="1_2_3_1"/>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60.xml><?xml version="1.0" encoding="utf-8"?>
<p:tagLst xmlns:p="http://schemas.openxmlformats.org/presentationml/2006/main">
  <p:tag name="KSO_WM_BEAUTIFY_FLAG" val="#wm#"/>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33203_2*l_h_f*1_3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UNIT_VALUE" val="135"/>
  <p:tag name="KSO_WM_DIAGRAM_GROUP_CODE" val="l1-1"/>
  <p:tag name="KSO_WM_DIAGRAM_MAX_ITEMCNT" val="4"/>
  <p:tag name="KSO_WM_DIAGRAM_MIN_ITEMCNT" val="2"/>
  <p:tag name="KSO_WM_DIAGRAM_VIRTUALLY_FRAME" val="{&quot;height&quot;:341.3500122070312,&quot;left&quot;:91.70000610351562,&quot;top&quot;:153.77499389648438,&quot;width&quot;:798.6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请单击此处添加正文，文字是您思想的提炼，请言简意赅的阐述您的观点。单击此处添加正文，文字是您思想的提炼。单击此处添加正文，文字是您思想的提炼，请言简意赅的阐述您的观点。单击此处添加正文，文字是您思想的提炼。单击此处添加正文，文字是您思想的提炼，请言简意赅的阐述您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6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203_2*l_h_a*1_3_1"/>
  <p:tag name="KSO_WM_TEMPLATE_CATEGORY" val="diagram"/>
  <p:tag name="KSO_WM_TEMPLATE_INDEX" val="20233203"/>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1.3500122070312,&quot;left&quot;:91.70000610351562,&quot;top&quot;:153.77499389648438,&quot;width&quot;:798.6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62.xml><?xml version="1.0" encoding="utf-8"?>
<p:tagLst xmlns:p="http://schemas.openxmlformats.org/presentationml/2006/main">
  <p:tag name="KSO_WM_BEAUTIFY_FLAG" val="#wm#"/>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3203_2*l_h_f*1_2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UNIT_VALUE" val="140"/>
  <p:tag name="KSO_WM_DIAGRAM_GROUP_CODE" val="l1-1"/>
  <p:tag name="KSO_WM_DIAGRAM_MAX_ITEMCNT" val="4"/>
  <p:tag name="KSO_WM_DIAGRAM_MIN_ITEMCNT" val="2"/>
  <p:tag name="KSO_WM_DIAGRAM_VIRTUALLY_FRAME" val="{&quot;height&quot;:341.3500122070312,&quot;left&quot;:91.70000610351562,&quot;top&quot;:153.77499389648438,&quot;width&quot;:798.6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请单击此处添加正文内容，文字是您思想的提炼，请言简意赅的阐述您的观点。单击此处添加正文，文字是您思想的提炼。单击此处添加正文，文字是您思想的提炼，请言简意赅的阐述您的观点。单击此处添加正文，文字是您思想的提炼。单击此处添加正文，文字是您思想的提炼，请言简意赅的阐述您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6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203_2*l_h_a*1_2_1"/>
  <p:tag name="KSO_WM_TEMPLATE_CATEGORY" val="diagram"/>
  <p:tag name="KSO_WM_TEMPLATE_INDEX" val="20233203"/>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1.3500122070312,&quot;left&quot;:91.70000610351562,&quot;top&quot;:153.77499389648438,&quot;width&quot;:798.6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64.xml><?xml version="1.0" encoding="utf-8"?>
<p:tagLst xmlns:p="http://schemas.openxmlformats.org/presentationml/2006/main">
  <p:tag name="KSO_WM_BEAUTIFY_FLAG" val="#wm#"/>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3203_2*l_h_f*1_1_1"/>
  <p:tag name="KSO_WM_TEMPLATE_CATEGORY" val="diagram"/>
  <p:tag name="KSO_WM_TEMPLATE_INDEX" val="20233203"/>
  <p:tag name="KSO_WM_UNIT_LAYERLEVEL" val="1_1_1"/>
  <p:tag name="KSO_WM_TAG_VERSION" val="3.0"/>
  <p:tag name="KSO_WM_UNIT_VALUE" val="14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1.3500122070312,&quot;left&quot;:91.70000610351562,&quot;top&quot;:153.77499389648438,&quot;width&quot;:798.6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请单击此处添加正文内容，文字是您思想的提炼，请言简意赅的阐述您的观点。单击此处添加正文，文字是您思想的提炼。单击此处添加正文，文字是您思想的提炼，请言简意赅的阐述您的观点。单击此处添加正文，文字是您思想的提炼。单击此处添加正文，文字是您思想的提炼，请言简意赅的阐述您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6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203_2*l_h_a*1_1_1"/>
  <p:tag name="KSO_WM_TEMPLATE_CATEGORY" val="diagram"/>
  <p:tag name="KSO_WM_TEMPLATE_INDEX" val="20233203"/>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1.3500122070312,&quot;left&quot;:91.70000610351562,&quot;top&quot;:153.77499389648438,&quot;width&quot;:798.6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66.xml><?xml version="1.0" encoding="utf-8"?>
<p:tagLst xmlns:p="http://schemas.openxmlformats.org/presentationml/2006/main">
  <p:tag name="KSO_WM_BEAUTIFY_FLAG" val="#wm#"/>
  <p:tag name="KSO_WM_UNIT_NOCLEAR" val="0"/>
  <p:tag name="KSO_WM_UNIT_HIGHLIGHT" val="0"/>
  <p:tag name="KSO_WM_UNIT_COMPATIBLE" val="0"/>
  <p:tag name="KSO_WM_UNIT_DIAGRAM_ISNUMVISUAL" val="0"/>
  <p:tag name="KSO_WM_UNIT_DIAGRAM_ISREFERUNIT" val="0"/>
  <p:tag name="KSO_WM_UNIT_TYPE" val="l_h_i"/>
  <p:tag name="KSO_WM_UNIT_INDEX" val="1_3_1"/>
  <p:tag name="KSO_WM_UNIT_ID" val="diagram20233203_2*l_h_i*1_3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1.3500122070312,&quot;left&quot;:91.70000610351562,&quot;top&quot;:153.77499389648438,&quot;width&quot;:798.6499877929688}"/>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6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x"/>
  <p:tag name="KSO_WM_UNIT_INDEX" val="1_2_1"/>
  <p:tag name="KSO_WM_UNIT_ID" val="diagram20233203_2*l_h_x*1_2_1"/>
  <p:tag name="KSO_WM_TEMPLATE_CATEGORY" val="diagram"/>
  <p:tag name="KSO_WM_TEMPLATE_INDEX" val="20233203"/>
  <p:tag name="KSO_WM_UNIT_LAYERLEVEL" val="1_1_1"/>
  <p:tag name="KSO_WM_TAG_VERSION" val="3.0"/>
  <p:tag name="KSO_WM_BEAUTIFY_FLAG" val="#wm#"/>
  <p:tag name="KSO_WM_UNIT_VALUE" val="108*108"/>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1.3500122070312,&quot;left&quot;:91.70000610351562,&quot;top&quot;:153.77499389648438,&quot;width&quot;:798.64998779296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36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x"/>
  <p:tag name="KSO_WM_UNIT_INDEX" val="1_1_1"/>
  <p:tag name="KSO_WM_UNIT_ID" val="diagram20233203_2*l_h_x*1_1_1"/>
  <p:tag name="KSO_WM_TEMPLATE_CATEGORY" val="diagram"/>
  <p:tag name="KSO_WM_TEMPLATE_INDEX" val="20233203"/>
  <p:tag name="KSO_WM_UNIT_LAYERLEVEL" val="1_1_1"/>
  <p:tag name="KSO_WM_TAG_VERSION" val="3.0"/>
  <p:tag name="KSO_WM_BEAUTIFY_FLAG" val="#wm#"/>
  <p:tag name="KSO_WM_UNIT_VALUE" val="100*108"/>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1.3500122070312,&quot;left&quot;:91.70000610351562,&quot;top&quot;:153.77499389648438,&quot;width&quot;:798.64998779296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36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x"/>
  <p:tag name="KSO_WM_UNIT_INDEX" val="1_3_1"/>
  <p:tag name="KSO_WM_UNIT_ID" val="diagram20233203_2*l_h_x*1_3_1"/>
  <p:tag name="KSO_WM_TEMPLATE_CATEGORY" val="diagram"/>
  <p:tag name="KSO_WM_TEMPLATE_INDEX" val="20233203"/>
  <p:tag name="KSO_WM_UNIT_LAYERLEVEL" val="1_1_1"/>
  <p:tag name="KSO_WM_TAG_VERSION" val="3.0"/>
  <p:tag name="KSO_WM_BEAUTIFY_FLAG" val="#wm#"/>
  <p:tag name="KSO_WM_UNIT_VALUE" val="108*108"/>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1.3500122070312,&quot;left&quot;:91.70000610351562,&quot;top&quot;:153.77499389648438,&quot;width&quot;:798.64998779296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4*n_h_h_i*1_2_5_2"/>
  <p:tag name="KSO_WM_TEMPLATE_CATEGORY" val="diagram"/>
  <p:tag name="KSO_WM_TEMPLATE_INDEX" val="20231084"/>
  <p:tag name="KSO_WM_UNIT_LAYERLEVEL" val="1_1_1_1"/>
  <p:tag name="KSO_WM_TAG_VERSION" val="3.0"/>
  <p:tag name="KSO_WM_DIAGRAM_GROUP_CODE" val="n1-1"/>
  <p:tag name="KSO_WM_UNIT_TYPE" val="n_h_h_i"/>
  <p:tag name="KSO_WM_UNIT_INDEX" val="1_2_5_2"/>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3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2_2*n_h_i*1_2_2"/>
  <p:tag name="KSO_WM_TEMPLATE_CATEGORY" val="diagram"/>
  <p:tag name="KSO_WM_TEMPLATE_INDEX" val="20231092"/>
  <p:tag name="KSO_WM_UNIT_LAYERLEVEL" val="1_1_1"/>
  <p:tag name="KSO_WM_TAG_VERSION" val="3.0"/>
  <p:tag name="KSO_WM_DIAGRAM_GROUP_CODE" val="n1-1"/>
  <p:tag name="KSO_WM_UNIT_TYPE" val="n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gradient&quot;:[{&quot;brightness&quot;:0.800000011920929,&quot;colorType&quot;:1,&quot;foreColorIndex&quot;:5,&quot;pos&quot;:1,&quot;transparency&quot;:1},{&quot;brightness&quot;:0.800000011920929,&quot;colorType&quot;:1,&quot;foreColorIndex&quot;:5,&quot;pos&quot;:0,&quot;transparency&quot;:1},{&quot;brightness&quot;:0.4000000059604645,&quot;colorType&quot;:1,&quot;foreColorIndex&quot;:5,&quot;pos&quot;:0.699999988079071,&quot;transparency&quot;:0},{&quot;brightness&quot;:0.4000000059604645,&quot;colorType&quot;:1,&quot;foreColorIndex&quot;:5,&quot;pos&quot;:0.30000001192092896,&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2_2*n_h_i*1_2_1"/>
  <p:tag name="KSO_WM_TEMPLATE_CATEGORY" val="diagram"/>
  <p:tag name="KSO_WM_TEMPLATE_INDEX" val="20231092"/>
  <p:tag name="KSO_WM_UNIT_LAYERLEVEL" val="1_1_1"/>
  <p:tag name="KSO_WM_TAG_VERSION" val="3.0"/>
  <p:tag name="KSO_WM_DIAGRAM_GROUP_CODE" val="n1-1"/>
  <p:tag name="KSO_WM_UNIT_TYPE" val="n_h_i"/>
  <p:tag name="KSO_WM_UNIT_INDEX" val="1_2_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gradient&quot;:[{&quot;brightness&quot;:0.800000011920929,&quot;colorType&quot;:1,&quot;foreColorIndex&quot;:5,&quot;pos&quot;:1,&quot;transparency&quot;:1},{&quot;brightness&quot;:0.800000011920929,&quot;colorType&quot;:1,&quot;foreColorIndex&quot;:5,&quot;pos&quot;:0,&quot;transparency&quot;:1},{&quot;brightness&quot;:0.4000000059604645,&quot;colorType&quot;:1,&quot;foreColorIndex&quot;:5,&quot;pos&quot;:0.699999988079071,&quot;transparency&quot;:0},{&quot;brightness&quot;:0.4000000059604645,&quot;colorType&quot;:1,&quot;foreColorIndex&quot;:5,&quot;pos&quot;:0.30000001192092896,&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92_2*n_h_h_i*1_2_3_1"/>
  <p:tag name="KSO_WM_TEMPLATE_CATEGORY" val="diagram"/>
  <p:tag name="KSO_WM_TEMPLATE_INDEX" val="20231092"/>
  <p:tag name="KSO_WM_UNIT_LAYERLEVEL" val="1_1_1_1"/>
  <p:tag name="KSO_WM_TAG_VERSION" val="3.0"/>
  <p:tag name="KSO_WM_BEAUTIFY_FLAG" val="#wm#"/>
  <p:tag name="KSO_WM_DIAGRAM_GROUP_CODE" val="n1-1"/>
  <p:tag name="KSO_WM_UNIT_TYPE" val="n_h_h_i"/>
  <p:tag name="KSO_WM_UNIT_INDEX" val="1_2_3_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1,&quot;foreColorIndex&quot;:14,&quot;pos&quot;:1,&quot;transparency&quot;:1},{&quot;brightness&quot;:0,&quot;colorType&quot;:1,&quot;foreColorIndex&quot;:14,&quot;pos&quot;:0,&quot;transparency&quot;:0}],&quot;type&quot;:2},&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7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1092_2*n_h_h_a*1_2_3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7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1092_2*n_h_h_f*1_2_3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10;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2_2*n_h_h_x*1_2_3_1"/>
  <p:tag name="KSO_WM_TEMPLATE_CATEGORY" val="diagram"/>
  <p:tag name="KSO_WM_TEMPLATE_INDEX" val="20231092"/>
  <p:tag name="KSO_WM_UNIT_LAYERLEVEL" val="1_1_1_1"/>
  <p:tag name="KSO_WM_TAG_VERSION" val="3.0"/>
  <p:tag name="KSO_WM_UNIT_VALUE" val="75*73"/>
  <p:tag name="KSO_WM_DIAGRAM_GROUP_CODE" val="n1-1"/>
  <p:tag name="KSO_WM_UNIT_TYPE" val="n_h_h_x"/>
  <p:tag name="KSO_WM_UNIT_INDEX" val="1_2_3_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92_2*n_h_h_i*1_2_1_1"/>
  <p:tag name="KSO_WM_TEMPLATE_CATEGORY" val="diagram"/>
  <p:tag name="KSO_WM_TEMPLATE_INDEX" val="20231092"/>
  <p:tag name="KSO_WM_UNIT_LAYERLEVEL" val="1_1_1_1"/>
  <p:tag name="KSO_WM_TAG_VERSION" val="3.0"/>
  <p:tag name="KSO_WM_BEAUTIFY_FLAG" val="#wm#"/>
  <p:tag name="KSO_WM_DIAGRAM_GROUP_CODE" val="n1-1"/>
  <p:tag name="KSO_WM_UNIT_TYPE" val="n_h_h_i"/>
  <p:tag name="KSO_WM_UNIT_INDEX" val="1_2_1_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1,&quot;foreColorIndex&quot;:14,&quot;pos&quot;:1,&quot;transparency&quot;:1},{&quot;brightness&quot;:0,&quot;colorType&quot;:1,&quot;foreColorIndex&quot;:14,&quot;pos&quot;:0,&quot;transparency&quot;:0}],&quot;type&quot;:2},&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1092_2*n_h_h_a*1_2_1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7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1092_2*n_h_h_f*1_2_1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10;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92_2*n_h_h_i*1_2_2_1"/>
  <p:tag name="KSO_WM_TEMPLATE_CATEGORY" val="diagram"/>
  <p:tag name="KSO_WM_TEMPLATE_INDEX" val="20231092"/>
  <p:tag name="KSO_WM_UNIT_LAYERLEVEL" val="1_1_1_1"/>
  <p:tag name="KSO_WM_TAG_VERSION" val="3.0"/>
  <p:tag name="KSO_WM_BEAUTIFY_FLAG" val="#wm#"/>
  <p:tag name="KSO_WM_DIAGRAM_GROUP_CODE" val="n1-1"/>
  <p:tag name="KSO_WM_UNIT_TYPE" val="n_h_h_i"/>
  <p:tag name="KSO_WM_UNIT_INDEX" val="1_2_2_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1,&quot;foreColorIndex&quot;:14,&quot;pos&quot;:1,&quot;transparency&quot;:1},{&quot;brightness&quot;:0,&quot;colorType&quot;:1,&quot;foreColorIndex&quot;:14,&quot;pos&quot;:0,&quot;transparency&quot;:0}],&quot;type&quot;:2},&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4*n_h_h_i*1_2_5_1"/>
  <p:tag name="KSO_WM_TEMPLATE_CATEGORY" val="diagram"/>
  <p:tag name="KSO_WM_TEMPLATE_INDEX" val="20231084"/>
  <p:tag name="KSO_WM_UNIT_LAYERLEVEL" val="1_1_1_1"/>
  <p:tag name="KSO_WM_TAG_VERSION" val="3.0"/>
  <p:tag name="KSO_WM_DIAGRAM_GROUP_CODE" val="n1-1"/>
  <p:tag name="KSO_WM_UNIT_TYPE" val="n_h_h_i"/>
  <p:tag name="KSO_WM_UNIT_INDEX" val="1_2_5_1"/>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80.xml><?xml version="1.0" encoding="utf-8"?>
<p:tagLst xmlns:p="http://schemas.openxmlformats.org/presentationml/2006/main">
  <p:tag name="KSO_WM_DIAGRAM_VERSION" val="3"/>
  <p:tag name="KSO_WM_DIAGRAM_COLOR_TRICK" val="1"/>
  <p:tag name="KSO_WM_DIAGRAM_COLOR_TEXT_CAN_REMOVE" val="n"/>
  <p:tag name="KSO_WM_UNIT_VALUE" val="77*77"/>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1"/>
  <p:tag name="KSO_WM_UNIT_ID" val="diagram20231092_2*n_h_h_x*1_2_1_1"/>
  <p:tag name="KSO_WM_TEMPLATE_CATEGORY" val="diagram"/>
  <p:tag name="KSO_WM_TEMPLATE_INDEX" val="20231092"/>
  <p:tag name="KSO_WM_UNIT_LAYERLEVEL" val="1_1_1_1"/>
  <p:tag name="KSO_WM_TAG_VERSION" val="3.0"/>
  <p:tag name="KSO_WM_BEAUTIFY_FLAG" val="#wm#"/>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3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1092_2*n_h_h_a*1_2_2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8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1092_2*n_h_h_f*1_2_2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10;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83.xml><?xml version="1.0" encoding="utf-8"?>
<p:tagLst xmlns:p="http://schemas.openxmlformats.org/presentationml/2006/main">
  <p:tag name="KSO_WM_UNIT_VALUE" val="78*70"/>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231092_2*n_h_h_x*1_2_2_1"/>
  <p:tag name="KSO_WM_TEMPLATE_CATEGORY" val="diagram"/>
  <p:tag name="KSO_WM_TEMPLATE_INDEX" val="20231092"/>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092_2*n_h_a*1_1_1"/>
  <p:tag name="KSO_WM_TEMPLATE_CATEGORY" val="diagram"/>
  <p:tag name="KSO_WM_TEMPLATE_INDEX" val="20231092"/>
  <p:tag name="KSO_WM_UNIT_LAYERLEVEL" val="1_1_1"/>
  <p:tag name="KSO_WM_TAG_VERSION" val="3.0"/>
  <p:tag name="KSO_WM_BEAUTIFY_FLAG" val="#wm#"/>
  <p:tag name="KSO_WM_UNIT_ISCONTENTSTITLE" val="0"/>
  <p:tag name="KSO_WM_UNIT_ISNUMDGMTITLE" val="0"/>
  <p:tag name="KSO_WM_UNIT_NOCLEAR" val="0"/>
  <p:tag name="KSO_WM_UNIT_VALUE" val="40"/>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2,&quot;pos&quot;:1,&quot;rgb&quot;:&quot;#ffffff&quot;,&quot;transparency&quot;:1},{&quot;brightness&quot;:0,&quot;colorType&quot;:2,&quot;pos&quot;:0,&quot;rgb&quot;:&quot;#ffffff&quot;,&quot;transparency&quot;:0}],&quot;type&quot;:2},&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项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092_2*n_h_i*1_1_2"/>
  <p:tag name="KSO_WM_TEMPLATE_CATEGORY" val="diagram"/>
  <p:tag name="KSO_WM_TEMPLATE_INDEX" val="20231092"/>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gradient&quot;:[{&quot;brightness&quot;:0,&quot;colorType&quot;:1,&quot;foreColorIndex&quot;:5,&quot;pos&quot;:1,&quot;transparency&quot;:0.949999988079071},{&quot;brightness&quot;:0,&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1092_2*n_h_i*1_1_1"/>
  <p:tag name="KSO_WM_TEMPLATE_CATEGORY" val="diagram"/>
  <p:tag name="KSO_WM_TEMPLATE_INDEX" val="20231092"/>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gradient&quot;:[{&quot;brightness&quot;:0,&quot;colorType&quot;:1,&quot;foreColorIndex&quot;:5,&quot;pos&quot;:1,&quot;transparency&quot;:0.949999988079071},{&quot;brightness&quot;:0,&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1092_2*n_h_i*1_1_3"/>
  <p:tag name="KSO_WM_TEMPLATE_CATEGORY" val="diagram"/>
  <p:tag name="KSO_WM_TEMPLATE_INDEX" val="2023109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gradient&quot;:[{&quot;brightness&quot;:0,&quot;colorType&quot;:1,&quot;foreColorIndex&quot;:5,&quot;pos&quot;:0.9900000095367432,&quot;transparency&quot;:0.7900000214576721},{&quot;brightness&quot;:0,&quot;colorType&quot;:1,&quot;foreColorIndex&quot;:5,&quot;pos&quot;:0,&quot;transparency&quot;:0.8999999761581421}],&quot;type&quot;:2},&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31092_2*n_h_i*1_1_4"/>
  <p:tag name="KSO_WM_TEMPLATE_CATEGORY" val="diagram"/>
  <p:tag name="KSO_WM_TEMPLATE_INDEX" val="2023109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401.09381821039153,&quot;left&quot;:76.44999389648437,&quot;top&quot;:100.39374084472657,&quot;width&quot;:810.1500122070305}"/>
  <p:tag name="KSO_WM_DIAGRAM_COLOR_MATCH_VALUE" val="{&quot;shape&quot;:{&quot;fill&quot;:{&quot;type&quot;:0},&quot;glow&quot;:{&quot;colorType&quot;:0},&quot;line&quot;:{&quot;gradient&quot;:[{&quot;brightness&quot;:0,&quot;colorType&quot;:1,&quot;foreColorIndex&quot;:5,&quot;pos&quot;:1,&quot;transparency&quot;:0.9599999785423279},{&quot;brightness&quot;:0,&quot;colorType&quot;:1,&quot;foreColorIndex&quot;:5,&quot;pos&quot;:0,&quot;transparency&quot;:0.9300000071525574}],&quot;type&quot;:2},&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8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0920_2*l_h_a*1_3_1"/>
  <p:tag name="KSO_WM_TEMPLATE_CATEGORY" val="diagram"/>
  <p:tag name="KSO_WM_TEMPLATE_INDEX" val="20230920"/>
  <p:tag name="KSO_WM_UNIT_LAYERLEVEL" val="1_1_1"/>
  <p:tag name="KSO_WM_TAG_VERSION" val="3.0"/>
  <p:tag name="KSO_WM_DIAGRAM_GROUP_CODE" val="l1-1"/>
  <p:tag name="KSO_WM_DIAGRAM_MAX_ITEMCNT" val="4"/>
  <p:tag name="KSO_WM_DIAGRAM_MIN_ITEMCNT" val="2"/>
  <p:tag name="KSO_WM_DIAGRAM_VIRTUALLY_FRAME" val="{&quot;height&quot;:366.4037780761719,&quot;left&quot;:75.84998779296875,&quot;top&quot;:132.62311096191405,&quot;width&quot;:807.25002441406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2"/>
  <p:tag name="KSO_WM_DIAGRAM_COLOR_TEXT_CAN_REMOVE" val="n"/>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4*n_h_h_x*1_2_5_1"/>
  <p:tag name="KSO_WM_TEMPLATE_CATEGORY" val="diagram"/>
  <p:tag name="KSO_WM_TEMPLATE_INDEX" val="20231084"/>
  <p:tag name="KSO_WM_UNIT_LAYERLEVEL" val="1_1_1_1"/>
  <p:tag name="KSO_WM_TAG_VERSION" val="3.0"/>
  <p:tag name="KSO_WM_UNIT_VALUE" val="50*48"/>
  <p:tag name="KSO_WM_DIAGRAM_GROUP_CODE" val="n1-1"/>
  <p:tag name="KSO_WM_UNIT_TYPE" val="n_h_h_x"/>
  <p:tag name="KSO_WM_UNIT_INDEX" val="1_2_5_1"/>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solid&quot;:{&quot;brightness&quot;:0,&quot;colorType&quot;:2,&quot;rgb&quot;:&quot;#ffffff&quot;,&quot;transparency&quot;:0.10000000149011612},&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0920_2*l_h_i*1_1_1"/>
  <p:tag name="KSO_WM_TEMPLATE_CATEGORY" val="diagram"/>
  <p:tag name="KSO_WM_TEMPLATE_INDEX" val="20230920"/>
  <p:tag name="KSO_WM_UNIT_LAYERLEVEL" val="1_1_1"/>
  <p:tag name="KSO_WM_TAG_VERSION" val="3.0"/>
  <p:tag name="KSO_WM_UNIT_SUBTYPE" val="d"/>
  <p:tag name="KSO_WM_DIAGRAM_MAX_ITEMCNT" val="4"/>
  <p:tag name="KSO_WM_DIAGRAM_MIN_ITEMCNT" val="2"/>
  <p:tag name="KSO_WM_DIAGRAM_VIRTUALLY_FRAME" val="{&quot;height&quot;:366.4037780761719,&quot;left&quot;:75.84998779296875,&quot;top&quot;:132.62311096191405,&quot;width&quot;:807.2500244140626}"/>
  <p:tag name="KSO_WM_DIAGRAM_COLOR_MATCH_VALUE" val="{&quot;shape&quot;:{&quot;fill&quot;:{&quot;gradient&quot;:[{&quot;brightness&quot;:0,&quot;colorType&quot;:1,&quot;foreColorIndex&quot;:5,&quot;pos&quot;:0.5400000214576721,&quot;transparency&quot;:0},{&quot;brightness&quot;:0.4000000059604645,&quot;colorType&quot;:1,&quot;foreColorIndex&quot;:5,&quot;pos&quot;:0,&quot;transparency&quot;:0},{&quot;brightness&quot;:0,&quot;colorType&quot;:1,&quot;foreColorIndex&quot;:5,&quot;pos&quot;:0.8100000023841858,&quot;transparency&quot;:0},{&quot;brightness&quot;:0,&quot;colorType&quot;:1,&quot;foreColorIndex&quot;:5,&quot;pos&quot;:1,&quot;transparency&quot;:0}],&quot;type&quot;:3},&quot;glow&quot;:{&quot;colorType&quot;:0},&quot;line&quot;:{&quot;gradient&quot;:[{&quot;brightness&quot;:0,&quot;colorType&quot;:2,&quot;pos&quot;:0.3199999928474426,&quot;rgb&quot;:&quot;#f5f8ff&quot;,&quot;transparency&quot;:0},{&quot;brightness&quot;:0,&quot;colorType&quot;:2,&quot;pos&quot;:0,&quot;rgb&quot;:&quot;#a5beff&quot;,&quot;transparency&quot;:0},{&quot;brightness&quot;:0,&quot;colorType&quot;:2,&quot;pos&quot;:1,&quot;rgb&quot;:&quot;#f5f8ff&quot;,&quot;transparency&quot;:0},{&quot;brightness&quot;:0,&quot;colorType&quot;:2,&quot;pos&quot;:0.7099999785423279,&quot;rgb&quot;:&quot;#c3d4ff&quot;,&quot;transparency&quot;:0}],&quot;type&quot;:2},&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2"/>
  <p:tag name="KSO_WM_DIAGRAM_COLOR_TEXT_CAN_REMOVE" val="n"/>
  <p:tag name="KSO_WM_UNIT_FILL_TYPE" val="3"/>
  <p:tag name="KSO_WM_DIAGRAM_USE_COLOR_VALUE" val="{&quot;color_scheme&quot;:1,&quot;color_type&quot;:1,&quot;theme_color_indexes&quot;:[5,6,5,6,5,6]}"/>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0920_2*l_h_i*1_2_2"/>
  <p:tag name="KSO_WM_TEMPLATE_CATEGORY" val="diagram"/>
  <p:tag name="KSO_WM_TEMPLATE_INDEX" val="20230920"/>
  <p:tag name="KSO_WM_UNIT_LAYERLEVEL" val="1_1_1"/>
  <p:tag name="KSO_WM_TAG_VERSION" val="3.0"/>
  <p:tag name="KSO_WM_UNIT_SUBTYPE" val="d"/>
  <p:tag name="KSO_WM_DIAGRAM_MAX_ITEMCNT" val="4"/>
  <p:tag name="KSO_WM_DIAGRAM_MIN_ITEMCNT" val="2"/>
  <p:tag name="KSO_WM_DIAGRAM_VIRTUALLY_FRAME" val="{&quot;height&quot;:366.4037780761719,&quot;left&quot;:75.84998779296875,&quot;top&quot;:132.62311096191405,&quot;width&quot;:807.2500244140626}"/>
  <p:tag name="KSO_WM_DIAGRAM_COLOR_MATCH_VALUE" val="{&quot;shape&quot;:{&quot;fill&quot;:{&quot;gradient&quot;:[{&quot;brightness&quot;:0,&quot;colorType&quot;:1,&quot;foreColorIndex&quot;:6,&quot;pos&quot;:0.5400000214576721,&quot;transparency&quot;:0},{&quot;brightness&quot;:0.4000000059604645,&quot;colorType&quot;:1,&quot;foreColorIndex&quot;:6,&quot;pos&quot;:0,&quot;transparency&quot;:0},{&quot;brightness&quot;:0.4000000059604645,&quot;colorType&quot;:1,&quot;foreColorIndex&quot;:6,&quot;pos&quot;:1,&quot;transparency&quot;:0}],&quot;type&quot;:3},&quot;glow&quot;:{&quot;colorType&quot;:0},&quot;line&quot;:{&quot;gradient&quot;:[{&quot;brightness&quot;:0,&quot;colorType&quot;:2,&quot;pos&quot;:0.3199999928474426,&quot;rgb&quot;:&quot;#f5f8ff&quot;,&quot;transparency&quot;:0},{&quot;brightness&quot;:0.800000011920929,&quot;colorType&quot;:1,&quot;foreColorIndex&quot;:6,&quot;pos&quot;:0,&quot;transparency&quot;:0},{&quot;brightness&quot;:0,&quot;colorType&quot;:2,&quot;pos&quot;:1,&quot;rgb&quot;:&quot;#f5f8ff&quot;,&quot;transparency&quot;:0},{&quot;brightness&quot;:0.800000011920929,&quot;colorType&quot;:1,&quot;foreColorIndex&quot;:6,&quot;pos&quot;:0.7099999785423279,&quot;transparency&quot;:0}],&quot;type&quot;:2},&quot;shadow&quot;:{&quot;brightness&quot;:0,&quot;colorType&quot;:1,&quot;foreColorIndex&quot;:6,&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2"/>
  <p:tag name="KSO_WM_DIAGRAM_COLOR_TEXT_CAN_REMOVE" val="n"/>
  <p:tag name="KSO_WM_UNIT_FILL_TYPE" val="3"/>
  <p:tag name="KSO_WM_DIAGRAM_USE_COLOR_VALUE" val="{&quot;color_scheme&quot;:1,&quot;color_type&quot;:1,&quot;theme_color_indexes&quot;:[5,6,5,6,5,6]}"/>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0920_2*l_h_i*1_3_2"/>
  <p:tag name="KSO_WM_TEMPLATE_CATEGORY" val="diagram"/>
  <p:tag name="KSO_WM_TEMPLATE_INDEX" val="20230920"/>
  <p:tag name="KSO_WM_UNIT_LAYERLEVEL" val="1_1_1"/>
  <p:tag name="KSO_WM_TAG_VERSION" val="3.0"/>
  <p:tag name="KSO_WM_UNIT_SUBTYPE" val="d"/>
  <p:tag name="KSO_WM_DIAGRAM_MAX_ITEMCNT" val="4"/>
  <p:tag name="KSO_WM_DIAGRAM_MIN_ITEMCNT" val="2"/>
  <p:tag name="KSO_WM_DIAGRAM_VIRTUALLY_FRAME" val="{&quot;height&quot;:366.4037780761719,&quot;left&quot;:75.84998779296875,&quot;top&quot;:132.62311096191405,&quot;width&quot;:807.2500244140626}"/>
  <p:tag name="KSO_WM_DIAGRAM_COLOR_MATCH_VALUE" val="{&quot;shape&quot;:{&quot;fill&quot;:{&quot;gradient&quot;:[{&quot;brightness&quot;:0,&quot;colorType&quot;:1,&quot;foreColorIndex&quot;:5,&quot;pos&quot;:0.5400000214576721,&quot;transparency&quot;:0},{&quot;brightness&quot;:0.4000000059604645,&quot;colorType&quot;:1,&quot;foreColorIndex&quot;:5,&quot;pos&quot;:0,&quot;transparency&quot;:0},{&quot;brightness&quot;:0,&quot;colorType&quot;:1,&quot;foreColorIndex&quot;:5,&quot;pos&quot;:0.8100000023841858,&quot;transparency&quot;:0},{&quot;brightness&quot;:0,&quot;colorType&quot;:1,&quot;foreColorIndex&quot;:5,&quot;pos&quot;:1,&quot;transparency&quot;:0}],&quot;type&quot;:3},&quot;glow&quot;:{&quot;colorType&quot;:0},&quot;line&quot;:{&quot;gradient&quot;:[{&quot;brightness&quot;:0,&quot;colorType&quot;:2,&quot;pos&quot;:0.3199999928474426,&quot;rgb&quot;:&quot;#f5f8ff&quot;,&quot;transparency&quot;:0},{&quot;brightness&quot;:0,&quot;colorType&quot;:2,&quot;pos&quot;:0,&quot;rgb&quot;:&quot;#a5beff&quot;,&quot;transparency&quot;:0},{&quot;brightness&quot;:0,&quot;colorType&quot;:2,&quot;pos&quot;:1,&quot;rgb&quot;:&quot;#f5f8ff&quot;,&quot;transparency&quot;:0},{&quot;brightness&quot;:0,&quot;colorType&quot;:2,&quot;pos&quot;:0.7099999785423279,&quot;rgb&quot;:&quot;#c3d4ff&quot;,&quot;transparency&quot;:0}],&quot;type&quot;:2},&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2"/>
  <p:tag name="KSO_WM_DIAGRAM_COLOR_TEXT_CAN_REMOVE" val="n"/>
  <p:tag name="KSO_WM_UNIT_FILL_TYPE" val="3"/>
  <p:tag name="KSO_WM_DIAGRAM_USE_COLOR_VALUE" val="{&quot;color_scheme&quot;:1,&quot;color_type&quot;:1,&quot;theme_color_indexes&quot;:[5,6,5,6,5,6]}"/>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0920_2*l_h_i*1_1_2"/>
  <p:tag name="KSO_WM_TEMPLATE_CATEGORY" val="diagram"/>
  <p:tag name="KSO_WM_TEMPLATE_INDEX" val="20230920"/>
  <p:tag name="KSO_WM_UNIT_LAYERLEVEL" val="1_1_1"/>
  <p:tag name="KSO_WM_TAG_VERSION" val="3.0"/>
  <p:tag name="KSO_WM_DIAGRAM_MAX_ITEMCNT" val="4"/>
  <p:tag name="KSO_WM_DIAGRAM_MIN_ITEMCNT" val="2"/>
  <p:tag name="KSO_WM_DIAGRAM_VIRTUALLY_FRAME" val="{&quot;height&quot;:366.4037780761719,&quot;left&quot;:75.84998779296875,&quot;top&quot;:132.62311096191405,&quot;width&quot;:807.2500244140626}"/>
  <p:tag name="KSO_WM_DIAGRAM_COLOR_MATCH_VALUE" val="{&quot;shape&quot;:{&quot;fill&quot;:{&quot;type&quot;:0},&quot;glow&quot;:{&quot;colorType&quot;:0},&quot;line&quot;:{&quot;gradient&quot;:[{&quot;brightness&quot;:0,&quot;colorType&quot;:2,&quot;pos&quot;:1,&quot;rgb&quot;:&quot;#afc6ff&quot;,&quot;transparency&quot;:1},{&quot;brightness&quot;:0,&quot;colorType&quot;:1,&quot;foreColorIndex&quot;:5,&quot;pos&quot;:0.4699999988079071,&quot;transparency&quot;:0.30000001192092896}],&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2"/>
  <p:tag name="KSO_WM_DIAGRAM_COLOR_TEXT_CAN_REMOVE" val="n"/>
  <p:tag name="KSO_WM_DIAGRAM_USE_COLOR_VALUE" val="{&quot;color_scheme&quot;:1,&quot;color_type&quot;:1,&quot;theme_color_indexes&quot;:[5,6,5,6,5,6]}"/>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0920_2*l_h_i*1_3_1"/>
  <p:tag name="KSO_WM_TEMPLATE_CATEGORY" val="diagram"/>
  <p:tag name="KSO_WM_TEMPLATE_INDEX" val="20230920"/>
  <p:tag name="KSO_WM_UNIT_LAYERLEVEL" val="1_1_1"/>
  <p:tag name="KSO_WM_TAG_VERSION" val="3.0"/>
  <p:tag name="KSO_WM_DIAGRAM_MAX_ITEMCNT" val="4"/>
  <p:tag name="KSO_WM_DIAGRAM_MIN_ITEMCNT" val="2"/>
  <p:tag name="KSO_WM_DIAGRAM_VIRTUALLY_FRAME" val="{&quot;height&quot;:366.4037780761719,&quot;left&quot;:75.84998779296875,&quot;top&quot;:132.62311096191405,&quot;width&quot;:807.2500244140626}"/>
  <p:tag name="KSO_WM_DIAGRAM_COLOR_MATCH_VALUE" val="{&quot;shape&quot;:{&quot;fill&quot;:{&quot;type&quot;:0},&quot;glow&quot;:{&quot;colorType&quot;:0},&quot;line&quot;:{&quot;gradient&quot;:[{&quot;brightness&quot;:0,&quot;colorType&quot;:2,&quot;pos&quot;:1,&quot;rgb&quot;:&quot;#afc6ff&quot;,&quot;transparency&quot;:1},{&quot;brightness&quot;:0,&quot;colorType&quot;:1,&quot;foreColorIndex&quot;:5,&quot;pos&quot;:0.4699999988079071,&quot;transparency&quot;:0.30000001192092896}],&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2"/>
  <p:tag name="KSO_WM_DIAGRAM_COLOR_TEXT_CAN_REMOVE" val="n"/>
  <p:tag name="KSO_WM_DIAGRAM_USE_COLOR_VALUE" val="{&quot;color_scheme&quot;:1,&quot;color_type&quot;:1,&quot;theme_color_indexes&quot;:[5,6,5,6,5,6]}"/>
</p:tagLst>
</file>

<file path=ppt/tags/tag39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0920_2*l_h_a*1_1_1"/>
  <p:tag name="KSO_WM_TEMPLATE_CATEGORY" val="diagram"/>
  <p:tag name="KSO_WM_TEMPLATE_INDEX" val="20230920"/>
  <p:tag name="KSO_WM_UNIT_LAYERLEVEL" val="1_1_1"/>
  <p:tag name="KSO_WM_TAG_VERSION" val="3.0"/>
  <p:tag name="KSO_WM_DIAGRAM_GROUP_CODE" val="l1-1"/>
  <p:tag name="KSO_WM_DIAGRAM_MAX_ITEMCNT" val="4"/>
  <p:tag name="KSO_WM_DIAGRAM_MIN_ITEMCNT" val="2"/>
  <p:tag name="KSO_WM_DIAGRAM_VIRTUALLY_FRAME" val="{&quot;height&quot;:366.4037780761719,&quot;left&quot;:75.84998779296875,&quot;top&quot;:132.62311096191405,&quot;width&quot;:807.25002441406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2"/>
  <p:tag name="KSO_WM_DIAGRAM_COLOR_TEXT_CAN_REMOVE" val="n"/>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0920_2*l_h_i*1_2_1"/>
  <p:tag name="KSO_WM_TEMPLATE_CATEGORY" val="diagram"/>
  <p:tag name="KSO_WM_TEMPLATE_INDEX" val="20230920"/>
  <p:tag name="KSO_WM_UNIT_LAYERLEVEL" val="1_1_1"/>
  <p:tag name="KSO_WM_TAG_VERSION" val="3.0"/>
  <p:tag name="KSO_WM_DIAGRAM_MAX_ITEMCNT" val="4"/>
  <p:tag name="KSO_WM_DIAGRAM_MIN_ITEMCNT" val="2"/>
  <p:tag name="KSO_WM_DIAGRAM_VIRTUALLY_FRAME" val="{&quot;height&quot;:366.4037780761719,&quot;left&quot;:75.84998779296875,&quot;top&quot;:132.62311096191405,&quot;width&quot;:807.2500244140626}"/>
  <p:tag name="KSO_WM_DIAGRAM_COLOR_MATCH_VALUE" val="{&quot;shape&quot;:{&quot;fill&quot;:{&quot;type&quot;:0},&quot;glow&quot;:{&quot;colorType&quot;:0},&quot;line&quot;:{&quot;gradient&quot;:[{&quot;brightness&quot;:0,&quot;colorType&quot;:1,&quot;foreColorIndex&quot;:6,&quot;pos&quot;:0,&quot;transparency&quot;:0},{&quot;brightness&quot;:0,&quot;colorType&quot;:1,&quot;foreColorIndex&quot;:6,&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2"/>
  <p:tag name="KSO_WM_DIAGRAM_COLOR_TEXT_CAN_REMOVE" val="n"/>
  <p:tag name="KSO_WM_DIAGRAM_USE_COLOR_VALUE" val="{&quot;color_scheme&quot;:1,&quot;color_type&quot;:1,&quot;theme_color_indexes&quot;:[5,6,5,6,5,6]}"/>
</p:tagLst>
</file>

<file path=ppt/tags/tag39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0920_2*l_h_f*1_2_1"/>
  <p:tag name="KSO_WM_TEMPLATE_CATEGORY" val="diagram"/>
  <p:tag name="KSO_WM_TEMPLATE_INDEX" val="20230920"/>
  <p:tag name="KSO_WM_UNIT_LAYERLEVEL" val="1_1_1"/>
  <p:tag name="KSO_WM_TAG_VERSION" val="3.0"/>
  <p:tag name="KSO_WM_DIAGRAM_GROUP_CODE" val="l1-1"/>
  <p:tag name="KSO_WM_DIAGRAM_MAX_ITEMCNT" val="4"/>
  <p:tag name="KSO_WM_DIAGRAM_MIN_ITEMCNT" val="2"/>
  <p:tag name="KSO_WM_DIAGRAM_VIRTUALLY_FRAME" val="{&quot;height&quot;:366.4037780761719,&quot;left&quot;:75.84998779296875,&quot;top&quot;:132.62311096191405,&quot;width&quot;:807.25002441406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2"/>
  <p:tag name="KSO_WM_DIAGRAM_COLOR_TEXT_CAN_REMOVE" val="n"/>
  <p:tag name="KSO_WM_UNIT_PRESET_TEXT" val="单击此处添加文本具体内容，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0920_2*l_i*1_2"/>
  <p:tag name="KSO_WM_TEMPLATE_CATEGORY" val="diagram"/>
  <p:tag name="KSO_WM_TEMPLATE_INDEX" val="20230920"/>
  <p:tag name="KSO_WM_UNIT_LAYERLEVEL" val="1_1"/>
  <p:tag name="KSO_WM_TAG_VERSION" val="3.0"/>
  <p:tag name="KSO_WM_UNIT_TYPE" val="l_i"/>
  <p:tag name="KSO_WM_UNIT_INDEX" val="1_2"/>
  <p:tag name="KSO_WM_DIAGRAM_MAX_ITEMCNT" val="4"/>
  <p:tag name="KSO_WM_DIAGRAM_MIN_ITEMCNT" val="2"/>
  <p:tag name="KSO_WM_DIAGRAM_VIRTUALLY_FRAME" val="{&quot;height&quot;:366.4037780761719,&quot;left&quot;:75.84998779296875,&quot;top&quot;:132.62311096191405,&quot;width&quot;:807.2500244140626}"/>
  <p:tag name="KSO_WM_DIAGRAM_COLOR_MATCH_VALUE" val="{&quot;shape&quot;:{&quot;fill&quot;:{&quot;type&quot;:0},&quot;glow&quot;:{&quot;colorType&quot;:0},&quot;line&quot;:{&quot;gradient&quot;:[{&quot;brightness&quot;:0,&quot;colorType&quot;:2,&quot;pos&quot;:0.3100000023841858,&quot;rgb&quot;:&quot;#afc6ff&quot;,&quot;transparency&quot;:1},{&quot;brightness&quot;:0.4000000059604645,&quot;colorType&quot;:1,&quot;foreColorIndex&quot;:5,&quot;pos&quot;:0.7699999809265137,&quot;transparency&quot;:0.30000001192092896}],&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2"/>
  <p:tag name="KSO_WM_DIAGRAM_COLOR_TEXT_CAN_REMOVE" val="n"/>
  <p:tag name="KSO_WM_DIAGRAM_USE_COLOR_VALUE" val="{&quot;color_scheme&quot;:1,&quot;color_type&quot;:1,&quot;theme_color_indexes&quot;:[5,6,5,6,5,6]}"/>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0920_2*l_i*1_1"/>
  <p:tag name="KSO_WM_TEMPLATE_CATEGORY" val="diagram"/>
  <p:tag name="KSO_WM_TEMPLATE_INDEX" val="20230920"/>
  <p:tag name="KSO_WM_UNIT_LAYERLEVEL" val="1_1"/>
  <p:tag name="KSO_WM_TAG_VERSION" val="3.0"/>
  <p:tag name="KSO_WM_UNIT_TYPE" val="l_i"/>
  <p:tag name="KSO_WM_UNIT_INDEX" val="1_1"/>
  <p:tag name="KSO_WM_DIAGRAM_MAX_ITEMCNT" val="4"/>
  <p:tag name="KSO_WM_DIAGRAM_MIN_ITEMCNT" val="2"/>
  <p:tag name="KSO_WM_DIAGRAM_VIRTUALLY_FRAME" val="{&quot;height&quot;:366.4037780761719,&quot;left&quot;:75.84998779296875,&quot;top&quot;:132.62311096191405,&quot;width&quot;:807.2500244140626}"/>
  <p:tag name="KSO_WM_DIAGRAM_COLOR_MATCH_VALUE" val="{&quot;shape&quot;:{&quot;fill&quot;:{&quot;type&quot;:0},&quot;glow&quot;:{&quot;colorType&quot;:0},&quot;line&quot;:{&quot;gradient&quot;:[{&quot;brightness&quot;:0,&quot;colorType&quot;:2,&quot;pos&quot;:0.3799999952316284,&quot;rgb&quot;:&quot;#afc6ff&quot;,&quot;transparency&quot;:1},{&quot;brightness&quot;:0,&quot;colorType&quot;:1,&quot;foreColorIndex&quot;:5,&quot;pos&quot;:0.8500000238418579,&quot;transparency&quot;:0.3499999940395355}],&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2"/>
  <p:tag name="KSO_WM_DIAGRAM_COLOR_TEXT_CAN_REMOVE" val="n"/>
  <p:tag name="KSO_WM_DIAGRAM_USE_COLOR_VALUE" val="{&quot;color_scheme&quot;:1,&quot;color_type&quot;:1,&quot;theme_color_indexes&quot;:[5,6,5,6,5,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3"/>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3"/>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5_1"/>
  <p:tag name="KSO_WM_UNIT_ID" val="diagram20231084_4*n_h_h_a*1_2_5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0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0920_2*l_h_f*1_1_1"/>
  <p:tag name="KSO_WM_TEMPLATE_CATEGORY" val="diagram"/>
  <p:tag name="KSO_WM_TEMPLATE_INDEX" val="20230920"/>
  <p:tag name="KSO_WM_UNIT_LAYERLEVEL" val="1_1_1"/>
  <p:tag name="KSO_WM_TAG_VERSION" val="3.0"/>
  <p:tag name="KSO_WM_DIAGRAM_GROUP_CODE" val="l1-1"/>
  <p:tag name="KSO_WM_DIAGRAM_MAX_ITEMCNT" val="4"/>
  <p:tag name="KSO_WM_DIAGRAM_MIN_ITEMCNT" val="2"/>
  <p:tag name="KSO_WM_DIAGRAM_VIRTUALLY_FRAME" val="{&quot;height&quot;:366.4037780761719,&quot;left&quot;:75.84998779296875,&quot;top&quot;:132.62311096191405,&quot;width&quot;:807.25002441406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2"/>
  <p:tag name="KSO_WM_DIAGRAM_COLOR_TEXT_CAN_REMOVE" val="n"/>
  <p:tag name="KSO_WM_UNIT_PRESET_TEXT" val="单击此处添加文本具体内容，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0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0920_2*l_h_f*1_3_1"/>
  <p:tag name="KSO_WM_TEMPLATE_CATEGORY" val="diagram"/>
  <p:tag name="KSO_WM_TEMPLATE_INDEX" val="20230920"/>
  <p:tag name="KSO_WM_UNIT_LAYERLEVEL" val="1_1_1"/>
  <p:tag name="KSO_WM_TAG_VERSION" val="3.0"/>
  <p:tag name="KSO_WM_DIAGRAM_GROUP_CODE" val="l1-1"/>
  <p:tag name="KSO_WM_DIAGRAM_MAX_ITEMCNT" val="4"/>
  <p:tag name="KSO_WM_DIAGRAM_MIN_ITEMCNT" val="2"/>
  <p:tag name="KSO_WM_DIAGRAM_VIRTUALLY_FRAME" val="{&quot;height&quot;:366.4037780761719,&quot;left&quot;:75.84998779296875,&quot;top&quot;:132.62311096191405,&quot;width&quot;:807.25002441406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2"/>
  <p:tag name="KSO_WM_DIAGRAM_COLOR_TEXT_CAN_REMOVE" val="n"/>
  <p:tag name="KSO_WM_UNIT_PRESET_TEXT" val="单击此处添加文本具体内容，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0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0920_2*l_h_a*1_2_1"/>
  <p:tag name="KSO_WM_TEMPLATE_CATEGORY" val="diagram"/>
  <p:tag name="KSO_WM_TEMPLATE_INDEX" val="20230920"/>
  <p:tag name="KSO_WM_UNIT_LAYERLEVEL" val="1_1_1"/>
  <p:tag name="KSO_WM_TAG_VERSION" val="3.0"/>
  <p:tag name="KSO_WM_BEAUTIFY_FLAG" val="#wm#"/>
  <p:tag name="KSO_WM_DIAGRAM_GROUP_CODE" val="l1-1"/>
  <p:tag name="KSO_WM_DIAGRAM_MAX_ITEMCNT" val="4"/>
  <p:tag name="KSO_WM_DIAGRAM_MIN_ITEMCNT" val="2"/>
  <p:tag name="KSO_WM_DIAGRAM_VIRTUALLY_FRAME" val="{&quot;height&quot;:366.4037780761719,&quot;left&quot;:75.84998779296875,&quot;top&quot;:132.62311096191405,&quot;width&quot;:807.250024414062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03.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56.15,&quot;left&quot;:5.4,&quot;top&quot;:102.75,&quot;width&quot;:65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04.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56.15,&quot;left&quot;:5.4,&quot;top&quot;:102.75,&quot;width&quot;:65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1_2"/>
  <p:tag name="KSO_WM_TEMPLATE_CATEGORY" val="diagram"/>
  <p:tag name="KSO_WM_TEMPLATE_INDEX" val="20232462"/>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4.377960205078125,&quot;top&quot;:145.50000610351563,&quot;width&quot;:851.266134283110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2462_2*l_h_i*1_1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4.377960205078125,&quot;top&quot;:145.50000610351563,&quot;width&quot;:851.2661342831109}"/>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40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62_2*l_h_f*1_1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4.377960205078125,&quot;top&quot;:145.50000610351563,&quot;width&quot;:851.2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单击此处输入您的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0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2462_2*l_h_a*1_1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4.377960205078125,&quot;top&quot;:145.50000610351563,&quot;width&quot;:851.2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2_2"/>
  <p:tag name="KSO_WM_TEMPLATE_CATEGORY" val="diagram"/>
  <p:tag name="KSO_WM_TEMPLATE_INDEX" val="20232462"/>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4.377960205078125,&quot;top&quot;:145.50000610351563,&quot;width&quot;:851.266134283110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4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5_1"/>
  <p:tag name="KSO_WM_UNIT_ID" val="diagram20231084_4*n_h_h_f*1_2_5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2462_2*l_h_i*1_2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4.377960205078125,&quot;top&quot;:145.50000610351563,&quot;width&quot;:851.2661342831109}"/>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41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2462_2*l_h_f*1_2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4.377960205078125,&quot;top&quot;:145.50000610351563,&quot;width&quot;:851.2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单击此处输入您的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1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2462_2*l_h_a*1_2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4.377960205078125,&quot;top&quot;:145.50000610351563,&quot;width&quot;:851.2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3_2"/>
  <p:tag name="KSO_WM_TEMPLATE_CATEGORY" val="diagram"/>
  <p:tag name="KSO_WM_TEMPLATE_INDEX" val="20232462"/>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4.377960205078125,&quot;top&quot;:145.50000610351563,&quot;width&quot;:851.266134283110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2462_2*l_h_i*1_3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4.377960205078125,&quot;top&quot;:145.50000610351563,&quot;width&quot;:851.2661342831109}"/>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41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2462_2*l_h_f*1_3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4.377960205078125,&quot;top&quot;:145.50000610351563,&quot;width&quot;:851.2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单击此处输入您的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1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2462_2*l_h_a*1_3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29998779296875,&quot;left&quot;:54.377960205078125,&quot;top&quot;:145.50000610351563,&quot;width&quot;:851.2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1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22.024960629921292,&quot;top&quot;:125.28579406738281,&quot;width&quot;:554.27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18.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22.024960629921292,&quot;top&quot;:125.28579406738281,&quot;width&quot;:554.27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19.xml><?xml version="1.0" encoding="utf-8"?>
<p:tagLst xmlns:p="http://schemas.openxmlformats.org/presentationml/2006/main">
  <p:tag name="KSO_WM_DIAGRAM_VIRTUALLY_FRAME" val="{&quot;height&quot;:329.55860243701756,&quot;left&quot;:0,&quot;top&quot;:237.22069878149122,&quot;width&quot;:960}"/>
  <p:tag name="KSO_WM_UNIT_HIGHLIGHT" val="0"/>
  <p:tag name="KSO_WM_UNIT_COMPATIBLE" val="0"/>
  <p:tag name="KSO_WM_UNIT_DIAGRAM_ISNUMVISUAL" val="0"/>
  <p:tag name="KSO_WM_UNIT_DIAGRAM_ISREFERUNIT" val="0"/>
  <p:tag name="KSO_WM_UNIT_ID" val="diagram20236933_1*m_i*1_1"/>
  <p:tag name="KSO_WM_TEMPLATE_CATEGORY" val="diagram"/>
  <p:tag name="KSO_WM_TEMPLATE_INDEX" val="20236933"/>
  <p:tag name="KSO_WM_UNIT_LAYERLEVEL" val="1_1"/>
  <p:tag name="KSO_WM_TAG_VERSION" val="3.0"/>
  <p:tag name="KSO_WM_BEAUTIFY_FLAG" val="#wm#"/>
  <p:tag name="KSO_WM_DIAGRAM_GROUP_CODE" val="m1-1"/>
  <p:tag name="KSO_WM_UNIT_TYPE" val="m_i"/>
  <p:tag name="KSO_WM_UNIT_INDEX" val="1_1"/>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gradient&quot;:[{&quot;brightness&quot;:0.5,&quot;colorType&quot;:1,&quot;foreColorIndex&quot;:13,&quot;pos&quot;:0,&quot;transparency&quot;:0.800000011920929},{&quot;brightness&quot;:0.5,&quot;colorType&quot;:1,&quot;foreColorIndex&quot;:13,&quot;pos&quot;:0.6000000238418579,&quot;transparency&quot;:0.4000000059604645},{&quot;brightness&quot;:0.5,&quot;colorType&quot;:1,&quot;foreColorIndex&quot;:13,&quot;pos&quot;:1,&quot;transparency&quot;:0.800000011920929}],&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1084_4*n_h_h_a*1_2_3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20.xml><?xml version="1.0" encoding="utf-8"?>
<p:tagLst xmlns:p="http://schemas.openxmlformats.org/presentationml/2006/main">
  <p:tag name="KSO_WM_DIAGRAM_VIRTUALLY_FRAME" val="{&quot;height&quot;:329.55860243701756,&quot;left&quot;:0,&quot;top&quot;:237.22069878149122,&quot;width&quot;:960}"/>
  <p:tag name="KSO_WM_UNIT_HIGHLIGHT" val="0"/>
  <p:tag name="KSO_WM_UNIT_COMPATIBLE" val="0"/>
  <p:tag name="KSO_WM_UNIT_DIAGRAM_ISNUMVISUAL" val="0"/>
  <p:tag name="KSO_WM_UNIT_DIAGRAM_ISREFERUNIT" val="0"/>
  <p:tag name="KSO_WM_UNIT_ID" val="diagram20236933_1*m_i*1_2"/>
  <p:tag name="KSO_WM_TEMPLATE_CATEGORY" val="diagram"/>
  <p:tag name="KSO_WM_TEMPLATE_INDEX" val="20236933"/>
  <p:tag name="KSO_WM_UNIT_LAYERLEVEL" val="1_1"/>
  <p:tag name="KSO_WM_TAG_VERSION" val="3.0"/>
  <p:tag name="KSO_WM_BEAUTIFY_FLAG" val="#wm#"/>
  <p:tag name="KSO_WM_DIAGRAM_GROUP_CODE" val="m1-1"/>
  <p:tag name="KSO_WM_UNIT_TYPE" val="m_i"/>
  <p:tag name="KSO_WM_UNIT_INDEX" val="1_2"/>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gradient&quot;:[{&quot;brightness&quot;:0.800000011920929,&quot;colorType&quot;:1,&quot;foreColorIndex&quot;:5,&quot;pos&quot;:0,&quot;transparency&quot;:0},{&quot;brightness&quot;:0.4000000059604645,&quot;colorType&quot;:1,&quot;foreColorIndex&quot;:5,&quot;pos&quot;:0.5299999713897705,&quot;transparency&quot;:0},{&quot;brightness&quot;:0.800000011920929,&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21.xml><?xml version="1.0" encoding="utf-8"?>
<p:tagLst xmlns:p="http://schemas.openxmlformats.org/presentationml/2006/main">
  <p:tag name="KSO_WM_DIAGRAM_VIRTUALLY_FRAME" val="{&quot;height&quot;:329.55860243701756,&quot;left&quot;:0,&quot;top&quot;:237.22069878149122,&quot;width&quot;:960}"/>
  <p:tag name="KSO_WM_UNIT_HIGHLIGHT" val="0"/>
  <p:tag name="KSO_WM_UNIT_COMPATIBLE" val="0"/>
  <p:tag name="KSO_WM_UNIT_DIAGRAM_ISNUMVISUAL" val="0"/>
  <p:tag name="KSO_WM_UNIT_DIAGRAM_ISREFERUNIT" val="0"/>
  <p:tag name="KSO_WM_UNIT_ID" val="diagram20236933_1*m_h_a*1_3_1"/>
  <p:tag name="KSO_WM_TEMPLATE_CATEGORY" val="diagram"/>
  <p:tag name="KSO_WM_TEMPLATE_INDEX" val="20236933"/>
  <p:tag name="KSO_WM_UNIT_LAYERLEVEL" val="1_1_1"/>
  <p:tag name="KSO_WM_TAG_VERSION" val="3.0"/>
  <p:tag name="KSO_WM_BEAUTIFY_FLAG" val="#wm#"/>
  <p:tag name="KSO_WM_UNIT_ISCONTENTSTITLE" val="0"/>
  <p:tag name="KSO_WM_UNIT_ISNUMDGMTITLE" val="0"/>
  <p:tag name="KSO_WM_UNIT_NOCLEAR" val="0"/>
  <p:tag name="KSO_WM_DIAGRAM_GROUP_CODE" val="m1-1"/>
  <p:tag name="KSO_WM_UNIT_TYPE" val="m_h_a"/>
  <p:tag name="KSO_WM_UNIT_INDEX" val="1_3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422.xml><?xml version="1.0" encoding="utf-8"?>
<p:tagLst xmlns:p="http://schemas.openxmlformats.org/presentationml/2006/main">
  <p:tag name="KSO_WM_DIAGRAM_VIRTUALLY_FRAME" val="{&quot;height&quot;:329.55860243701756,&quot;left&quot;:0,&quot;top&quot;:237.22069878149122,&quot;width&quot;:960}"/>
  <p:tag name="KSO_WM_UNIT_HIGHLIGHT" val="0"/>
  <p:tag name="KSO_WM_UNIT_COMPATIBLE" val="0"/>
  <p:tag name="KSO_WM_UNIT_DIAGRAM_ISNUMVISUAL" val="0"/>
  <p:tag name="KSO_WM_UNIT_DIAGRAM_ISREFERUNIT" val="0"/>
  <p:tag name="KSO_WM_UNIT_ID" val="diagram20236933_1*m_h_i*1_3_1"/>
  <p:tag name="KSO_WM_TEMPLATE_CATEGORY" val="diagram"/>
  <p:tag name="KSO_WM_TEMPLATE_INDEX" val="20236933"/>
  <p:tag name="KSO_WM_UNIT_LAYERLEVEL" val="1_1_1"/>
  <p:tag name="KSO_WM_TAG_VERSION" val="3.0"/>
  <p:tag name="KSO_WM_BEAUTIFY_FLAG" val="#wm#"/>
  <p:tag name="KSO_WM_DIAGRAM_GROUP_CODE" val="m1-1"/>
  <p:tag name="KSO_WM_UNIT_SUBTYPE" val="d"/>
  <p:tag name="KSO_WM_UNIT_TYPE" val="m_h_i"/>
  <p:tag name="KSO_WM_UNIT_INDEX" val="1_3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20999999344348907,&quot;transparency&quot;:0},{&quot;brightness&quot;:0,&quot;colorType&quot;:1,&quot;foreColorIndex&quot;:5,&quot;pos&quot;:0.80000001192092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23.xml><?xml version="1.0" encoding="utf-8"?>
<p:tagLst xmlns:p="http://schemas.openxmlformats.org/presentationml/2006/main">
  <p:tag name="KSO_WM_DIAGRAM_VIRTUALLY_FRAME" val="{&quot;height&quot;:329.55860243701756,&quot;left&quot;:0,&quot;top&quot;:237.22069878149122,&quot;width&quot;:960}"/>
  <p:tag name="KSO_WM_UNIT_HIGHLIGHT" val="0"/>
  <p:tag name="KSO_WM_UNIT_COMPATIBLE" val="0"/>
  <p:tag name="KSO_WM_UNIT_DIAGRAM_ISNUMVISUAL" val="0"/>
  <p:tag name="KSO_WM_UNIT_DIAGRAM_ISREFERUNIT" val="0"/>
  <p:tag name="KSO_WM_UNIT_ID" val="diagram20236933_1*m_h_a*1_2_1"/>
  <p:tag name="KSO_WM_TEMPLATE_CATEGORY" val="diagram"/>
  <p:tag name="KSO_WM_TEMPLATE_INDEX" val="20236933"/>
  <p:tag name="KSO_WM_UNIT_LAYERLEVEL" val="1_1_1"/>
  <p:tag name="KSO_WM_TAG_VERSION" val="3.0"/>
  <p:tag name="KSO_WM_BEAUTIFY_FLAG" val="#wm#"/>
  <p:tag name="KSO_WM_UNIT_ISCONTENTSTITLE" val="0"/>
  <p:tag name="KSO_WM_UNIT_ISNUMDGMTITLE" val="0"/>
  <p:tag name="KSO_WM_UNIT_NOCLEAR" val="0"/>
  <p:tag name="KSO_WM_DIAGRAM_GROUP_CODE" val="m1-1"/>
  <p:tag name="KSO_WM_UNIT_TYPE" val="m_h_a"/>
  <p:tag name="KSO_WM_UNIT_INDEX" val="1_2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424.xml><?xml version="1.0" encoding="utf-8"?>
<p:tagLst xmlns:p="http://schemas.openxmlformats.org/presentationml/2006/main">
  <p:tag name="KSO_WM_DIAGRAM_VIRTUALLY_FRAME" val="{&quot;height&quot;:329.55860243701756,&quot;left&quot;:0,&quot;top&quot;:237.22069878149122,&quot;width&quot;:960}"/>
  <p:tag name="KSO_WM_UNIT_HIGHLIGHT" val="0"/>
  <p:tag name="KSO_WM_UNIT_COMPATIBLE" val="0"/>
  <p:tag name="KSO_WM_UNIT_DIAGRAM_ISNUMVISUAL" val="0"/>
  <p:tag name="KSO_WM_UNIT_DIAGRAM_ISREFERUNIT" val="0"/>
  <p:tag name="KSO_WM_UNIT_ID" val="diagram20236933_1*m_h_i*1_2_1"/>
  <p:tag name="KSO_WM_TEMPLATE_CATEGORY" val="diagram"/>
  <p:tag name="KSO_WM_TEMPLATE_INDEX" val="20236933"/>
  <p:tag name="KSO_WM_UNIT_LAYERLEVEL" val="1_1_1"/>
  <p:tag name="KSO_WM_TAG_VERSION" val="3.0"/>
  <p:tag name="KSO_WM_BEAUTIFY_FLAG" val="#wm#"/>
  <p:tag name="KSO_WM_DIAGRAM_GROUP_CODE" val="m1-1"/>
  <p:tag name="KSO_WM_UNIT_SUBTYPE" val="d"/>
  <p:tag name="KSO_WM_UNIT_TYPE" val="m_h_i"/>
  <p:tag name="KSO_WM_UNIT_INDEX" val="1_2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20999999344348907,&quot;transparency&quot;:0},{&quot;brightness&quot;:0,&quot;colorType&quot;:1,&quot;foreColorIndex&quot;:5,&quot;pos&quot;:0.80000001192092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25.xml><?xml version="1.0" encoding="utf-8"?>
<p:tagLst xmlns:p="http://schemas.openxmlformats.org/presentationml/2006/main">
  <p:tag name="KSO_WM_DIAGRAM_VIRTUALLY_FRAME" val="{&quot;height&quot;:329.55860243701756,&quot;left&quot;:0,&quot;top&quot;:237.22069878149122,&quot;width&quot;:960}"/>
  <p:tag name="KSO_WM_UNIT_HIGHLIGHT" val="0"/>
  <p:tag name="KSO_WM_UNIT_COMPATIBLE" val="0"/>
  <p:tag name="KSO_WM_UNIT_DIAGRAM_ISNUMVISUAL" val="0"/>
  <p:tag name="KSO_WM_UNIT_DIAGRAM_ISREFERUNIT" val="0"/>
  <p:tag name="KSO_WM_UNIT_ID" val="diagram20236933_1*m_h_a*1_1_1"/>
  <p:tag name="KSO_WM_TEMPLATE_CATEGORY" val="diagram"/>
  <p:tag name="KSO_WM_TEMPLATE_INDEX" val="20236933"/>
  <p:tag name="KSO_WM_UNIT_LAYERLEVEL" val="1_1_1"/>
  <p:tag name="KSO_WM_TAG_VERSION" val="3.0"/>
  <p:tag name="KSO_WM_BEAUTIFY_FLAG" val="#wm#"/>
  <p:tag name="KSO_WM_UNIT_ISCONTENTSTITLE" val="0"/>
  <p:tag name="KSO_WM_UNIT_ISNUMDGMTITLE" val="0"/>
  <p:tag name="KSO_WM_UNIT_NOCLEAR" val="0"/>
  <p:tag name="KSO_WM_UNIT_VALUE" val="8"/>
  <p:tag name="KSO_WM_DIAGRAM_GROUP_CODE" val="m1-1"/>
  <p:tag name="KSO_WM_UNIT_TYPE" val="m_h_a"/>
  <p:tag name="KSO_WM_UNIT_INDEX" val="1_1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426.xml><?xml version="1.0" encoding="utf-8"?>
<p:tagLst xmlns:p="http://schemas.openxmlformats.org/presentationml/2006/main">
  <p:tag name="KSO_WM_DIAGRAM_VIRTUALLY_FRAME" val="{&quot;height&quot;:329.55860243701756,&quot;left&quot;:0,&quot;top&quot;:237.22069878149122,&quot;width&quot;:960}"/>
  <p:tag name="KSO_WM_UNIT_HIGHLIGHT" val="0"/>
  <p:tag name="KSO_WM_UNIT_COMPATIBLE" val="0"/>
  <p:tag name="KSO_WM_UNIT_DIAGRAM_ISNUMVISUAL" val="0"/>
  <p:tag name="KSO_WM_UNIT_DIAGRAM_ISREFERUNIT" val="0"/>
  <p:tag name="KSO_WM_UNIT_ID" val="diagram20236933_1*m_h_i*1_1_1"/>
  <p:tag name="KSO_WM_TEMPLATE_CATEGORY" val="diagram"/>
  <p:tag name="KSO_WM_TEMPLATE_INDEX" val="20236933"/>
  <p:tag name="KSO_WM_UNIT_LAYERLEVEL" val="1_1_1"/>
  <p:tag name="KSO_WM_TAG_VERSION" val="3.0"/>
  <p:tag name="KSO_WM_BEAUTIFY_FLAG" val="#wm#"/>
  <p:tag name="KSO_WM_DIAGRAM_GROUP_CODE" val="m1-1"/>
  <p:tag name="KSO_WM_UNIT_SUBTYPE" val="d"/>
  <p:tag name="KSO_WM_UNIT_TYPE" val="m_h_i"/>
  <p:tag name="KSO_WM_UNIT_INDEX" val="1_1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20999999344348907,&quot;transparency&quot;:0},{&quot;brightness&quot;:0,&quot;colorType&quot;:1,&quot;foreColorIndex&quot;:5,&quot;pos&quot;:0.80000001192092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2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0945_2*n_h_h_f*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660644531,&quot;left&quot;:75.15,&quot;top&quot;:102.97676696777344,&quot;width&quot;:807.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42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0945_2*n_h_h_a*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660644531,&quot;left&quot;:75.15,&quot;top&quot;:102.97676696777344,&quot;width&quot;:807.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42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0945_2*n_h_h_f*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660644531,&quot;left&quot;:75.15,&quot;top&quot;:102.97676696777344,&quot;width&quot;:807.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 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4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1084_4*n_h_h_f*1_2_3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0945_2*n_h_h_a*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660644531,&quot;left&quot;:75.15,&quot;top&quot;:102.97676696777344,&quot;width&quot;:807.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43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0945_2*n_h_h_f*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660644531,&quot;left&quot;:75.15,&quot;top&quot;:102.97676696777344,&quot;width&quot;:807.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43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0945_2*n_h_h_a*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660644531,&quot;left&quot;:75.15,&quot;top&quot;:102.97676696777344,&quot;width&quot;:807.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433.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1"/>
  <p:tag name="KSO_WM_UNIT_LINE_FORE_SCHEMECOLOR_INDEX_2_BRIGHTNESS" val="0"/>
  <p:tag name="KSO_WM_UNIT_LINE_FORE_SCHEMECOLOR_INDEX_2" val="5"/>
  <p:tag name="KSO_WM_UNIT_LINE_FORE_SCHEMECOLOR_INDEX_2_POS" val="0.64"/>
  <p:tag name="KSO_WM_UNIT_LINE_FORE_SCHEMECOLOR_INDEX_2_TRANS" val="0"/>
  <p:tag name="KSO_WM_UNIT_LINE_FORE_SCHEMECOLOR_INDEX_3_BRIGHTNESS" val="0.8"/>
  <p:tag name="KSO_WM_UNIT_LINE_FORE_SCHEMECOLOR_INDEX_3" val="15"/>
  <p:tag name="KSO_WM_UNIT_LINE_FORE_SCHEMECOLOR_INDEX_3_POS" val="0.9"/>
  <p:tag name="KSO_WM_UNIT_LINE_FORE_SCHEMECOLOR_INDEX_3_TRANS" val="0.53"/>
  <p:tag name="KSO_WM_UNIT_LINE_FORE_SCHEMECOLOR_INDEX_4_BRIGHTNESS" val="0.8"/>
  <p:tag name="KSO_WM_UNIT_LINE_FORE_SCHEMECOLOR_INDEX_4" val="15"/>
  <p:tag name="KSO_WM_UNIT_LINE_FORE_SCHEMECOLOR_INDEX_4_POS" val="0.95"/>
  <p:tag name="KSO_WM_UNIT_LINE_FORE_SCHEMECOLOR_INDEX_4_TRANS" val="0"/>
  <p:tag name="KSO_WM_UNIT_LINE_FORE_SCHEMECOLOR_INDEX_5_BRIGHTNESS" val="0.8"/>
  <p:tag name="KSO_WM_UNIT_LINE_FORE_SCHEMECOLOR_INDEX_5" val="15"/>
  <p:tag name="KSO_WM_UNIT_LINE_FORE_SCHEMECOLOR_INDEX_5_POS" val="1"/>
  <p:tag name="KSO_WM_UNIT_LINE_FORE_SCHEMECOLOR_INDEX_5_TRANS" val="0.9"/>
  <p:tag name="KSO_WM_UNIT_LINE_GRADIENT_TYPE" val="0"/>
  <p:tag name="KSO_WM_UNIT_LINE_GRADIENT_ANGLE" val="0"/>
  <p:tag name="KSO_WM_UNIT_LINE_GRADIENT_DIRECTION" val="3"/>
  <p:tag name="KSO_WM_UNIT_LINE_FILL_TYPE" val="5"/>
  <p:tag name="KSO_WM_BEAUTIFY_FLAG" val="#wm#"/>
  <p:tag name="KSO_WM_UNIT_HIGHLIGHT" val="0"/>
  <p:tag name="KSO_WM_UNIT_COMPATIBLE" val="0"/>
  <p:tag name="KSO_WM_UNIT_DIAGRAM_ISNUMVISUAL" val="0"/>
  <p:tag name="KSO_WM_UNIT_DIAGRAM_ISREFERUNIT" val="0"/>
  <p:tag name="KSO_WM_UNIT_ID" val="diagram20230945_2*n_h_i*1_2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DIAGRAM_GROUP_CODE" val="n1-1"/>
  <p:tag name="KSO_WM_UNIT_TYPE" val="n_h_i"/>
  <p:tag name="KSO_WM_UNIT_INDEX" val="1_2_1"/>
  <p:tag name="KSO_WM_DIAGRAM_MAX_ITEMCNT" val="4"/>
  <p:tag name="KSO_WM_DIAGRAM_MIN_ITEMCNT" val="2"/>
  <p:tag name="KSO_WM_DIAGRAM_VIRTUALLY_FRAME" val="{&quot;height&quot;:388.3464660644531,&quot;left&quot;:75.15,&quot;top&quot;:102.97676696777344,&quot;width&quot;:807.5000787401575}"/>
  <p:tag name="KSO_WM_DIAGRAM_COLOR_MATCH_VALUE" val="{&quot;shape&quot;:{&quot;fill&quot;:{&quot;type&quot;:0},&quot;glow&quot;:{&quot;colorType&quot;:0},&quot;line&quot;:{&quot;gradient&quot;:[{&quot;brightness&quot;:0.5,&quot;colorType&quot;:1,&quot;foreColorIndex&quot;:13,&quot;pos&quot;:1,&quot;transparency&quot;:0.699999988079071},{&quot;brightness&quot;:0.800000011920929,&quot;colorType&quot;:2,&quot;pos&quot;:0.15000000596046448,&quot;rgb&quot;:&quot;#ffffff&quot;,&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34.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2_1"/>
  <p:tag name="KSO_WM_DIAGRAM_MAX_ITEMCNT" val="4"/>
  <p:tag name="KSO_WM_DIAGRAM_MIN_ITEMCNT" val="2"/>
  <p:tag name="KSO_WM_DIAGRAM_VIRTUALLY_FRAME" val="{&quot;height&quot;:388.3464660644531,&quot;left&quot;:75.15,&quot;top&quot;:102.97676696777344,&quot;width&quot;:807.5000787401575}"/>
  <p:tag name="KSO_WM_DIAGRAM_COLOR_MATCH_VALUE" val="{&quot;shape&quot;:{&quot;fill&quot;:{&quot;solid&quot;:{&quot;brightness&quot;:0,&quot;colorType&quot;:1,&quot;foreColorIndex&quot;:6,&quot;transparency&quot;:0},&quot;type&quot;:1},&quot;glow&quot;:{&quot;colorType&quot;:0},&quot;line&quot;:{&quot;gradient&quot;:[{&quot;brightness&quot;:0,&quot;colorType&quot;:2,&quot;pos&quot;:0.3700000047683716,&quot;rgb&quot;:&quot;#ffffff&quot;,&quot;transparency&quot;:0},{&quot;brightness&quot;:0.800000011920929,&quot;colorType&quot;:1,&quot;foreColorIndex&quot;:6,&quot;pos&quot;:0,&quot;transparency&quot;:0},{&quot;brightness&quot;:0,&quot;colorType&quot;:2,&quot;pos&quot;:1,&quot;rgb&quot;:&quot;#ffffff&quot;,&quot;transparency&quot;:0},{&quot;brightness&quot;:0.800000011920929,&quot;colorType&quot;:1,&quot;foreColorIndex&quot;:6,&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435.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1_1"/>
  <p:tag name="KSO_WM_DIAGRAM_MAX_ITEMCNT" val="4"/>
  <p:tag name="KSO_WM_DIAGRAM_MIN_ITEMCNT" val="2"/>
  <p:tag name="KSO_WM_DIAGRAM_VIRTUALLY_FRAME" val="{&quot;height&quot;:388.3464660644531,&quot;left&quot;:75.15,&quot;top&quot;:102.97676696777344,&quot;width&quot;:807.5000787401575}"/>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800000011920929,&quot;colorType&quot;:1,&quot;foreColorIndex&quot;:5,&quot;pos&quot;:0,&quot;transparency&quot;:0},{&quot;brightness&quot;:0,&quot;colorType&quot;:2,&quot;pos&quot;:1,&quot;rgb&quot;:&quot;#ffffff&quot;,&quot;transparency&quot;:0},{&quot;brightness&quot;:0.800000011920929,&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36.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3_1"/>
  <p:tag name="KSO_WM_DIAGRAM_MAX_ITEMCNT" val="4"/>
  <p:tag name="KSO_WM_DIAGRAM_MIN_ITEMCNT" val="2"/>
  <p:tag name="KSO_WM_DIAGRAM_VIRTUALLY_FRAME" val="{&quot;height&quot;:388.3464660644531,&quot;left&quot;:75.15,&quot;top&quot;:102.97676696777344,&quot;width&quot;:807.5000787401575}"/>
  <p:tag name="KSO_WM_DIAGRAM_COLOR_MATCH_VALUE" val="{&quot;shape&quot;:{&quot;fill&quot;:{&quot;solid&quot;:{&quot;brightness&quot;:0,&quot;colorType&quot;:1,&quot;foreColorIndex&quot;:7,&quot;transparency&quot;:0},&quot;type&quot;:1},&quot;glow&quot;:{&quot;colorType&quot;:0},&quot;line&quot;:{&quot;gradient&quot;:[{&quot;brightness&quot;:0,&quot;colorType&quot;:2,&quot;pos&quot;:0.3700000047683716,&quot;rgb&quot;:&quot;#ffffff&quot;,&quot;transparency&quot;:0},{&quot;brightness&quot;:0.800000011920929,&quot;colorType&quot;:1,&quot;foreColorIndex&quot;:10,&quot;pos&quot;:0,&quot;transparency&quot;:0},{&quot;brightness&quot;:0,&quot;colorType&quot;:2,&quot;pos&quot;:1,&quot;rgb&quot;:&quot;#ffffff&quot;,&quot;transparency&quot;:0},{&quot;brightness&quot;:0.800000011920929,&quot;colorType&quot;:1,&quot;foreColorIndex&quot;:7,&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7"/>
  <p:tag name="KSO_WM_UNIT_FILL_FORE_SCHEMECOLOR_INDEX_BRIGHTNESS" val="0"/>
  <p:tag name="KSO_WM_DIAGRAM_USE_COLOR_VALUE" val="{&quot;color_scheme&quot;:1,&quot;color_type&quot;:1,&quot;theme_color_indexes&quot;:[5,6,5,6,5,6]}"/>
</p:tagLst>
</file>

<file path=ppt/tags/tag437.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a*1_1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UNIT_ISCONTENTSTITLE" val="0"/>
  <p:tag name="KSO_WM_UNIT_ISNUMDGMTITLE" val="0"/>
  <p:tag name="KSO_WM_UNIT_NOCLEAR" val="0"/>
  <p:tag name="KSO_WM_UNIT_VALUE" val="30"/>
  <p:tag name="KSO_WM_DIAGRAM_GROUP_CODE" val="n1-1"/>
  <p:tag name="KSO_WM_UNIT_TYPE" val="n_h_a"/>
  <p:tag name="KSO_WM_UNIT_INDEX" val="1_1_1"/>
  <p:tag name="KSO_WM_DIAGRAM_MAX_ITEMCNT" val="4"/>
  <p:tag name="KSO_WM_DIAGRAM_MIN_ITEMCNT" val="2"/>
  <p:tag name="KSO_WM_DIAGRAM_VIRTUALLY_FRAME" val="{&quot;height&quot;:388.3464660644531,&quot;left&quot;:75.15,&quot;top&quot;:102.97676696777344,&quot;width&quot;:807.5000787401575}"/>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单击添加&#10;项标题"/>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38.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1.1250393700787402,&quot;top&quot;:84.4,&quot;width&quot;:1087.0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39.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402_2*l_h_i*1_3_3"/>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88.62496062992125,&quot;left&quot;:47.25,&quot;top&quot;:128.37503937007872,&quot;width&quot;:868.65}"/>
  <p:tag name="KSO_WM_DIAGRAM_COLOR_MATCH_VALUE" val="{&quot;shape&quot;:{&quot;fill&quot;:{&quot;gradient&quot;:[{&quot;brightness&quot;:0.800000011920929,&quot;colorType&quot;:1,&quot;foreColorIndex&quot;:5,&quot;pos&quot;:0.949999988079071,&quot;transparency&quot;:0.800000011920929},{&quot;brightness&quot;:0.4000000059604645,&quot;colorType&quot;:1,&quot;foreColorIndex&quot;:5,&quot;pos&quot;:0.03999999910593033,&quot;transparency&quot;:0.800000011920929}],&quot;type&quot;:3},&quot;glow&quot;:{&quot;colorType&quot;:0},&quot;line&quot;:{&quot;gradient&quot;:[{&quot;brightness&quot;:0,&quot;colorType&quot;:1,&quot;foreColorIndex&quot;:5,&quot;pos&quot;:0.550000011920929,&quot;transparency&quot;:1},{&quot;brightness&quot;:0,&quot;colorType&quot;:1,&quot;foreColorIndex&quot;:5,&quot;pos&quot;:1,&quot;transparency&quot;:0.6000000238418579}],&quot;type&quot;:2},&quot;shadow&quot;:{&quot;brightness&quot;:0,&quot;colorType&quot;:1,&quot;foreColorIndex&quot;:5,&quot;transparency&quot;:0.7099999785423279},&quot;threeD&quot;:{&quot;curvedSurface&quot;:{&quot;brightness&quot;:0,&quot;colorType&quot;:2,&quot;rgb&quot;:&quot;#000000&quot;},&quot;depth&quot;:{&quot;brightness&quot;:0,&quot;colorType&quot;:1,&quot;foreColorIndex&quot;:14}}},&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4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1084_4*n_h_h_a*1_2_1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40.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402_2*l_h_i*1_2_3"/>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88.62496062992125,&quot;left&quot;:47.25,&quot;top&quot;:128.37503937007872,&quot;width&quot;:868.65}"/>
  <p:tag name="KSO_WM_DIAGRAM_COLOR_MATCH_VALUE" val="{&quot;shape&quot;:{&quot;fill&quot;:{&quot;gradient&quot;:[{&quot;brightness&quot;:0.800000011920929,&quot;colorType&quot;:1,&quot;foreColorIndex&quot;:8,&quot;pos&quot;:1,&quot;transparency&quot;:0.800000011920929},{&quot;brightness&quot;:0.4000000059604645,&quot;colorType&quot;:1,&quot;foreColorIndex&quot;:8,&quot;pos&quot;:0.03999999910593033,&quot;transparency&quot;:0.800000011920929}],&quot;type&quot;:3},&quot;glow&quot;:{&quot;colorType&quot;:0},&quot;line&quot;:{&quot;gradient&quot;:[{&quot;brightness&quot;:0,&quot;colorType&quot;:1,&quot;foreColorIndex&quot;:8,&quot;pos&quot;:0.550000011920929,&quot;transparency&quot;:1},{&quot;brightness&quot;:0,&quot;colorType&quot;:1,&quot;foreColorIndex&quot;:8,&quot;pos&quot;:1,&quot;transparency&quot;:0.6000000238418579}],&quot;type&quot;:2},&quot;shadow&quot;:{&quot;colorType&quot;:0},&quot;threeD&quot;:{&quot;curvedSurface&quot;:{&quot;brightness&quot;:0,&quot;colorType&quot;:2,&quot;rgb&quot;:&quot;#000000&quot;},&quot;depth&quot;:{&quot;brightness&quot;:0,&quot;colorType&quot;:1,&quot;foreColorIndex&quot;:14}}},&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44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402_2*l_h_i*1_1_3"/>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88.62496062992125,&quot;left&quot;:47.25,&quot;top&quot;:128.37503937007872,&quot;width&quot;:868.65}"/>
  <p:tag name="KSO_WM_DIAGRAM_COLOR_MATCH_VALUE" val="{&quot;shape&quot;:{&quot;fill&quot;:{&quot;gradient&quot;:[{&quot;brightness&quot;:0.800000011920929,&quot;colorType&quot;:1,&quot;foreColorIndex&quot;:5,&quot;pos&quot;:1,&quot;transparency&quot;:0.800000011920929},{&quot;brightness&quot;:0.4000000059604645,&quot;colorType&quot;:1,&quot;foreColorIndex&quot;:5,&quot;pos&quot;:0.03999999910593033,&quot;transparency&quot;:0.800000011920929}],&quot;type&quot;:3},&quot;glow&quot;:{&quot;colorType&quot;:0},&quot;line&quot;:{&quot;gradient&quot;:[{&quot;brightness&quot;:0,&quot;colorType&quot;:1,&quot;foreColorIndex&quot;:5,&quot;pos&quot;:0.550000011920929,&quot;transparency&quot;:1},{&quot;brightness&quot;:0,&quot;colorType&quot;:1,&quot;foreColorIndex&quot;:5,&quot;pos&quot;:1,&quot;transparency&quot;:0.6000000238418579}],&quot;type&quot;:2},&quot;shadow&quot;:{&quot;colorType&quot;:0},&quot;threeD&quot;:{&quot;curvedSurface&quot;:{&quot;brightness&quot;:0,&quot;colorType&quot;:2,&quot;rgb&quot;:&quot;#000000&quot;},&quot;depth&quot;:{&quot;brightness&quot;:0,&quot;colorType&quot;:1,&quot;foreColorIndex&quot;:14}}},&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44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02_2*l_h_i*1_2_1"/>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88.62496062992125,&quot;left&quot;:47.25,&quot;top&quot;:128.37503937007872,&quot;width&quot;:868.65}"/>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type&quot;:0},&quot;shadow&quot;:{&quot;brightness&quot;:0,&quot;colorType&quot;:1,&quot;foreColorIndex&quot;:8,&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UNIT_FILL_TYPE" val="3"/>
  <p:tag name="KSO_WM_DIAGRAM_USE_COLOR_VALUE" val="{&quot;color_scheme&quot;:1,&quot;color_type&quot;:1,&quot;theme_color_indexes&quot;:[5,6,5,6,5,6]}"/>
</p:tagLst>
</file>

<file path=ppt/tags/tag443.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02_2*l_h_i*1_2_2"/>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88.62496062992125,&quot;left&quot;:47.25,&quot;top&quot;:128.37503937007872,&quot;width&quot;:868.65}"/>
  <p:tag name="KSO_WM_DIAGRAM_COLOR_MATCH_VALUE" val="{&quot;shape&quot;:{&quot;fill&quot;:{&quot;type&quot;:0},&quot;glow&quot;:{&quot;colorType&quot;:0},&quot;line&quot;:{&quot;gradient&quot;:[{&quot;brightness&quot;:0,&quot;colorType&quot;:1,&quot;foreColorIndex&quot;:8,&quot;pos&quot;:0,&quot;transparency&quot;:0},{&quot;brightness&quot;:0.4000000059604645,&quot;colorType&quot;:1,&quot;foreColorIndex&quot;:8,&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444.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02_2*l_h_i*1_1_1"/>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88.62496062992125,&quot;left&quot;:47.25,&quot;top&quot;:128.37503937007872,&quot;width&quot;:868.65}"/>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UNIT_FILL_TYPE" val="3"/>
  <p:tag name="KSO_WM_DIAGRAM_USE_COLOR_VALUE" val="{&quot;color_scheme&quot;:1,&quot;color_type&quot;:1,&quot;theme_color_indexes&quot;:[5,6,5,6,5,6]}"/>
</p:tagLst>
</file>

<file path=ppt/tags/tag445.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02_2*l_h_i*1_1_2"/>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88.62496062992125,&quot;left&quot;:47.25,&quot;top&quot;:128.37503937007872,&quot;width&quot;:868.65}"/>
  <p:tag name="KSO_WM_DIAGRAM_COLOR_MATCH_VALUE" val="{&quot;shape&quot;:{&quot;fill&quot;:{&quot;type&quot;:0},&quot;glow&quot;:{&quot;colorType&quot;:0},&quot;line&quot;:{&quot;gradient&quot;:[{&quot;brightness&quot;:0,&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446.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02_2*l_h_i*1_3_1"/>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88.62496062992125,&quot;left&quot;:47.25,&quot;top&quot;:128.37503937007872,&quot;width&quot;:868.65}"/>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UNIT_FILL_TYPE" val="3"/>
  <p:tag name="KSO_WM_DIAGRAM_USE_COLOR_VALUE" val="{&quot;color_scheme&quot;:1,&quot;color_type&quot;:1,&quot;theme_color_indexes&quot;:[5,6,5,6,5,6]}"/>
</p:tagLst>
</file>

<file path=ppt/tags/tag447.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02_2*l_h_i*1_3_2"/>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88.62496062992125,&quot;left&quot;:47.25,&quot;top&quot;:128.37503937007872,&quot;width&quot;:868.65}"/>
  <p:tag name="KSO_WM_DIAGRAM_COLOR_MATCH_VALUE" val="{&quot;shape&quot;:{&quot;fill&quot;:{&quot;type&quot;:0},&quot;glow&quot;:{&quot;colorType&quot;:0},&quot;line&quot;:{&quot;gradient&quot;:[{&quot;brightness&quot;:0,&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44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402_2*l_h_a*1_2_1"/>
  <p:tag name="KSO_WM_TEMPLATE_CATEGORY" val="diagram"/>
  <p:tag name="KSO_WM_TEMPLATE_INDEX" val="20231402"/>
  <p:tag name="KSO_WM_UNIT_LAYERLEVEL" val="1_1_1"/>
  <p:tag name="KSO_WM_TAG_VERSION" val="3.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8.62496062992125,&quot;left&quot;:47.25,&quot;top&quot;:128.37503937007872,&quot;width&quot;:868.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UNIT_TEXT_TYPE" val="1"/>
  <p:tag name="KSO_WM_DIAGRAM_USE_COLOR_VALUE" val="{&quot;color_scheme&quot;:1,&quot;color_type&quot;:1,&quot;theme_color_indexes&quot;:[5,6,5,6,5,6]}"/>
</p:tagLst>
</file>

<file path=ppt/tags/tag44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402_2*l_h_f*1_2_1"/>
  <p:tag name="KSO_WM_TEMPLATE_CATEGORY" val="diagram"/>
  <p:tag name="KSO_WM_TEMPLATE_INDEX" val="20231402"/>
  <p:tag name="KSO_WM_UNIT_LAYERLEVEL" val="1_1_1"/>
  <p:tag name="KSO_WM_TAG_VERSION" val="3.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8.62496062992125,&quot;left&quot;:47.25,&quot;top&quot;:128.37503937007872,&quot;width&quot;:868.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项正文，请尽量言简意赅的阐述观点"/>
  <p:tag name="KSO_WM_UNIT_TEXT_TYPE" val="1"/>
  <p:tag name="KSO_WM_DIAGRAM_USE_COLOR_VALUE" val="{&quot;color_scheme&quot;:1,&quot;color_type&quot;:1,&quot;theme_color_indexes&quot;:[5,6,5,6,5,6]}"/>
</p:tagLst>
</file>

<file path=ppt/tags/tag4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1084_4*n_h_h_f*1_2_1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5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402_2*l_h_a*1_3_1"/>
  <p:tag name="KSO_WM_TEMPLATE_CATEGORY" val="diagram"/>
  <p:tag name="KSO_WM_TEMPLATE_INDEX" val="20231402"/>
  <p:tag name="KSO_WM_UNIT_LAYERLEVEL" val="1_1_1"/>
  <p:tag name="KSO_WM_TAG_VERSION" val="3.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8.62496062992125,&quot;left&quot;:47.25,&quot;top&quot;:128.37503937007872,&quot;width&quot;:868.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UNIT_TEXT_TYPE" val="1"/>
  <p:tag name="KSO_WM_DIAGRAM_USE_COLOR_VALUE" val="{&quot;color_scheme&quot;:1,&quot;color_type&quot;:1,&quot;theme_color_indexes&quot;:[5,6,5,6,5,6]}"/>
</p:tagLst>
</file>

<file path=ppt/tags/tag45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402_2*l_h_f*1_3_1"/>
  <p:tag name="KSO_WM_TEMPLATE_CATEGORY" val="diagram"/>
  <p:tag name="KSO_WM_TEMPLATE_INDEX" val="20231402"/>
  <p:tag name="KSO_WM_UNIT_LAYERLEVEL" val="1_1_1"/>
  <p:tag name="KSO_WM_TAG_VERSION" val="3.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8.62496062992125,&quot;left&quot;:47.25,&quot;top&quot;:128.37503937007872,&quot;width&quot;:868.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项正文，请尽量言简意赅的阐述观点"/>
  <p:tag name="KSO_WM_UNIT_TEXT_TYPE" val="1"/>
  <p:tag name="KSO_WM_DIAGRAM_USE_COLOR_VALUE" val="{&quot;color_scheme&quot;:1,&quot;color_type&quot;:1,&quot;theme_color_indexes&quot;:[5,6,5,6,5,6]}"/>
</p:tagLst>
</file>

<file path=ppt/tags/tag45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402_2*l_h_a*1_1_1"/>
  <p:tag name="KSO_WM_TEMPLATE_CATEGORY" val="diagram"/>
  <p:tag name="KSO_WM_TEMPLATE_INDEX" val="20231402"/>
  <p:tag name="KSO_WM_UNIT_LAYERLEVEL" val="1_1_1"/>
  <p:tag name="KSO_WM_TAG_VERSION" val="3.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8.62496062992125,&quot;left&quot;:47.25,&quot;top&quot;:128.37503937007872,&quot;width&quot;:868.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UNIT_TEXT_TYPE" val="1"/>
  <p:tag name="KSO_WM_DIAGRAM_USE_COLOR_VALUE" val="{&quot;color_scheme&quot;:1,&quot;color_type&quot;:1,&quot;theme_color_indexes&quot;:[5,6,5,6,5,6]}"/>
</p:tagLst>
</file>

<file path=ppt/tags/tag45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402_2*l_h_f*1_1_1"/>
  <p:tag name="KSO_WM_TEMPLATE_CATEGORY" val="diagram"/>
  <p:tag name="KSO_WM_TEMPLATE_INDEX" val="20231402"/>
  <p:tag name="KSO_WM_UNIT_LAYERLEVEL" val="1_1_1"/>
  <p:tag name="KSO_WM_TAG_VERSION" val="3.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8.62496062992125,&quot;left&quot;:47.25,&quot;top&quot;:128.37503937007872,&quot;width&quot;:868.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项正文，请尽量言简意赅的阐述观点"/>
  <p:tag name="KSO_WM_UNIT_TEXT_TYPE" val="1"/>
  <p:tag name="KSO_WM_DIAGRAM_USE_COLOR_VALUE" val="{&quot;color_scheme&quot;:1,&quot;color_type&quot;:1,&quot;theme_color_indexes&quot;:[5,6,5,6,5,6]}"/>
</p:tagLst>
</file>

<file path=ppt/tags/tag45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30939_2*m_h_f*1_3_1"/>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VALUE" val="65"/>
  <p:tag name="KSO_WM_DIAGRAM_MAX_ITEMCNT" val="6"/>
  <p:tag name="KSO_WM_DIAGRAM_MIN_ITEMCNT" val="2"/>
  <p:tag name="KSO_WM_DIAGRAM_VIRTUALLY_FRAME" val="{&quot;height&quot;:420.90000610351564,&quot;left&quot;:-20.75,&quot;top&quot;:156.89999694824218,&quot;width&quot;:100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45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30939_2*m_h_f*1_1_1"/>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VALUE" val="65"/>
  <p:tag name="KSO_WM_DIAGRAM_MAX_ITEMCNT" val="6"/>
  <p:tag name="KSO_WM_DIAGRAM_MIN_ITEMCNT" val="2"/>
  <p:tag name="KSO_WM_DIAGRAM_VIRTUALLY_FRAME" val="{&quot;height&quot;:420.90000610351564,&quot;left&quot;:-20.75,&quot;top&quot;:156.89999694824218,&quot;width&quot;:100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45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30939_2*m_h_f*1_2_1"/>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VALUE" val="65"/>
  <p:tag name="KSO_WM_DIAGRAM_MAX_ITEMCNT" val="6"/>
  <p:tag name="KSO_WM_DIAGRAM_MIN_ITEMCNT" val="2"/>
  <p:tag name="KSO_WM_DIAGRAM_VIRTUALLY_FRAME" val="{&quot;height&quot;:420.90000610351564,&quot;left&quot;:-20.75,&quot;top&quot;:156.89999694824218,&quot;width&quot;:100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你的文本具体内容"/>
  <p:tag name="KSO_WM_UNIT_TEXT_FILL_FORE_SCHEMECOLOR_INDEX" val="1"/>
  <p:tag name="KSO_WM_UNIT_TEXT_FILL_TYPE" val="1"/>
  <p:tag name="KSO_WM_DIAGRAM_USE_COLOR_VALUE" val="{&quot;color_scheme&quot;:1,&quot;color_type&quot;:1,&quot;theme_color_indexes&quot;:[5,6,5,6,5,6]}"/>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0939_2*m_h_i*1_3_2"/>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i"/>
  <p:tag name="KSO_WM_UNIT_INDEX" val="1_3_2"/>
  <p:tag name="KSO_WM_DIAGRAM_MAX_ITEMCNT" val="6"/>
  <p:tag name="KSO_WM_DIAGRAM_MIN_ITEMCNT" val="2"/>
  <p:tag name="KSO_WM_DIAGRAM_VIRTUALLY_FRAME" val="{&quot;height&quot;:420.90000610351564,&quot;left&quot;:-20.75,&quot;top&quot;:156.89999694824218,&quot;width&quot;:1005.2}"/>
  <p:tag name="KSO_WM_DIAGRAM_COLOR_MATCH_VALUE" val="{&quot;shape&quot;:{&quot;fill&quot;:{&quot;solid&quot;:{&quot;brightness&quot;:0,&quot;colorType&quot;:1,&quot;foreColorIndex&quot;:7,&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7"/>
  <p:tag name="KSO_WM_UNIT_FILL_FORE_SCHEMECOLOR_INDEX_BRIGHTNESS" val="0"/>
  <p:tag name="KSO_WM_DIAGRAM_USE_COLOR_VALUE" val="{&quot;color_scheme&quot;:1,&quot;color_type&quot;:1,&quot;theme_color_indexes&quot;:[5,6,5,6,5,6]}"/>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0939_2*m_h_a*1_3_2"/>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ISCONTENTSTITLE" val="0"/>
  <p:tag name="KSO_WM_UNIT_ISNUMDGMTITLE" val="0"/>
  <p:tag name="KSO_WM_UNIT_NOCLEAR" val="0"/>
  <p:tag name="KSO_WM_UNIT_TYPE" val="m_h_a"/>
  <p:tag name="KSO_WM_UNIT_INDEX" val="1_3_2"/>
  <p:tag name="KSO_WM_DIAGRAM_MAX_ITEMCNT" val="6"/>
  <p:tag name="KSO_WM_DIAGRAM_MIN_ITEMCNT" val="2"/>
  <p:tag name="KSO_WM_DIAGRAM_VIRTUALLY_FRAME" val="{&quot;height&quot;:420.90000610351564,&quot;left&quot;:-20.75,&quot;top&quot;:156.89999694824218,&quot;width&quot;:1005.2}"/>
  <p:tag name="KSO_WM_DIAGRAM_COLOR_MATCH_VALUE" val="{&quot;shape&quot;:{&quot;fill&quot;:{&quot;solid&quot;:{&quot;brightness&quot;:0,&quot;colorType&quot;:1,&quot;foreColorIndex&quot;:7,&quot;transparency&quot;:0},&quot;type&quot;:1},&quot;glow&quot;:{&quot;colorType&quot;:0},&quot;line&quot;:{&quot;type&quot;:0},&quot;shadow&quot;:{&quot;brightness&quot;:0.800000011920929,&quot;colorType&quot;:1,&quot;foreColorIndex&quot;:7,&quot;transparency&quot;:0.400000005960464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VALUE" val="24"/>
  <p:tag name="KSO_WM_UNIT_PRESET_TEXT" val="添加标题"/>
  <p:tag name="KSO_WM_UNIT_FILL_TYPE" val="1"/>
  <p:tag name="KSO_WM_UNIT_FILL_FORE_SCHEMECOLOR_INDEX" val="7"/>
  <p:tag name="KSO_WM_UNIT_FILL_FORE_SCHEMECOLOR_INDEX_BRIGHTNESS" val="0"/>
  <p:tag name="KSO_WM_UNIT_TEXT_TYPE" val="1"/>
  <p:tag name="KSO_WM_DIAGRAM_USE_COLOR_VALUE" val="{&quot;color_scheme&quot;:1,&quot;color_type&quot;:1,&quot;theme_color_indexes&quot;:[5,6,5,6,5,6]}"/>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0939_2*m_h_i*1_3_1"/>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i"/>
  <p:tag name="KSO_WM_UNIT_INDEX" val="1_3_1"/>
  <p:tag name="KSO_WM_DIAGRAM_MAX_ITEMCNT" val="6"/>
  <p:tag name="KSO_WM_DIAGRAM_MIN_ITEMCNT" val="2"/>
  <p:tag name="KSO_WM_DIAGRAM_VIRTUALLY_FRAME" val="{&quot;height&quot;:420.90000610351564,&quot;left&quot;:-20.75,&quot;top&quot;:156.89999694824218,&quot;width&quot;:1005.2}"/>
  <p:tag name="KSO_WM_DIAGRAM_COLOR_MATCH_VALUE" val="{&quot;shape&quot;:{&quot;fill&quot;:{&quot;type&quot;:0},&quot;glow&quot;:{&quot;colorType&quot;:0},&quot;line&quot;:{&quot;gradient&quot;:[{&quot;brightness&quot;:0,&quot;colorType&quot;:2,&quot;pos&quot;:0,&quot;rgb&quot;:&quot;#ffffff&quot;,&quot;transparency&quot;:0.550000011920929},{&quot;brightness&quot;:0,&quot;colorType&quot;:2,&quot;pos&quot;:1,&quot;rgb&quot;:&quot;#ffffff&quot;,&quot;transparency&quot;:0.550000011920929},{&quot;brightness&quot;:0,&quot;colorType&quot;:2,&quot;pos&quot;:0.75,&quot;rgb&quot;:&quot;#ffffff&quot;,&quot;transparency&quot;:1},{&quot;brightness&quot;:0,&quot;colorType&quot;:2,&quot;pos&quot;:0.25,&quot;rgb&quot;:&quot;#ffffff&quot;,&quot;transparency&quot;:1}],&quot;type&quot;:2},&quot;shadow&quot;:{&quot;brightness&quot;:-0.25,&quot;colorType&quot;:1,&quot;foreColorIndex&quot;:7,&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4*n_h_h_i*1_2_2_2"/>
  <p:tag name="KSO_WM_TEMPLATE_CATEGORY" val="diagram"/>
  <p:tag name="KSO_WM_TEMPLATE_INDEX" val="20231084"/>
  <p:tag name="KSO_WM_UNIT_LAYERLEVEL" val="1_1_1_1"/>
  <p:tag name="KSO_WM_TAG_VERSION" val="3.0"/>
  <p:tag name="KSO_WM_DIAGRAM_GROUP_CODE" val="n1-1"/>
  <p:tag name="KSO_WM_UNIT_TYPE" val="n_h_h_i"/>
  <p:tag name="KSO_WM_UNIT_INDEX" val="1_2_2_2"/>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0939_2*m_h_i*1_3_3"/>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i"/>
  <p:tag name="KSO_WM_UNIT_INDEX" val="1_3_3"/>
  <p:tag name="KSO_WM_DIAGRAM_MAX_ITEMCNT" val="6"/>
  <p:tag name="KSO_WM_DIAGRAM_MIN_ITEMCNT" val="2"/>
  <p:tag name="KSO_WM_DIAGRAM_VIRTUALLY_FRAME" val="{&quot;height&quot;:420.90000610351564,&quot;left&quot;:-20.75,&quot;top&quot;:156.89999694824218,&quot;width&quot;:1005.2}"/>
  <p:tag name="KSO_WM_DIAGRAM_COLOR_MATCH_VALUE" val="{&quot;shape&quot;:{&quot;fill&quot;:{&quot;type&quot;:0},&quot;glow&quot;:{&quot;colorType&quot;:0},&quot;line&quot;:{&quot;solidLine&quot;:{&quot;brightness&quot;:0,&quot;colorType&quot;:1,&quot;foreColorIndex&quot;:7,&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7"/>
  <p:tag name="KSO_WM_DIAGRAM_USE_COLOR_VALUE" val="{&quot;color_scheme&quot;:1,&quot;color_type&quot;:1,&quot;theme_color_indexes&quot;:[5,6,5,6,5,6]}"/>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0939_2*m_h_i*1_1_2"/>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i"/>
  <p:tag name="KSO_WM_UNIT_INDEX" val="1_1_2"/>
  <p:tag name="KSO_WM_DIAGRAM_MAX_ITEMCNT" val="6"/>
  <p:tag name="KSO_WM_DIAGRAM_MIN_ITEMCNT" val="2"/>
  <p:tag name="KSO_WM_DIAGRAM_VIRTUALLY_FRAME" val="{&quot;height&quot;:420.90000610351564,&quot;left&quot;:-20.75,&quot;top&quot;:156.89999694824218,&quot;width&quot;:1005.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0939_2*m_h_a*1_1_2"/>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ISCONTENTSTITLE" val="0"/>
  <p:tag name="KSO_WM_UNIT_ISNUMDGMTITLE" val="0"/>
  <p:tag name="KSO_WM_UNIT_NOCLEAR" val="0"/>
  <p:tag name="KSO_WM_UNIT_TYPE" val="m_h_a"/>
  <p:tag name="KSO_WM_UNIT_INDEX" val="1_1_2"/>
  <p:tag name="KSO_WM_DIAGRAM_MAX_ITEMCNT" val="6"/>
  <p:tag name="KSO_WM_DIAGRAM_MIN_ITEMCNT" val="2"/>
  <p:tag name="KSO_WM_DIAGRAM_VIRTUALLY_FRAME" val="{&quot;height&quot;:420.90000610351564,&quot;left&quot;:-20.75,&quot;top&quot;:156.89999694824218,&quot;width&quot;:1005.2}"/>
  <p:tag name="KSO_WM_DIAGRAM_COLOR_MATCH_VALUE" val="{&quot;shape&quot;:{&quot;fill&quot;:{&quot;solid&quot;:{&quot;brightness&quot;:0,&quot;colorType&quot;:1,&quot;foreColorIndex&quot;:5,&quot;transparency&quot;:0},&quot;type&quot;:1},&quot;glow&quot;:{&quot;colorType&quot;:0},&quot;line&quot;:{&quot;type&quot;:0},&quot;shadow&quot;:{&quot;brightness&quot;:0.800000011920929,&quot;colorType&quot;:1,&quot;foreColorIndex&quot;:5,&quot;transparency&quot;:0.400000005960464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VALUE" val="24"/>
  <p:tag name="KSO_WM_UNIT_PRESET_TEXT" val="添加标题"/>
  <p:tag name="KSO_WM_UNIT_FILL_TYPE" val="1"/>
  <p:tag name="KSO_WM_UNIT_FILL_FORE_SCHEMECOLOR_INDEX" val="5"/>
  <p:tag name="KSO_WM_UNIT_FILL_FORE_SCHEMECOLOR_INDEX_BRIGHTNESS" val="0"/>
  <p:tag name="KSO_WM_UNIT_TEXT_TYPE" val="1"/>
  <p:tag name="KSO_WM_DIAGRAM_USE_COLOR_VALUE" val="{&quot;color_scheme&quot;:1,&quot;color_type&quot;:1,&quot;theme_color_indexes&quot;:[5,6,5,6,5,6]}"/>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0939_2*m_h_i*1_1_1"/>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i"/>
  <p:tag name="KSO_WM_UNIT_INDEX" val="1_1_1"/>
  <p:tag name="KSO_WM_DIAGRAM_MAX_ITEMCNT" val="6"/>
  <p:tag name="KSO_WM_DIAGRAM_MIN_ITEMCNT" val="2"/>
  <p:tag name="KSO_WM_DIAGRAM_VIRTUALLY_FRAME" val="{&quot;height&quot;:420.90000610351564,&quot;left&quot;:-20.75,&quot;top&quot;:156.89999694824218,&quot;width&quot;:1005.2}"/>
  <p:tag name="KSO_WM_DIAGRAM_COLOR_MATCH_VALUE" val="{&quot;shape&quot;:{&quot;fill&quot;:{&quot;type&quot;:0},&quot;glow&quot;:{&quot;colorType&quot;:0},&quot;line&quot;:{&quot;gradient&quot;:[{&quot;brightness&quot;:0,&quot;colorType&quot;:2,&quot;pos&quot;:0,&quot;rgb&quot;:&quot;#ffffff&quot;,&quot;transparency&quot;:0.550000011920929},{&quot;brightness&quot;:0,&quot;colorType&quot;:2,&quot;pos&quot;:1,&quot;rgb&quot;:&quot;#ffffff&quot;,&quot;transparency&quot;:0.550000011920929},{&quot;brightness&quot;:0,&quot;colorType&quot;:2,&quot;pos&quot;:0.75,&quot;rgb&quot;:&quot;#ffffff&quot;,&quot;transparency&quot;:1},{&quot;brightness&quot;:0,&quot;colorType&quot;:2,&quot;pos&quot;:0.25,&quot;rgb&quot;:&quot;#ffffff&quot;,&quot;transparency&quot;:1}],&quot;type&quot;:2},&quot;shadow&quot;:{&quot;brightness&quot;:-0.25,&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0939_2*m_h_i*1_1_3"/>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i"/>
  <p:tag name="KSO_WM_UNIT_INDEX" val="1_1_3"/>
  <p:tag name="KSO_WM_DIAGRAM_MAX_ITEMCNT" val="6"/>
  <p:tag name="KSO_WM_DIAGRAM_MIN_ITEMCNT" val="2"/>
  <p:tag name="KSO_WM_DIAGRAM_VIRTUALLY_FRAME" val="{&quot;height&quot;:420.90000610351564,&quot;left&quot;:-20.75,&quot;top&quot;:156.89999694824218,&quot;width&quot;:1005.2}"/>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5,6,5,6,5,6]}"/>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0939_2*m_h_i*1_2_2"/>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i"/>
  <p:tag name="KSO_WM_UNIT_INDEX" val="1_2_2"/>
  <p:tag name="KSO_WM_DIAGRAM_MAX_ITEMCNT" val="6"/>
  <p:tag name="KSO_WM_DIAGRAM_MIN_ITEMCNT" val="2"/>
  <p:tag name="KSO_WM_DIAGRAM_VIRTUALLY_FRAME" val="{&quot;height&quot;:420.90000610351564,&quot;left&quot;:-20.75,&quot;top&quot;:156.89999694824218,&quot;width&quot;:1005.2}"/>
  <p:tag name="KSO_WM_DIAGRAM_COLOR_MATCH_VALUE" val="{&quot;shape&quot;:{&quot;fill&quot;:{&quot;solid&quot;:{&quot;brightness&quot;:0,&quot;colorType&quot;:1,&quot;foreColorIndex&quot;:6,&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0939_2*m_h_a*1_2_2"/>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ISCONTENTSTITLE" val="0"/>
  <p:tag name="KSO_WM_UNIT_ISNUMDGMTITLE" val="0"/>
  <p:tag name="KSO_WM_UNIT_NOCLEAR" val="0"/>
  <p:tag name="KSO_WM_UNIT_TYPE" val="m_h_a"/>
  <p:tag name="KSO_WM_UNIT_INDEX" val="1_2_2"/>
  <p:tag name="KSO_WM_DIAGRAM_MAX_ITEMCNT" val="6"/>
  <p:tag name="KSO_WM_DIAGRAM_MIN_ITEMCNT" val="2"/>
  <p:tag name="KSO_WM_DIAGRAM_VIRTUALLY_FRAME" val="{&quot;height&quot;:420.90000610351564,&quot;left&quot;:-20.75,&quot;top&quot;:156.89999694824218,&quot;width&quot;:1005.2}"/>
  <p:tag name="KSO_WM_DIAGRAM_COLOR_MATCH_VALUE" val="{&quot;shape&quot;:{&quot;fill&quot;:{&quot;solid&quot;:{&quot;brightness&quot;:0,&quot;colorType&quot;:1,&quot;foreColorIndex&quot;:6,&quot;transparency&quot;:0},&quot;type&quot;:1},&quot;glow&quot;:{&quot;colorType&quot;:0},&quot;line&quot;:{&quot;type&quot;:0},&quot;shadow&quot;:{&quot;brightness&quot;:0.800000011920929,&quot;colorType&quot;:1,&quot;foreColorIndex&quot;:6,&quot;transparency&quot;:0.400000005960464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VALUE" val="24"/>
  <p:tag name="KSO_WM_UNIT_PRESET_TEXT" val="添加标题"/>
  <p:tag name="KSO_WM_UNIT_FILL_TYPE" val="1"/>
  <p:tag name="KSO_WM_UNIT_FILL_FORE_SCHEMECOLOR_INDEX" val="6"/>
  <p:tag name="KSO_WM_UNIT_FILL_FORE_SCHEMECOLOR_INDEX_BRIGHTNESS" val="0"/>
  <p:tag name="KSO_WM_UNIT_TEXT_TYPE" val="1"/>
  <p:tag name="KSO_WM_DIAGRAM_USE_COLOR_VALUE" val="{&quot;color_scheme&quot;:1,&quot;color_type&quot;:1,&quot;theme_color_indexes&quot;:[5,6,5,6,5,6]}"/>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0939_2*m_h_i*1_2_1"/>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i"/>
  <p:tag name="KSO_WM_UNIT_INDEX" val="1_2_1"/>
  <p:tag name="KSO_WM_DIAGRAM_MAX_ITEMCNT" val="6"/>
  <p:tag name="KSO_WM_DIAGRAM_MIN_ITEMCNT" val="2"/>
  <p:tag name="KSO_WM_DIAGRAM_VIRTUALLY_FRAME" val="{&quot;height&quot;:420.90000610351564,&quot;left&quot;:-20.75,&quot;top&quot;:156.89999694824218,&quot;width&quot;:1005.2}"/>
  <p:tag name="KSO_WM_DIAGRAM_COLOR_MATCH_VALUE" val="{&quot;shape&quot;:{&quot;fill&quot;:{&quot;type&quot;:0},&quot;glow&quot;:{&quot;colorType&quot;:0},&quot;line&quot;:{&quot;gradient&quot;:[{&quot;brightness&quot;:0,&quot;colorType&quot;:2,&quot;pos&quot;:0,&quot;rgb&quot;:&quot;#ffffff&quot;,&quot;transparency&quot;:0.550000011920929},{&quot;brightness&quot;:0,&quot;colorType&quot;:2,&quot;pos&quot;:1,&quot;rgb&quot;:&quot;#ffffff&quot;,&quot;transparency&quot;:0.550000011920929},{&quot;brightness&quot;:0,&quot;colorType&quot;:2,&quot;pos&quot;:0.75,&quot;rgb&quot;:&quot;#ffffff&quot;,&quot;transparency&quot;:1},{&quot;brightness&quot;:0,&quot;colorType&quot;:2,&quot;pos&quot;:0.25,&quot;rgb&quot;:&quot;#ffffff&quot;,&quot;transparency&quot;:1}],&quot;type&quot;:2},&quot;shadow&quot;:{&quot;brightness&quot;:-0.25,&quot;colorType&quot;:1,&quot;foreColorIndex&quot;:6,&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0939_2*m_h_i*1_2_3"/>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i"/>
  <p:tag name="KSO_WM_UNIT_INDEX" val="1_2_3"/>
  <p:tag name="KSO_WM_DIAGRAM_MAX_ITEMCNT" val="6"/>
  <p:tag name="KSO_WM_DIAGRAM_MIN_ITEMCNT" val="2"/>
  <p:tag name="KSO_WM_DIAGRAM_VIRTUALLY_FRAME" val="{&quot;height&quot;:420.90000610351564,&quot;left&quot;:-20.75,&quot;top&quot;:156.89999694824218,&quot;width&quot;:1005.2}"/>
  <p:tag name="KSO_WM_DIAGRAM_COLOR_MATCH_VALUE" val="{&quot;shape&quot;:{&quot;fill&quot;:{&quot;type&quot;:0},&quot;glow&quot;:{&quot;colorType&quot;:0},&quot;line&quot;:{&quot;solidLine&quot;:{&quot;brightness&quot;:0,&quot;colorType&quot;:1,&quot;foreColorIndex&quot;:6,&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6"/>
  <p:tag name="KSO_WM_DIAGRAM_USE_COLOR_VALUE" val="{&quot;color_scheme&quot;:1,&quot;color_type&quot;:1,&quot;theme_color_indexes&quot;:[5,6,5,6,5,6]}"/>
</p:tagLst>
</file>

<file path=ppt/tags/tag469.xml><?xml version="1.0" encoding="utf-8"?>
<p:tagLst xmlns:p="http://schemas.openxmlformats.org/presentationml/2006/main">
  <p:tag name="KSO_WM_DIAGRAM_VERSION" val="3"/>
  <p:tag name="KSO_WM_DIAGRAM_COLOR_TRICK" val="4"/>
  <p:tag name="KSO_WM_DIAGRAM_COLOR_TEXT_CAN_REMOVE" val="n"/>
  <p:tag name="KSO_WM_UNIT_VALUE" val="82*76"/>
  <p:tag name="KSO_WM_UNIT_HIGHLIGHT" val="0"/>
  <p:tag name="KSO_WM_UNIT_COMPATIBLE" val="0"/>
  <p:tag name="KSO_WM_UNIT_DIAGRAM_ISNUMVISUAL" val="0"/>
  <p:tag name="KSO_WM_UNIT_DIAGRAM_ISREFERUNIT" val="0"/>
  <p:tag name="KSO_WM_DIAGRAM_GROUP_CODE" val="m1-1"/>
  <p:tag name="KSO_WM_UNIT_TYPE" val="m_h_x"/>
  <p:tag name="KSO_WM_UNIT_INDEX" val="1_1_1"/>
  <p:tag name="KSO_WM_UNIT_ID" val="diagram20230939_2*m_h_x*1_1_1"/>
  <p:tag name="KSO_WM_TEMPLATE_CATEGORY" val="diagram"/>
  <p:tag name="KSO_WM_TEMPLATE_INDEX" val="20230939"/>
  <p:tag name="KSO_WM_UNIT_LAYERLEVEL" val="1_1_1"/>
  <p:tag name="KSO_WM_TAG_VERSION" val="3.0"/>
  <p:tag name="KSO_WM_DIAGRAM_MAX_ITEMCNT" val="6"/>
  <p:tag name="KSO_WM_DIAGRAM_MIN_ITEMCNT" val="2"/>
  <p:tag name="KSO_WM_DIAGRAM_VIRTUALLY_FRAME" val="{&quot;height&quot;:420.90000610351564,&quot;left&quot;:-20.75,&quot;top&quot;:156.89999694824218,&quot;width&quot;:1005.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4*n_h_h_i*1_2_2_1"/>
  <p:tag name="KSO_WM_TEMPLATE_CATEGORY" val="diagram"/>
  <p:tag name="KSO_WM_TEMPLATE_INDEX" val="20231084"/>
  <p:tag name="KSO_WM_UNIT_LAYERLEVEL" val="1_1_1_1"/>
  <p:tag name="KSO_WM_TAG_VERSION" val="3.0"/>
  <p:tag name="KSO_WM_DIAGRAM_GROUP_CODE" val="n1-1"/>
  <p:tag name="KSO_WM_UNIT_TYPE" val="n_h_h_i"/>
  <p:tag name="KSO_WM_UNIT_INDEX" val="1_2_2_1"/>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470.xml><?xml version="1.0" encoding="utf-8"?>
<p:tagLst xmlns:p="http://schemas.openxmlformats.org/presentationml/2006/main">
  <p:tag name="KSO_WM_DIAGRAM_VERSION" val="3"/>
  <p:tag name="KSO_WM_DIAGRAM_COLOR_TRICK" val="4"/>
  <p:tag name="KSO_WM_DIAGRAM_COLOR_TEXT_CAN_REMOVE" val="n"/>
  <p:tag name="KSO_WM_UNIT_VALUE" val="86*73"/>
  <p:tag name="KSO_WM_UNIT_HIGHLIGHT" val="0"/>
  <p:tag name="KSO_WM_UNIT_COMPATIBLE" val="0"/>
  <p:tag name="KSO_WM_UNIT_DIAGRAM_ISNUMVISUAL" val="0"/>
  <p:tag name="KSO_WM_UNIT_DIAGRAM_ISREFERUNIT" val="0"/>
  <p:tag name="KSO_WM_DIAGRAM_GROUP_CODE" val="m1-1"/>
  <p:tag name="KSO_WM_UNIT_TYPE" val="m_h_x"/>
  <p:tag name="KSO_WM_UNIT_INDEX" val="1_2_1"/>
  <p:tag name="KSO_WM_UNIT_ID" val="diagram20230939_2*m_h_x*1_2_1"/>
  <p:tag name="KSO_WM_TEMPLATE_CATEGORY" val="diagram"/>
  <p:tag name="KSO_WM_TEMPLATE_INDEX" val="20230939"/>
  <p:tag name="KSO_WM_UNIT_LAYERLEVEL" val="1_1_1"/>
  <p:tag name="KSO_WM_TAG_VERSION" val="3.0"/>
  <p:tag name="KSO_WM_DIAGRAM_MAX_ITEMCNT" val="6"/>
  <p:tag name="KSO_WM_DIAGRAM_MIN_ITEMCNT" val="2"/>
  <p:tag name="KSO_WM_DIAGRAM_VIRTUALLY_FRAME" val="{&quot;height&quot;:420.90000610351564,&quot;left&quot;:-20.75,&quot;top&quot;:156.89999694824218,&quot;width&quot;:1005.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471.xml><?xml version="1.0" encoding="utf-8"?>
<p:tagLst xmlns:p="http://schemas.openxmlformats.org/presentationml/2006/main">
  <p:tag name="KSO_WM_DIAGRAM_VERSION" val="3"/>
  <p:tag name="KSO_WM_DIAGRAM_COLOR_TRICK" val="4"/>
  <p:tag name="KSO_WM_DIAGRAM_COLOR_TEXT_CAN_REMOVE" val="n"/>
  <p:tag name="KSO_WM_UNIT_VALUE" val="80*86"/>
  <p:tag name="KSO_WM_UNIT_HIGHLIGHT" val="0"/>
  <p:tag name="KSO_WM_UNIT_COMPATIBLE" val="0"/>
  <p:tag name="KSO_WM_UNIT_DIAGRAM_ISNUMVISUAL" val="0"/>
  <p:tag name="KSO_WM_UNIT_DIAGRAM_ISREFERUNIT" val="0"/>
  <p:tag name="KSO_WM_DIAGRAM_GROUP_CODE" val="m1-1"/>
  <p:tag name="KSO_WM_UNIT_TYPE" val="m_h_x"/>
  <p:tag name="KSO_WM_UNIT_INDEX" val="1_3_1"/>
  <p:tag name="KSO_WM_UNIT_ID" val="diagram20230939_2*m_h_x*1_3_1"/>
  <p:tag name="KSO_WM_TEMPLATE_CATEGORY" val="diagram"/>
  <p:tag name="KSO_WM_TEMPLATE_INDEX" val="20230939"/>
  <p:tag name="KSO_WM_UNIT_LAYERLEVEL" val="1_1_1"/>
  <p:tag name="KSO_WM_TAG_VERSION" val="3.0"/>
  <p:tag name="KSO_WM_DIAGRAM_MAX_ITEMCNT" val="6"/>
  <p:tag name="KSO_WM_DIAGRAM_MIN_ITEMCNT" val="2"/>
  <p:tag name="KSO_WM_DIAGRAM_VIRTUALLY_FRAME" val="{&quot;height&quot;:420.90000610351564,&quot;left&quot;:-20.75,&quot;top&quot;:156.89999694824218,&quot;width&quot;:1005.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472.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1.1250393700787402,&quot;top&quot;:84.4,&quot;width&quot;:1087.0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73.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1.1250393700787402,&quot;top&quot;:84.4,&quot;width&quot;:1087.0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060_2*l_h_i*1_2_3"/>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692913386,&quot;left&quot;:87.89998779296874,&quot;top&quot;:126.35,&quot;width&quot;:825.3985948841967}"/>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060_2*l_h_i*1_2_2"/>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692913386,&quot;left&quot;:87.89998779296874,&quot;top&quot;:126.35,&quot;width&quot;:825.3985948841967}"/>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47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060_2*l_h_a*1_2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692913386,&quot;left&quot;:87.89998779296874,&quot;top&quot;:126.35,&quot;width&quot;:825.39859488419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060_2*l_h_i*1_1_3"/>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692913386,&quot;left&quot;:87.89998779296874,&quot;top&quot;:126.35,&quot;width&quot;:825.3985948841967}"/>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060_2*l_h_i*1_1_2"/>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692913386,&quot;left&quot;:87.89998779296874,&quot;top&quot;:126.35,&quot;width&quot;:825.39859488419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7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060_2*l_h_a*1_1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692913386,&quot;left&quot;:87.89998779296874,&quot;top&quot;:126.35,&quot;width&quot;:825.39859488419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4*n_h_h_i*1_2_4_2"/>
  <p:tag name="KSO_WM_TEMPLATE_CATEGORY" val="diagram"/>
  <p:tag name="KSO_WM_TEMPLATE_INDEX" val="20231084"/>
  <p:tag name="KSO_WM_UNIT_LAYERLEVEL" val="1_1_1_1"/>
  <p:tag name="KSO_WM_TAG_VERSION" val="3.0"/>
  <p:tag name="KSO_WM_DIAGRAM_GROUP_CODE" val="n1-1"/>
  <p:tag name="KSO_WM_UNIT_TYPE" val="n_h_h_i"/>
  <p:tag name="KSO_WM_UNIT_INDEX" val="1_2_4_2"/>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480.xml><?xml version="1.0" encoding="utf-8"?>
<p:tagLst xmlns:p="http://schemas.openxmlformats.org/presentationml/2006/main">
  <p:tag name="KSO_WM_UNIT_SUBTYPE" val="a"/>
  <p:tag name="KSO_WM_UNIT_NOCLEAR" val="0"/>
  <p:tag name="KSO_WM_UNIT_VALUE" val="7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060_2*l_h_f*1_1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692913386,&quot;left&quot;:87.89998779296874,&quot;top&quot;:126.35,&quot;width&quot;:825.39859488419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060_2*l_h_f*1_2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692913386,&quot;left&quot;:87.89998779296874,&quot;top&quot;:126.35,&quot;width&quot;:825.39859488419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7"/>
  <p:tag name="KSO_WM_UNIT_PRESET_TEXT" val="单击此处输入您的项正文，文字是您思想的提炼，请尽量言简意赅的阐述观点。单击此处输入您的项正文，文字是您思想的提炼，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060_2*l_h_i*1_3_3"/>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692913386,&quot;left&quot;:87.89998779296874,&quot;top&quot;:126.35,&quot;width&quot;:825.3985948841967}"/>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060_2*l_h_i*1_3_2"/>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692913386,&quot;left&quot;:87.89998779296874,&quot;top&quot;:126.35,&quot;width&quot;:825.39859488419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8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060_2*l_h_a*1_3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692913386,&quot;left&quot;:87.89998779296874,&quot;top&quot;:126.35,&quot;width&quot;:825.39859488419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8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060_2*l_h_f*1_3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692913386,&quot;left&quot;:87.89998779296874,&quot;top&quot;:126.35,&quot;width&quot;:825.39859488419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7"/>
  <p:tag name="KSO_WM_UNIT_PRESET_TEXT" val="单击此处输入您的项正文，文字是您思想的提炼，请尽量言简意赅的阐述观点。单击此处输入您的项正文，文字是您思想的提炼，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060_2*l_h_i*1_3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692913386,&quot;left&quot;:87.89998779296874,&quot;top&quot;:126.35,&quot;width&quot;:825.39859488419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060_2*l_h_i*1_1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692913386,&quot;left&quot;:87.89998779296874,&quot;top&quot;:126.35,&quot;width&quot;:825.39859488419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060_2*l_h_i*1_2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78.3556692913386,&quot;left&quot;:87.89998779296874,&quot;top&quot;:126.35,&quot;width&quot;:825.39859488419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5},&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489.xml><?xml version="1.0" encoding="utf-8"?>
<p:tagLst xmlns:p="http://schemas.openxmlformats.org/presentationml/2006/main">
  <p:tag name="resource_record_key" val="{&quot;70&quot;:[3326237,3314342,3322406,3318443,3312419,3312155,3327684,3312849,3333565,3322097,3321478,3314424,3327682,3321418,3314082,3314420,3332761,3327990,3328082,3322227,3312162,3321780,3312417,3312170,3312355,3317054,3327298,3318489]}"/>
</p:tagLst>
</file>

<file path=ppt/tags/tag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4*n_h_h_i*1_2_4_1"/>
  <p:tag name="KSO_WM_TEMPLATE_CATEGORY" val="diagram"/>
  <p:tag name="KSO_WM_TEMPLATE_INDEX" val="20231084"/>
  <p:tag name="KSO_WM_UNIT_LAYERLEVEL" val="1_1_1_1"/>
  <p:tag name="KSO_WM_TAG_VERSION" val="3.0"/>
  <p:tag name="KSO_WM_DIAGRAM_GROUP_CODE" val="n1-1"/>
  <p:tag name="KSO_WM_UNIT_TYPE" val="n_h_h_i"/>
  <p:tag name="KSO_WM_UNIT_INDEX" val="1_2_4_1"/>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4"/>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4"/>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5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1084_4*n_h_h_a*1_2_2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084_4*n_h_h_x*1_2_1_1"/>
  <p:tag name="KSO_WM_TEMPLATE_CATEGORY" val="diagram"/>
  <p:tag name="KSO_WM_TEMPLATE_INDEX" val="20231084"/>
  <p:tag name="KSO_WM_UNIT_LAYERLEVEL" val="1_1_1_1"/>
  <p:tag name="KSO_WM_TAG_VERSION" val="3.0"/>
  <p:tag name="KSO_WM_BEAUTIFY_FLAG" val="#wm#"/>
  <p:tag name="KSO_WM_DIAGRAM_VERSION" val="3"/>
  <p:tag name="KSO_WM_DIAGRAM_COLOR_TRICK" val="1"/>
  <p:tag name="KSO_WM_DIAGRAM_COLOR_TEXT_CAN_REMOVE" val="n"/>
  <p:tag name="KSO_WM_UNIT_VALUE" val="52*44"/>
  <p:tag name="KSO_WM_UNIT_TYPE" val="n_h_h_x"/>
  <p:tag name="KSO_WM_UNIT_INDEX" val="1_2_1_1"/>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solid&quot;:{&quot;brightness&quot;:0,&quot;colorType&quot;:2,&quot;rgb&quot;:&quot;#ffffff&quot;,&quot;transparency&quot;:0.10000000149011612},&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5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1084_4*n_h_h_f*1_2_2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4_1"/>
  <p:tag name="KSO_WM_UNIT_ID" val="diagram20231084_4*n_h_h_a*1_2_4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084_4*n_h_h_x*1_2_2_1"/>
  <p:tag name="KSO_WM_TEMPLATE_CATEGORY" val="diagram"/>
  <p:tag name="KSO_WM_TEMPLATE_INDEX" val="20231084"/>
  <p:tag name="KSO_WM_UNIT_LAYERLEVEL" val="1_1_1_1"/>
  <p:tag name="KSO_WM_TAG_VERSION" val="3.0"/>
  <p:tag name="KSO_WM_BEAUTIFY_FLAG" val="#wm#"/>
  <p:tag name="KSO_WM_DIAGRAM_VERSION" val="3"/>
  <p:tag name="KSO_WM_DIAGRAM_COLOR_TRICK" val="1"/>
  <p:tag name="KSO_WM_DIAGRAM_COLOR_TEXT_CAN_REMOVE" val="n"/>
  <p:tag name="KSO_WM_UNIT_VALUE" val="48*43"/>
  <p:tag name="KSO_WM_UNIT_TYPE" val="n_h_h_x"/>
  <p:tag name="KSO_WM_UNIT_INDEX" val="1_2_2_1"/>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solid&quot;:{&quot;brightness&quot;:0,&quot;colorType&quot;:2,&quot;rgb&quot;:&quot;#ffffff&quot;,&quot;transparency&quot;:0.10000000149011612},&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5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4_1"/>
  <p:tag name="KSO_WM_UNIT_ID" val="diagram20231084_4*n_h_h_f*1_2_4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084_4*n_h_h_x*1_2_4_1"/>
  <p:tag name="KSO_WM_TEMPLATE_CATEGORY" val="diagram"/>
  <p:tag name="KSO_WM_TEMPLATE_INDEX" val="20231084"/>
  <p:tag name="KSO_WM_UNIT_LAYERLEVEL" val="1_1_1_1"/>
  <p:tag name="KSO_WM_TAG_VERSION" val="3.0"/>
  <p:tag name="KSO_WM_BEAUTIFY_FLAG" val="#wm#"/>
  <p:tag name="KSO_WM_DIAGRAM_VERSION" val="3"/>
  <p:tag name="KSO_WM_DIAGRAM_COLOR_TRICK" val="1"/>
  <p:tag name="KSO_WM_DIAGRAM_COLOR_TEXT_CAN_REMOVE" val="n"/>
  <p:tag name="KSO_WM_UNIT_VALUE" val="48*43"/>
  <p:tag name="KSO_WM_UNIT_TYPE" val="n_h_h_x"/>
  <p:tag name="KSO_WM_UNIT_INDEX" val="1_2_4_1"/>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solid&quot;:{&quot;brightness&quot;:0,&quot;colorType&quot;:2,&quot;rgb&quot;:&quot;#ffffff&quot;,&quot;transparency&quot;:0.10000000149011612},&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084_4*n_h_h_x*1_2_3_1"/>
  <p:tag name="KSO_WM_TEMPLATE_CATEGORY" val="diagram"/>
  <p:tag name="KSO_WM_TEMPLATE_INDEX" val="20231084"/>
  <p:tag name="KSO_WM_UNIT_LAYERLEVEL" val="1_1_1_1"/>
  <p:tag name="KSO_WM_TAG_VERSION" val="3.0"/>
  <p:tag name="KSO_WM_BEAUTIFY_FLAG" val="#wm#"/>
  <p:tag name="KSO_WM_DIAGRAM_VERSION" val="3"/>
  <p:tag name="KSO_WM_DIAGRAM_COLOR_TRICK" val="1"/>
  <p:tag name="KSO_WM_DIAGRAM_COLOR_TEXT_CAN_REMOVE" val="n"/>
  <p:tag name="KSO_WM_UNIT_VALUE" val="48*48"/>
  <p:tag name="KSO_WM_UNIT_TYPE" val="n_h_h_x"/>
  <p:tag name="KSO_WM_UNIT_INDEX" val="1_2_3_1"/>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solid&quot;:{&quot;brightness&quot;:0,&quot;colorType&quot;:2,&quot;rgb&quot;:&quot;#ffffff&quot;,&quot;transparency&quot;:0.10000000149011612},&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1084_4*n_h_i*1_1_3"/>
  <p:tag name="KSO_WM_TEMPLATE_CATEGORY" val="diagram"/>
  <p:tag name="KSO_WM_TEMPLATE_INDEX" val="20231084"/>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gradient&quot;:[{&quot;brightness&quot;:0,&quot;colorType&quot;:1,&quot;foreColorIndex&quot;:5,&quot;pos&quot;:0,&quot;transparency&quot;:0.8299999833106995},{&quot;brightness&quot;:0,&quot;colorType&quot;:1,&quot;foreColorIndex&quot;:5,&quot;pos&quot;:1,&quot;transparency&quot;:0.7699999809265137}],&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31084_4*n_h_i*1_1_4"/>
  <p:tag name="KSO_WM_TEMPLATE_CATEGORY" val="diagram"/>
  <p:tag name="KSO_WM_TEMPLATE_INDEX" val="20231084"/>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type&quot;:0},&quot;glow&quot;:{&quot;colorType&quot;:0},&quot;line&quot;:{&quot;gradient&quot;:[{&quot;brightness&quot;:0,&quot;colorType&quot;:1,&quot;foreColorIndex&quot;:5,&quot;pos&quot;:1,&quot;transparency&quot;:0.75},{&quot;brightness&quot;:0,&quot;colorType&quot;:1,&quot;foreColorIndex&quot;:5,&quot;pos&quot;:0,&quot;transparency&quot;:0.7200000286102295}],&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5"/>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5"/>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20231084_4*n_h_i*1_1_5"/>
  <p:tag name="KSO_WM_TEMPLATE_CATEGORY" val="diagram"/>
  <p:tag name="KSO_WM_TEMPLATE_INDEX" val="20231084"/>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type&quot;:0},&quot;glow&quot;:{&quot;colorType&quot;:0},&quot;line&quot;:{&quot;gradient&quot;:[{&quot;brightness&quot;:0,&quot;colorType&quot;:1,&quot;foreColorIndex&quot;:5,&quot;pos&quot;:1,&quot;transparency&quot;:0.46000000834465027},{&quot;brightness&quot;:0,&quot;colorType&quot;:1,&quot;foreColorIndex&quot;:5,&quot;pos&quot;:0,&quot;transparency&quot;:0.44999998807907104}],&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61.xml><?xml version="1.0" encoding="utf-8"?>
<p:tagLst xmlns:p="http://schemas.openxmlformats.org/presentationml/2006/main">
  <p:tag name="KSO_WM_UNIT_ISCONTENTSTITLE" val="0"/>
  <p:tag name="KSO_WM_UNIT_ISNUMDGMTITLE" val="0"/>
  <p:tag name="KSO_WM_UNIT_NOCLEAR" val="0"/>
  <p:tag name="KSO_WM_UNIT_VALUE" val="25"/>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084_4*n_h_a*1_1_1"/>
  <p:tag name="KSO_WM_TEMPLATE_CATEGORY" val="diagram"/>
  <p:tag name="KSO_WM_TEMPLATE_INDEX" val="20231084"/>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397.3000030517578,&quot;left&quot;:18.57501220703125,&quot;top&quot;:94,&quot;width&quot;:888.049975585937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10;加项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3245_1*n_h_h_i*1_2_1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749938964844,&quot;left&quot;:61.87504272460937,&quot;top&quot;:114.35,&quot;width&quot;:807.87487853523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3245_1*n_h_h_i*1_2_3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749938964844,&quot;left&quot;:61.87504272460937,&quot;top&quot;:114.35,&quot;width&quot;:807.87487853523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3245_1*n_h_h_i*1_2_2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749938964844,&quot;left&quot;:61.87504272460937,&quot;top&quot;:114.35,&quot;width&quot;:807.87487853523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1"/>
  <p:tag name="KSO_WM_UNIT_ID" val="diagram20233245_1*n_h_h_i*1_2_5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749938964844,&quot;left&quot;:61.87504272460937,&quot;top&quot;:114.35,&quot;width&quot;:807.87487853523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66.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3_1"/>
  <p:tag name="KSO_WM_UNIT_ID" val="diagram20233245_1*n_h_h_x*1_2_3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749938964844,&quot;left&quot;:61.87504272460937,&quot;top&quot;:114.35,&quot;width&quot;:807.87487853523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233245_1*n_h_h_i*1_2_4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749938964844,&quot;left&quot;:61.87504272460937,&quot;top&quot;:114.35,&quot;width&quot;:807.87487853523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68.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5_1"/>
  <p:tag name="KSO_WM_UNIT_ID" val="diagram20233245_1*n_h_h_x*1_2_5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749938964844,&quot;left&quot;:61.87504272460937,&quot;top&quot;:114.35,&quot;width&quot;:807.87487853523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69.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233245_1*n_h_h_x*1_2_2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749938964844,&quot;left&quot;:61.87504272460937,&quot;top&quot;:114.35,&quot;width&quot;:807.87487853523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6"/>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6"/>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x"/>
  <p:tag name="KSO_WM_UNIT_INDEX" val="1_1_1"/>
  <p:tag name="KSO_WM_UNIT_ID" val="diagram20233245_1*n_h_x*1_1_1"/>
  <p:tag name="KSO_WM_TEMPLATE_CATEGORY" val="diagram"/>
  <p:tag name="KSO_WM_TEMPLATE_INDEX" val="20233245"/>
  <p:tag name="KSO_WM_UNIT_LAYERLEVEL" val="1_1_1"/>
  <p:tag name="KSO_WM_TAG_VERSION" val="3.0"/>
  <p:tag name="KSO_WM_BEAUTIFY_FLAG" val="#wm#"/>
  <p:tag name="KSO_WM_DIAGRAM_VERSION" val="3"/>
  <p:tag name="KSO_WM_DIAGRAM_COLOR_TRICK" val="1"/>
  <p:tag name="KSO_WM_DIAGRAM_COLOR_TEXT_CAN_REMOVE" val="n"/>
  <p:tag name="KSO_WM_UNIT_VALUE" val="190*205"/>
  <p:tag name="KSO_WM_DIAGRAM_MAX_ITEMCNT" val="5"/>
  <p:tag name="KSO_WM_DIAGRAM_MIN_ITEMCNT" val="5"/>
  <p:tag name="KSO_WM_DIAGRAM_VIRTUALLY_FRAME" val="{&quot;height&quot;:359.0749938964844,&quot;left&quot;:61.87504272460937,&quot;top&quot;:114.35,&quot;width&quot;:807.874878535233}"/>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DIAGRAM_USE_COLOR_VALUE" val="{&quot;color_scheme&quot;:1,&quot;color_type&quot;:1,&quot;theme_color_indexes&quot;:[5,6,5,6,5,6]}"/>
</p:tagLst>
</file>

<file path=ppt/tags/tag7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3245_1*n_h_h_f*1_2_1_1"/>
  <p:tag name="KSO_WM_TEMPLATE_CATEGORY" val="diagram"/>
  <p:tag name="KSO_WM_TEMPLATE_INDEX" val="20233245"/>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359.0749938964844,&quot;left&quot;:61.87504272460937,&quot;top&quot;:114.35,&quot;width&quot;:807.8748785352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智能图形项正文，文字是您思想的提炼，请尽量言简意赅的阐述观点。单击此处输入(您的)智能图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7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3245_1*n_h_h_f*1_2_2_1"/>
  <p:tag name="KSO_WM_TEMPLATE_CATEGORY" val="diagram"/>
  <p:tag name="KSO_WM_TEMPLATE_INDEX" val="20233245"/>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359.0749938964844,&quot;left&quot;:61.87504272460937,&quot;top&quot;:114.35,&quot;width&quot;:807.8748785352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智能图形项正文，文字是您思想的提炼，请尽量言简意赅的阐述观点。单击此处输入(您的)智能图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7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3245_1*n_h_h_f*1_2_3_1"/>
  <p:tag name="KSO_WM_TEMPLATE_CATEGORY" val="diagram"/>
  <p:tag name="KSO_WM_TEMPLATE_INDEX" val="20233245"/>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359.0749938964844,&quot;left&quot;:61.87504272460937,&quot;top&quot;:114.35,&quot;width&quot;:807.8748785352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智能图形项正文，文字是您思想的提炼，请尽量言简意赅的阐述观点。单击此处输入(您的)智能图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7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5_1"/>
  <p:tag name="KSO_WM_UNIT_ID" val="diagram20233245_1*n_h_h_f*1_2_5_1"/>
  <p:tag name="KSO_WM_TEMPLATE_CATEGORY" val="diagram"/>
  <p:tag name="KSO_WM_TEMPLATE_INDEX" val="20233245"/>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359.0749938964844,&quot;left&quot;:61.87504272460937,&quot;top&quot;:114.35,&quot;width&quot;:807.8748785352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智能图形项正文，文字是您思想的提炼，请尽量言简意赅的阐述观点。单击此处输入(您的)智能图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7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4_1"/>
  <p:tag name="KSO_WM_UNIT_ID" val="diagram20233245_1*n_h_h_f*1_2_4_1"/>
  <p:tag name="KSO_WM_TEMPLATE_CATEGORY" val="diagram"/>
  <p:tag name="KSO_WM_TEMPLATE_INDEX" val="20233245"/>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359.0749938964844,&quot;left&quot;:61.87504272460937,&quot;top&quot;:114.35,&quot;width&quot;:807.8748785352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智能图形项正文，文字是您思想的提炼，请尽量言简意赅的阐述观点。单击此处输入(您的)智能图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76.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4_1"/>
  <p:tag name="KSO_WM_UNIT_ID" val="diagram20233245_1*n_h_h_x*1_2_4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749938964844,&quot;left&quot;:61.87504272460937,&quot;top&quot;:114.35,&quot;width&quot;:807.87487853523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77.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1"/>
  <p:tag name="KSO_WM_UNIT_ID" val="diagram20233245_1*n_h_h_x*1_2_1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749938964844,&quot;left&quot;:61.87504272460937,&quot;top&quot;:114.35,&quot;width&quot;:807.87487853523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a"/>
  <p:tag name="KSO_WM_UNIT_INDEX" val="1_1_1"/>
  <p:tag name="KSO_WM_UNIT_ID" val="diagram20233245_1*n_h_a*1_1_1"/>
  <p:tag name="KSO_WM_TEMPLATE_CATEGORY" val="diagram"/>
  <p:tag name="KSO_WM_TEMPLATE_INDEX" val="20233245"/>
  <p:tag name="KSO_WM_UNIT_LAYERLEVEL" val="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359.0749938964844,&quot;left&quot;:61.87504272460937,&quot;top&quot;:114.35,&quot;width&quot;:807.8748785352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79.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790_1*l_h_i*1_1_1"/>
  <p:tag name="KSO_WM_TEMPLATE_CATEGORY" val="diagram"/>
  <p:tag name="KSO_WM_TEMPLATE_INDEX" val="20231790"/>
  <p:tag name="KSO_WM_UNIT_LAYERLEVEL" val="1_1_1"/>
  <p:tag name="KSO_WM_TAG_VERSION" val="3.0"/>
  <p:tag name="KSO_WM_DIAGRAM_MAX_ITEMCNT" val="6"/>
  <p:tag name="KSO_WM_DIAGRAM_MIN_ITEMCNT" val="2"/>
  <p:tag name="KSO_WM_DIAGRAM_VIRTUALLY_FRAME" val="{&quot;height&quot;:212.95,&quot;left&quot;:53.15,&quot;top&quot;:120.8,&quot;width&quot;:885}"/>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7"/>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7"/>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80.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790"/>
  <p:tag name="KSO_WM_UNIT_LAYERLEVEL" val="1_1_1"/>
  <p:tag name="KSO_WM_TAG_VERSION" val="3.0"/>
  <p:tag name="KSO_WM_UNIT_VALUE" val="10"/>
  <p:tag name="KSO_WM_UNIT_TYPE" val="l_h_a"/>
  <p:tag name="KSO_WM_UNIT_ID" val="diagram20231790_1*l_h_a*1_1_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12.95,&quot;left&quot;:53.15,&quot;top&quot;:120.8,&quot;width&quot;:88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90_1*l_h_f*1_1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12.95,&quot;left&quot;:53.15,&quot;top&quot;:120.8,&quot;width&quot;:8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输入你的项正文，文字是您思想的提炼，请尽量言简意赅的阐述观点,单击输入你的项正文，文字是您思想的提炼，请言简意赅的阐述观点，单击此处输入你的项正文"/>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DIAGRAM_VIRTUALLY_FRAME" val="{&quot;height&quot;:329.55860243701756,&quot;left&quot;:0.9,&quot;top&quot;:267.47069878149125,&quot;width&quot;:960}"/>
</p:tagLst>
</file>

<file path=ppt/tags/tag83.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i*1_1"/>
  <p:tag name="KSO_WM_TEMPLATE_CATEGORY" val="diagram"/>
  <p:tag name="KSO_WM_TEMPLATE_INDEX" val="20236933"/>
  <p:tag name="KSO_WM_UNIT_LAYERLEVEL" val="1_1"/>
  <p:tag name="KSO_WM_TAG_VERSION" val="3.0"/>
  <p:tag name="KSO_WM_BEAUTIFY_FLAG" val="#wm#"/>
  <p:tag name="KSO_WM_DIAGRAM_GROUP_CODE" val="m1-1"/>
  <p:tag name="KSO_WM_UNIT_TYPE" val="m_i"/>
  <p:tag name="KSO_WM_UNIT_INDEX" val="1_1"/>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gradient&quot;:[{&quot;brightness&quot;:0.5,&quot;colorType&quot;:1,&quot;foreColorIndex&quot;:13,&quot;pos&quot;:0,&quot;transparency&quot;:0.800000011920929},{&quot;brightness&quot;:0.5,&quot;colorType&quot;:1,&quot;foreColorIndex&quot;:13,&quot;pos&quot;:0.6000000238418579,&quot;transparency&quot;:0.4000000059604645},{&quot;brightness&quot;:0.5,&quot;colorType&quot;:1,&quot;foreColorIndex&quot;:13,&quot;pos&quot;:1,&quot;transparency&quot;:0.800000011920929}],&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84.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i*1_2"/>
  <p:tag name="KSO_WM_TEMPLATE_CATEGORY" val="diagram"/>
  <p:tag name="KSO_WM_TEMPLATE_INDEX" val="20236933"/>
  <p:tag name="KSO_WM_UNIT_LAYERLEVEL" val="1_1"/>
  <p:tag name="KSO_WM_TAG_VERSION" val="3.0"/>
  <p:tag name="KSO_WM_BEAUTIFY_FLAG" val="#wm#"/>
  <p:tag name="KSO_WM_DIAGRAM_GROUP_CODE" val="m1-1"/>
  <p:tag name="KSO_WM_UNIT_TYPE" val="m_i"/>
  <p:tag name="KSO_WM_UNIT_INDEX" val="1_2"/>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gradient&quot;:[{&quot;brightness&quot;:0.800000011920929,&quot;colorType&quot;:1,&quot;foreColorIndex&quot;:5,&quot;pos&quot;:0,&quot;transparency&quot;:0},{&quot;brightness&quot;:0.4000000059604645,&quot;colorType&quot;:1,&quot;foreColorIndex&quot;:5,&quot;pos&quot;:0.5299999713897705,&quot;transparency&quot;:0},{&quot;brightness&quot;:0.800000011920929,&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85.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h_a*1_3_1"/>
  <p:tag name="KSO_WM_TEMPLATE_CATEGORY" val="diagram"/>
  <p:tag name="KSO_WM_TEMPLATE_INDEX" val="20236933"/>
  <p:tag name="KSO_WM_UNIT_LAYERLEVEL" val="1_1_1"/>
  <p:tag name="KSO_WM_TAG_VERSION" val="3.0"/>
  <p:tag name="KSO_WM_BEAUTIFY_FLAG" val="#wm#"/>
  <p:tag name="KSO_WM_UNIT_ISCONTENTSTITLE" val="0"/>
  <p:tag name="KSO_WM_UNIT_ISNUMDGMTITLE" val="0"/>
  <p:tag name="KSO_WM_UNIT_NOCLEAR" val="0"/>
  <p:tag name="KSO_WM_DIAGRAM_GROUP_CODE" val="m1-1"/>
  <p:tag name="KSO_WM_UNIT_TYPE" val="m_h_a"/>
  <p:tag name="KSO_WM_UNIT_INDEX" val="1_3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86.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h_i*1_3_1"/>
  <p:tag name="KSO_WM_TEMPLATE_CATEGORY" val="diagram"/>
  <p:tag name="KSO_WM_TEMPLATE_INDEX" val="20236933"/>
  <p:tag name="KSO_WM_UNIT_LAYERLEVEL" val="1_1_1"/>
  <p:tag name="KSO_WM_TAG_VERSION" val="3.0"/>
  <p:tag name="KSO_WM_BEAUTIFY_FLAG" val="#wm#"/>
  <p:tag name="KSO_WM_DIAGRAM_GROUP_CODE" val="m1-1"/>
  <p:tag name="KSO_WM_UNIT_SUBTYPE" val="d"/>
  <p:tag name="KSO_WM_UNIT_TYPE" val="m_h_i"/>
  <p:tag name="KSO_WM_UNIT_INDEX" val="1_3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20999999344348907,&quot;transparency&quot;:0},{&quot;brightness&quot;:0,&quot;colorType&quot;:1,&quot;foreColorIndex&quot;:5,&quot;pos&quot;:0.80000001192092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87.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h_a*1_2_1"/>
  <p:tag name="KSO_WM_TEMPLATE_CATEGORY" val="diagram"/>
  <p:tag name="KSO_WM_TEMPLATE_INDEX" val="20236933"/>
  <p:tag name="KSO_WM_UNIT_LAYERLEVEL" val="1_1_1"/>
  <p:tag name="KSO_WM_TAG_VERSION" val="3.0"/>
  <p:tag name="KSO_WM_BEAUTIFY_FLAG" val="#wm#"/>
  <p:tag name="KSO_WM_UNIT_ISCONTENTSTITLE" val="0"/>
  <p:tag name="KSO_WM_UNIT_ISNUMDGMTITLE" val="0"/>
  <p:tag name="KSO_WM_UNIT_NOCLEAR" val="0"/>
  <p:tag name="KSO_WM_DIAGRAM_GROUP_CODE" val="m1-1"/>
  <p:tag name="KSO_WM_UNIT_TYPE" val="m_h_a"/>
  <p:tag name="KSO_WM_UNIT_INDEX" val="1_2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88.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h_i*1_2_1"/>
  <p:tag name="KSO_WM_TEMPLATE_CATEGORY" val="diagram"/>
  <p:tag name="KSO_WM_TEMPLATE_INDEX" val="20236933"/>
  <p:tag name="KSO_WM_UNIT_LAYERLEVEL" val="1_1_1"/>
  <p:tag name="KSO_WM_TAG_VERSION" val="3.0"/>
  <p:tag name="KSO_WM_BEAUTIFY_FLAG" val="#wm#"/>
  <p:tag name="KSO_WM_DIAGRAM_GROUP_CODE" val="m1-1"/>
  <p:tag name="KSO_WM_UNIT_SUBTYPE" val="d"/>
  <p:tag name="KSO_WM_UNIT_TYPE" val="m_h_i"/>
  <p:tag name="KSO_WM_UNIT_INDEX" val="1_2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20999999344348907,&quot;transparency&quot;:0},{&quot;brightness&quot;:0,&quot;colorType&quot;:1,&quot;foreColorIndex&quot;:5,&quot;pos&quot;:0.80000001192092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89.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h_a*1_1_1"/>
  <p:tag name="KSO_WM_TEMPLATE_CATEGORY" val="diagram"/>
  <p:tag name="KSO_WM_TEMPLATE_INDEX" val="20236933"/>
  <p:tag name="KSO_WM_UNIT_LAYERLEVEL" val="1_1_1"/>
  <p:tag name="KSO_WM_TAG_VERSION" val="3.0"/>
  <p:tag name="KSO_WM_BEAUTIFY_FLAG" val="#wm#"/>
  <p:tag name="KSO_WM_UNIT_ISCONTENTSTITLE" val="0"/>
  <p:tag name="KSO_WM_UNIT_ISNUMDGMTITLE" val="0"/>
  <p:tag name="KSO_WM_UNIT_NOCLEAR" val="0"/>
  <p:tag name="KSO_WM_UNIT_VALUE" val="8"/>
  <p:tag name="KSO_WM_DIAGRAM_GROUP_CODE" val="m1-1"/>
  <p:tag name="KSO_WM_UNIT_TYPE" val="m_h_a"/>
  <p:tag name="KSO_WM_UNIT_INDEX" val="1_1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8"/>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8"/>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35,&quot;left&quot;:95.50007874015748,&quot;top&quot;:124.45,&quot;width&quot;:770.049921259842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90.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h_i*1_1_1"/>
  <p:tag name="KSO_WM_TEMPLATE_CATEGORY" val="diagram"/>
  <p:tag name="KSO_WM_TEMPLATE_INDEX" val="20236933"/>
  <p:tag name="KSO_WM_UNIT_LAYERLEVEL" val="1_1_1"/>
  <p:tag name="KSO_WM_TAG_VERSION" val="3.0"/>
  <p:tag name="KSO_WM_BEAUTIFY_FLAG" val="#wm#"/>
  <p:tag name="KSO_WM_DIAGRAM_GROUP_CODE" val="m1-1"/>
  <p:tag name="KSO_WM_UNIT_SUBTYPE" val="d"/>
  <p:tag name="KSO_WM_UNIT_TYPE" val="m_h_i"/>
  <p:tag name="KSO_WM_UNIT_INDEX" val="1_1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20999999344348907,&quot;transparency&quot;:0},{&quot;brightness&quot;:0,&quot;colorType&quot;:1,&quot;foreColorIndex&quot;:5,&quot;pos&quot;:0.80000001192092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9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22.024960629921292,&quot;top&quot;:125.28579406738281,&quot;width&quot;:554.27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92.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22.024960629921292,&quot;top&quot;:125.28579406738281,&quot;width&quot;:554.27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9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22.024960629921292,&quot;top&quot;:125.28579406738281,&quot;width&quot;:554.27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94.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22.024960629921292,&quot;top&quot;:125.28579406738281,&quot;width&quot;:554.27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9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22.024960629921292,&quot;top&quot;:125.28579406738281,&quot;width&quot;:554.27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96.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22.024960629921292,&quot;top&quot;:125.28579406738281,&quot;width&quot;:554.27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i"/>
  <p:tag name="KSO_WM_UNIT_INDEX" val="1_1_1"/>
  <p:tag name="KSO_WM_TEMPLATE_CATEGORY" val="diagram"/>
  <p:tag name="KSO_WM_TEMPLATE_INDEX" val="20231451"/>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398.7749606299213,&quot;left&quot;:111.728466796875,&quot;top&quot;:103.67503937007874,&quot;width&quot;:729.14306640625}"/>
  <p:tag name="KSO_WM_DIAGRAM_COLOR_MATCH_VALUE" val="{&quot;shape&quot;:{&quot;fill&quot;:{&quot;type&quot;:0},&quot;glow&quot;:{&quot;colorType&quot;:0},&quot;line&quot;:{&quot;gradient&quot;:[{&quot;brightness&quot;:0.800000011920929,&quot;colorType&quot;:1,&quot;foreColorIndex&quot;:5,&quot;pos&quot;:0.33000001311302185,&quot;transparency&quot;:1},{&quot;brightness&quot;:0,&quot;colorType&quot;:1,&quot;foreColorIndex&quot;:5,&quot;pos&quot;:1,&quot;transparency&quot;:0.30000001192092896}],&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n1-1"/>
  <p:tag name="KSO_WM_UNIT_ID" val="diagram20231451_3*n_h_i*1_1_1"/>
  <p:tag name="KSO_WM_DIAGRAM_USE_COLOR_VALUE" val="{&quot;color_scheme&quot;:1,&quot;color_type&quot;:1,&quot;theme_color_indexes&quot;:[5,6,5,6,5,6]}"/>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
  <p:tag name="KSO_WM_TAG_VERSION" val="3.0"/>
  <p:tag name="KSO_WM_BEAUTIFY_FLAG" val="#wm#"/>
  <p:tag name="KSO_WM_UNIT_TYPE" val="n_h_i"/>
  <p:tag name="KSO_WM_UNIT_INDEX" val="1_1_2"/>
  <p:tag name="KSO_WM_DIAGRAM_VERSION" val="3"/>
  <p:tag name="KSO_WM_DIAGRAM_COLOR_TRICK" val="1"/>
  <p:tag name="KSO_WM_DIAGRAM_COLOR_TEXT_CAN_REMOVE" val="n"/>
  <p:tag name="KSO_WM_DIAGRAM_MAX_ITEMCNT" val="4"/>
  <p:tag name="KSO_WM_DIAGRAM_MIN_ITEMCNT" val="2"/>
  <p:tag name="KSO_WM_DIAGRAM_VIRTUALLY_FRAME" val="{&quot;height&quot;:398.7749606299213,&quot;left&quot;:111.728466796875,&quot;top&quot;:103.67503937007874,&quot;width&quot;:729.14306640625}"/>
  <p:tag name="KSO_WM_DIAGRAM_COLOR_MATCH_VALUE" val="{&quot;shape&quot;:{&quot;fill&quot;:{&quot;gradient&quot;:[{&quot;brightness&quot;:0.4000000059604645,&quot;colorType&quot;:1,&quot;foreColorIndex&quot;:5,&quot;pos&quot;:0.18000000715255737,&quot;transparency&quot;:1},{&quot;brightness&quot;:0.20000000298023224,&quot;colorType&quot;:1,&quot;foreColorIndex&quot;:5,&quot;pos&quot;:1,&quot;transparency&quot;:0.64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D" val="diagram20231451_3*n_h_i*1_1_2"/>
  <p:tag name="KSO_WM_UNIT_FILL_TYPE" val="3"/>
  <p:tag name="KSO_WM_DIAGRAM_USE_COLOR_VALUE" val="{&quot;color_scheme&quot;:1,&quot;color_type&quot;:1,&quot;theme_color_indexes&quot;:[5,6,5,6,5,6]}"/>
</p:tagLst>
</file>

<file path=ppt/tags/tag9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a"/>
  <p:tag name="KSO_WM_UNIT_INDEX" val="1_1_1"/>
  <p:tag name="KSO_WM_TEMPLATE_CATEGORY" val="diagram"/>
  <p:tag name="KSO_WM_TEMPLATE_INDEX" val="20231451"/>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MAX_ITEMCNT" val="4"/>
  <p:tag name="KSO_WM_DIAGRAM_MIN_ITEMCNT" val="2"/>
  <p:tag name="KSO_WM_DIAGRAM_VIRTUALLY_FRAME" val="{&quot;height&quot;:398.7749606299213,&quot;left&quot;:111.728466796875,&quot;top&quot;:103.67503937007874,&quot;width&quot;:729.14306640625}"/>
  <p:tag name="KSO_WM_DIAGRAM_COLOR_MATCH_VALUE" val="{&quot;shape&quot;:{&quot;fill&quot;:{&quot;gradient&quot;:[{&quot;brightness&quot;:0.15000000596046448,&quot;colorType&quot;:1,&quot;foreColorIndex&quot;:5,&quot;pos&quot;:0,&quot;transparency&quot;:0},{&quot;brightness&quot;:-0.15000000596046448,&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GROUP_CODE" val="n1-1"/>
  <p:tag name="KSO_WM_UNIT_ID" val="diagram20231451_3*n_h_a*1_1_1"/>
  <p:tag name="KSO_WM_UNIT_PRESET_TEXT" val="此处添加项标题"/>
  <p:tag name="KSO_WM_UNIT_FILL_TYPE" val="3"/>
  <p:tag name="KSO_WM_DIAGRAM_USE_COLOR_VALUE" val="{&quot;color_scheme&quot;:1,&quot;color_type&quot;:1,&quot;theme_color_indexes&quot;:[5,6,5,6,5,6]}"/>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27FFD"/>
      </a:accent1>
      <a:accent2>
        <a:srgbClr val="FF4E01"/>
      </a:accent2>
      <a:accent3>
        <a:srgbClr val="FFA000"/>
      </a:accent3>
      <a:accent4>
        <a:srgbClr val="1FD5F9"/>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rtlCol="0" anchor="t">
        <a:noAutofit/>
      </a:bodyPr>
      <a:lstStyle>
        <a:defPPr marL="0" lvl="1" indent="0" algn="ctr">
          <a:lnSpc>
            <a:spcPts val="8570"/>
          </a:lnSpc>
          <a:spcBef>
            <a:spcPct val="0"/>
          </a:spcBef>
          <a:defRPr lang="en-US" sz="4055" b="1" spc="492">
            <a:solidFill>
              <a:srgbClr val="FFFFFF"/>
            </a:solidFill>
            <a:latin typeface="Arial" panose="020B0604020202020204" pitchFamily="34" charset="0"/>
            <a:ea typeface="思源黑体 Heavy" panose="020B0A00000000000000" charset="-122"/>
            <a:cs typeface="Arial" panose="020B0604020202020204" pitchFamily="34" charset="0"/>
            <a:sym typeface="思源黑体 Heavy" panose="020B0A00000000000000"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7894</Words>
  <Application>WPS 演示</Application>
  <PresentationFormat>宽屏</PresentationFormat>
  <Paragraphs>722</Paragraphs>
  <Slides>45</Slides>
  <Notes>1</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45</vt:i4>
      </vt:variant>
    </vt:vector>
  </HeadingPairs>
  <TitlesOfParts>
    <vt:vector size="66" baseType="lpstr">
      <vt:lpstr>Arial</vt:lpstr>
      <vt:lpstr>宋体</vt:lpstr>
      <vt:lpstr>Wingdings</vt:lpstr>
      <vt:lpstr>思源黑体 Heavy</vt:lpstr>
      <vt:lpstr>黑体</vt:lpstr>
      <vt:lpstr>思源黑体 CN Bold</vt:lpstr>
      <vt:lpstr>汉仪力量黑简</vt:lpstr>
      <vt:lpstr>思源黑体</vt:lpstr>
      <vt:lpstr>微软雅黑</vt:lpstr>
      <vt:lpstr>MiSans Normal</vt:lpstr>
      <vt:lpstr>Wingdings</vt:lpstr>
      <vt:lpstr>HarmonyOS Sans SC</vt:lpstr>
      <vt:lpstr>等线</vt:lpstr>
      <vt:lpstr>Arial Unicode MS</vt:lpstr>
      <vt:lpstr>等线 Light</vt:lpstr>
      <vt:lpstr>微软雅黑 Light</vt:lpstr>
      <vt:lpstr>OPPOSans M</vt:lpstr>
      <vt:lpstr>+中文标题</vt:lpstr>
      <vt:lpstr>Calibri</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Bing-</dc:creator>
  <cp:lastModifiedBy>J.L</cp:lastModifiedBy>
  <cp:revision>47</cp:revision>
  <dcterms:created xsi:type="dcterms:W3CDTF">2020-03-02T02:09:00Z</dcterms:created>
  <dcterms:modified xsi:type="dcterms:W3CDTF">2025-02-22T08:45:30Z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5988CDCECAC141619DD469BF4F8606AF_13</vt:lpwstr>
  </property>
  <property fmtid="{D5CDD505-2E9C-101B-9397-08002B2CF9AE}" pid="3" name="KSOProductBuildVer">
    <vt:lpwstr>2052-12.1.0.19770</vt:lpwstr>
  </property>
</Properties>
</file>