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56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46"/>
  </p:handoutMasterIdLst>
  <p:sldIdLst>
    <p:sldId id="256" r:id="rId3"/>
    <p:sldId id="333" r:id="rId4"/>
    <p:sldId id="298" r:id="rId5"/>
    <p:sldId id="334" r:id="rId6"/>
    <p:sldId id="336" r:id="rId7"/>
    <p:sldId id="338" r:id="rId8"/>
    <p:sldId id="340" r:id="rId9"/>
    <p:sldId id="346" r:id="rId11"/>
    <p:sldId id="341" r:id="rId12"/>
    <p:sldId id="352" r:id="rId13"/>
    <p:sldId id="360" r:id="rId14"/>
    <p:sldId id="353" r:id="rId15"/>
    <p:sldId id="354" r:id="rId16"/>
    <p:sldId id="364" r:id="rId17"/>
    <p:sldId id="366" r:id="rId18"/>
    <p:sldId id="365" r:id="rId19"/>
    <p:sldId id="367" r:id="rId20"/>
    <p:sldId id="382" r:id="rId21"/>
    <p:sldId id="369" r:id="rId22"/>
    <p:sldId id="378" r:id="rId23"/>
    <p:sldId id="376" r:id="rId24"/>
    <p:sldId id="377" r:id="rId25"/>
    <p:sldId id="370" r:id="rId26"/>
    <p:sldId id="371" r:id="rId27"/>
    <p:sldId id="372" r:id="rId28"/>
    <p:sldId id="373" r:id="rId29"/>
    <p:sldId id="383" r:id="rId30"/>
    <p:sldId id="384" r:id="rId31"/>
    <p:sldId id="385" r:id="rId32"/>
    <p:sldId id="394" r:id="rId33"/>
    <p:sldId id="397" r:id="rId34"/>
    <p:sldId id="391" r:id="rId35"/>
    <p:sldId id="392" r:id="rId36"/>
    <p:sldId id="401" r:id="rId37"/>
    <p:sldId id="402" r:id="rId38"/>
    <p:sldId id="403" r:id="rId39"/>
    <p:sldId id="404" r:id="rId40"/>
    <p:sldId id="405" r:id="rId41"/>
    <p:sldId id="399" r:id="rId42"/>
    <p:sldId id="406" r:id="rId43"/>
    <p:sldId id="408" r:id="rId44"/>
    <p:sldId id="409" r:id="rId45"/>
  </p:sldIdLst>
  <p:sldSz cx="12192000" cy="6858000"/>
  <p:notesSz cx="6858000" cy="9144000"/>
  <p:embeddedFontLst>
    <p:embeddedFont>
      <p:font typeface="汉仪力量黑简" panose="00020600040101010101" charset="-122"/>
      <p:regular r:id="rId51"/>
    </p:embeddedFont>
    <p:embeddedFont>
      <p:font typeface="微软雅黑" panose="020B0503020204020204" charset="-122"/>
      <p:regular r:id="rId52"/>
    </p:embeddedFont>
    <p:embeddedFont>
      <p:font typeface="等线" panose="02010600030101010101" charset="-122"/>
      <p:regular r:id="rId53"/>
    </p:embeddedFont>
    <p:embeddedFont>
      <p:font typeface="等线 Light" panose="02010600030101010101" charset="-122"/>
      <p:regular r:id="rId54"/>
    </p:embeddedFont>
    <p:embeddedFont>
      <p:font typeface="Calibri" panose="020F0502020204030204" charset="0"/>
      <p:regular r:id="rId55"/>
      <p:bold r:id="rId56"/>
      <p:italic r:id="rId57"/>
      <p:boldItalic r:id="rId58"/>
    </p:embeddedFont>
  </p:embeddedFontLst>
  <p:custDataLst>
    <p:tags r:id="rId5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0" userDrawn="1">
          <p15:clr>
            <a:srgbClr val="5ACBF0"/>
          </p15:clr>
        </p15:guide>
        <p15:guide id="3" pos="2818" userDrawn="1">
          <p15:clr>
            <a:srgbClr val="5ACBF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34538883" name="J.L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567"/>
    <a:srgbClr val="71B7FE"/>
    <a:srgbClr val="FF4E01"/>
    <a:srgbClr val="027FFD"/>
    <a:srgbClr val="404040"/>
    <a:srgbClr val="E68E00"/>
    <a:srgbClr val="FFA000"/>
    <a:srgbClr val="1FD5F9"/>
    <a:srgbClr val="0266CA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1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302" y="178"/>
      </p:cViewPr>
      <p:guideLst>
        <p:guide orient="horz" pos="4190"/>
        <p:guide pos="2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9" Type="http://schemas.openxmlformats.org/officeDocument/2006/relationships/tags" Target="tags/tag415.xml"/><Relationship Id="rId58" Type="http://schemas.openxmlformats.org/officeDocument/2006/relationships/font" Target="fonts/font8.fntdata"/><Relationship Id="rId57" Type="http://schemas.openxmlformats.org/officeDocument/2006/relationships/font" Target="fonts/font7.fntdata"/><Relationship Id="rId56" Type="http://schemas.openxmlformats.org/officeDocument/2006/relationships/font" Target="fonts/font6.fntdata"/><Relationship Id="rId55" Type="http://schemas.openxmlformats.org/officeDocument/2006/relationships/font" Target="fonts/font5.fntdata"/><Relationship Id="rId54" Type="http://schemas.openxmlformats.org/officeDocument/2006/relationships/font" Target="fonts/font4.fntdata"/><Relationship Id="rId53" Type="http://schemas.openxmlformats.org/officeDocument/2006/relationships/font" Target="fonts/font3.fntdata"/><Relationship Id="rId52" Type="http://schemas.openxmlformats.org/officeDocument/2006/relationships/font" Target="fonts/font2.fntdata"/><Relationship Id="rId51" Type="http://schemas.openxmlformats.org/officeDocument/2006/relationships/font" Target="fonts/font1.fntdata"/><Relationship Id="rId50" Type="http://schemas.openxmlformats.org/officeDocument/2006/relationships/commentAuthors" Target="commentAuthors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375B-645A-4B83-93EC-8A3A766EDB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21.xml"/><Relationship Id="rId1" Type="http://schemas.openxmlformats.org/officeDocument/2006/relationships/tags" Target="../tags/tag1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image" Target="../media/image12.svg"/><Relationship Id="rId7" Type="http://schemas.openxmlformats.org/officeDocument/2006/relationships/image" Target="../media/image17.png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6" Type="http://schemas.openxmlformats.org/officeDocument/2006/relationships/slideLayout" Target="../slideLayouts/slideLayout7.xml"/><Relationship Id="rId35" Type="http://schemas.openxmlformats.org/officeDocument/2006/relationships/tags" Target="../tags/tag148.xml"/><Relationship Id="rId34" Type="http://schemas.openxmlformats.org/officeDocument/2006/relationships/tags" Target="../tags/tag147.xml"/><Relationship Id="rId33" Type="http://schemas.openxmlformats.org/officeDocument/2006/relationships/tags" Target="../tags/tag146.xml"/><Relationship Id="rId32" Type="http://schemas.openxmlformats.org/officeDocument/2006/relationships/tags" Target="../tags/tag145.xml"/><Relationship Id="rId31" Type="http://schemas.openxmlformats.org/officeDocument/2006/relationships/tags" Target="../tags/tag144.xml"/><Relationship Id="rId30" Type="http://schemas.openxmlformats.org/officeDocument/2006/relationships/image" Target="../media/image14.svg"/><Relationship Id="rId3" Type="http://schemas.openxmlformats.org/officeDocument/2006/relationships/tags" Target="../tags/tag124.xml"/><Relationship Id="rId29" Type="http://schemas.openxmlformats.org/officeDocument/2006/relationships/image" Target="../media/image20.png"/><Relationship Id="rId28" Type="http://schemas.openxmlformats.org/officeDocument/2006/relationships/tags" Target="../tags/tag143.xml"/><Relationship Id="rId27" Type="http://schemas.openxmlformats.org/officeDocument/2006/relationships/tags" Target="../tags/tag142.xml"/><Relationship Id="rId26" Type="http://schemas.openxmlformats.org/officeDocument/2006/relationships/tags" Target="../tags/tag141.xml"/><Relationship Id="rId25" Type="http://schemas.openxmlformats.org/officeDocument/2006/relationships/tags" Target="../tags/tag140.xml"/><Relationship Id="rId24" Type="http://schemas.openxmlformats.org/officeDocument/2006/relationships/image" Target="../media/image10.svg"/><Relationship Id="rId23" Type="http://schemas.openxmlformats.org/officeDocument/2006/relationships/image" Target="../media/image19.png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tags" Target="../tags/tag123.xml"/><Relationship Id="rId19" Type="http://schemas.openxmlformats.org/officeDocument/2006/relationships/tags" Target="../tags/tag136.xml"/><Relationship Id="rId18" Type="http://schemas.openxmlformats.org/officeDocument/2006/relationships/tags" Target="../tags/tag135.xml"/><Relationship Id="rId17" Type="http://schemas.openxmlformats.org/officeDocument/2006/relationships/image" Target="../media/image8.svg"/><Relationship Id="rId16" Type="http://schemas.openxmlformats.org/officeDocument/2006/relationships/image" Target="../media/image18.png"/><Relationship Id="rId15" Type="http://schemas.openxmlformats.org/officeDocument/2006/relationships/tags" Target="../tags/tag134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tags" Target="../tags/tag12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21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tags" Target="../tags/tag14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3" Type="http://schemas.openxmlformats.org/officeDocument/2006/relationships/notesSlide" Target="../notesSlides/notesSlide11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tags" Target="../tags/tag162.xml"/><Relationship Id="rId19" Type="http://schemas.openxmlformats.org/officeDocument/2006/relationships/tags" Target="../tags/tag179.xml"/><Relationship Id="rId18" Type="http://schemas.openxmlformats.org/officeDocument/2006/relationships/tags" Target="../tags/tag178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tags" Target="../tags/tag1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tags" Target="../tags/tag18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8" Type="http://schemas.openxmlformats.org/officeDocument/2006/relationships/tags" Target="../tags/tag199.xml"/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image" Target="../media/image21.png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04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tags" Target="../tags/tag201.xml"/><Relationship Id="rId1" Type="http://schemas.openxmlformats.org/officeDocument/2006/relationships/tags" Target="../tags/tag19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image" Target="../media/image12.svg"/><Relationship Id="rId7" Type="http://schemas.openxmlformats.org/officeDocument/2006/relationships/image" Target="../media/image17.png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9" Type="http://schemas.openxmlformats.org/officeDocument/2006/relationships/notesSlide" Target="../notesSlides/notesSlide17.x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233.xml"/><Relationship Id="rId36" Type="http://schemas.openxmlformats.org/officeDocument/2006/relationships/tags" Target="../tags/tag232.xml"/><Relationship Id="rId35" Type="http://schemas.openxmlformats.org/officeDocument/2006/relationships/tags" Target="../tags/tag231.xml"/><Relationship Id="rId34" Type="http://schemas.openxmlformats.org/officeDocument/2006/relationships/tags" Target="../tags/tag230.xml"/><Relationship Id="rId33" Type="http://schemas.openxmlformats.org/officeDocument/2006/relationships/tags" Target="../tags/tag229.xml"/><Relationship Id="rId32" Type="http://schemas.openxmlformats.org/officeDocument/2006/relationships/tags" Target="../tags/tag228.xml"/><Relationship Id="rId31" Type="http://schemas.openxmlformats.org/officeDocument/2006/relationships/tags" Target="../tags/tag227.xml"/><Relationship Id="rId30" Type="http://schemas.openxmlformats.org/officeDocument/2006/relationships/image" Target="../media/image14.svg"/><Relationship Id="rId3" Type="http://schemas.openxmlformats.org/officeDocument/2006/relationships/tags" Target="../tags/tag207.xml"/><Relationship Id="rId29" Type="http://schemas.openxmlformats.org/officeDocument/2006/relationships/image" Target="../media/image20.png"/><Relationship Id="rId28" Type="http://schemas.openxmlformats.org/officeDocument/2006/relationships/tags" Target="../tags/tag226.xml"/><Relationship Id="rId27" Type="http://schemas.openxmlformats.org/officeDocument/2006/relationships/tags" Target="../tags/tag225.xml"/><Relationship Id="rId26" Type="http://schemas.openxmlformats.org/officeDocument/2006/relationships/tags" Target="../tags/tag224.xml"/><Relationship Id="rId25" Type="http://schemas.openxmlformats.org/officeDocument/2006/relationships/tags" Target="../tags/tag223.xml"/><Relationship Id="rId24" Type="http://schemas.openxmlformats.org/officeDocument/2006/relationships/image" Target="../media/image10.svg"/><Relationship Id="rId23" Type="http://schemas.openxmlformats.org/officeDocument/2006/relationships/image" Target="../media/image19.png"/><Relationship Id="rId22" Type="http://schemas.openxmlformats.org/officeDocument/2006/relationships/tags" Target="../tags/tag222.xml"/><Relationship Id="rId21" Type="http://schemas.openxmlformats.org/officeDocument/2006/relationships/tags" Target="../tags/tag221.xml"/><Relationship Id="rId20" Type="http://schemas.openxmlformats.org/officeDocument/2006/relationships/tags" Target="../tags/tag220.xml"/><Relationship Id="rId2" Type="http://schemas.openxmlformats.org/officeDocument/2006/relationships/tags" Target="../tags/tag206.xml"/><Relationship Id="rId19" Type="http://schemas.openxmlformats.org/officeDocument/2006/relationships/tags" Target="../tags/tag219.xml"/><Relationship Id="rId18" Type="http://schemas.openxmlformats.org/officeDocument/2006/relationships/tags" Target="../tags/tag218.xml"/><Relationship Id="rId17" Type="http://schemas.openxmlformats.org/officeDocument/2006/relationships/image" Target="../media/image8.svg"/><Relationship Id="rId16" Type="http://schemas.openxmlformats.org/officeDocument/2006/relationships/image" Target="../media/image18.png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tags" Target="../tags/tag205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svg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8" Type="http://schemas.openxmlformats.org/officeDocument/2006/relationships/notesSlide" Target="../notesSlides/notesSlide19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259.xml"/><Relationship Id="rId25" Type="http://schemas.openxmlformats.org/officeDocument/2006/relationships/tags" Target="../tags/tag258.xml"/><Relationship Id="rId24" Type="http://schemas.openxmlformats.org/officeDocument/2006/relationships/tags" Target="../tags/tag257.xml"/><Relationship Id="rId23" Type="http://schemas.openxmlformats.org/officeDocument/2006/relationships/tags" Target="../tags/tag256.xml"/><Relationship Id="rId22" Type="http://schemas.openxmlformats.org/officeDocument/2006/relationships/tags" Target="../tags/tag255.xml"/><Relationship Id="rId21" Type="http://schemas.openxmlformats.org/officeDocument/2006/relationships/tags" Target="../tags/tag254.xml"/><Relationship Id="rId20" Type="http://schemas.openxmlformats.org/officeDocument/2006/relationships/tags" Target="../tags/tag253.xml"/><Relationship Id="rId2" Type="http://schemas.openxmlformats.org/officeDocument/2006/relationships/tags" Target="../tags/tag235.xml"/><Relationship Id="rId19" Type="http://schemas.openxmlformats.org/officeDocument/2006/relationships/tags" Target="../tags/tag252.xml"/><Relationship Id="rId18" Type="http://schemas.openxmlformats.org/officeDocument/2006/relationships/tags" Target="../tags/tag251.xml"/><Relationship Id="rId17" Type="http://schemas.openxmlformats.org/officeDocument/2006/relationships/tags" Target="../tags/tag250.xml"/><Relationship Id="rId16" Type="http://schemas.openxmlformats.org/officeDocument/2006/relationships/tags" Target="../tags/tag249.xml"/><Relationship Id="rId15" Type="http://schemas.openxmlformats.org/officeDocument/2006/relationships/tags" Target="../tags/tag248.xml"/><Relationship Id="rId14" Type="http://schemas.openxmlformats.org/officeDocument/2006/relationships/tags" Target="../tags/tag247.xml"/><Relationship Id="rId13" Type="http://schemas.openxmlformats.org/officeDocument/2006/relationships/tags" Target="../tags/tag246.xml"/><Relationship Id="rId12" Type="http://schemas.openxmlformats.org/officeDocument/2006/relationships/tags" Target="../tags/tag245.xml"/><Relationship Id="rId11" Type="http://schemas.openxmlformats.org/officeDocument/2006/relationships/tags" Target="../tags/tag244.xml"/><Relationship Id="rId10" Type="http://schemas.openxmlformats.org/officeDocument/2006/relationships/tags" Target="../tags/tag243.xml"/><Relationship Id="rId1" Type="http://schemas.openxmlformats.org/officeDocument/2006/relationships/tags" Target="../tags/tag234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tags" Target="../tags/tag260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4" Type="http://schemas.openxmlformats.org/officeDocument/2006/relationships/notesSlide" Target="../notesSlides/notesSlide21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87.xml"/><Relationship Id="rId21" Type="http://schemas.openxmlformats.org/officeDocument/2006/relationships/tags" Target="../tags/tag286.xml"/><Relationship Id="rId20" Type="http://schemas.openxmlformats.org/officeDocument/2006/relationships/image" Target="../media/image44.svg"/><Relationship Id="rId2" Type="http://schemas.openxmlformats.org/officeDocument/2006/relationships/tags" Target="../tags/tag273.xml"/><Relationship Id="rId19" Type="http://schemas.openxmlformats.org/officeDocument/2006/relationships/image" Target="../media/image43.png"/><Relationship Id="rId18" Type="http://schemas.openxmlformats.org/officeDocument/2006/relationships/tags" Target="../tags/tag285.xml"/><Relationship Id="rId17" Type="http://schemas.openxmlformats.org/officeDocument/2006/relationships/tags" Target="../tags/tag284.xml"/><Relationship Id="rId16" Type="http://schemas.openxmlformats.org/officeDocument/2006/relationships/image" Target="../media/image42.svg"/><Relationship Id="rId15" Type="http://schemas.openxmlformats.org/officeDocument/2006/relationships/image" Target="../media/image41.png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image" Target="../media/image40.svg"/><Relationship Id="rId10" Type="http://schemas.openxmlformats.org/officeDocument/2006/relationships/image" Target="../media/image39.png"/><Relationship Id="rId1" Type="http://schemas.openxmlformats.org/officeDocument/2006/relationships/tags" Target="../tags/tag27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7" Type="http://schemas.openxmlformats.org/officeDocument/2006/relationships/slideLayout" Target="../slideLayouts/slideLayout7.xml"/><Relationship Id="rId36" Type="http://schemas.openxmlformats.org/officeDocument/2006/relationships/tags" Target="../tags/tag37.xml"/><Relationship Id="rId35" Type="http://schemas.openxmlformats.org/officeDocument/2006/relationships/tags" Target="../tags/tag36.xml"/><Relationship Id="rId34" Type="http://schemas.openxmlformats.org/officeDocument/2006/relationships/tags" Target="../tags/tag35.xml"/><Relationship Id="rId33" Type="http://schemas.openxmlformats.org/officeDocument/2006/relationships/tags" Target="../tags/tag34.xml"/><Relationship Id="rId32" Type="http://schemas.openxmlformats.org/officeDocument/2006/relationships/tags" Target="../tags/tag33.xml"/><Relationship Id="rId31" Type="http://schemas.openxmlformats.org/officeDocument/2006/relationships/tags" Target="../tags/tag32.xml"/><Relationship Id="rId30" Type="http://schemas.openxmlformats.org/officeDocument/2006/relationships/tags" Target="../tags/tag31.xml"/><Relationship Id="rId3" Type="http://schemas.openxmlformats.org/officeDocument/2006/relationships/tags" Target="../tags/tag4.xml"/><Relationship Id="rId29" Type="http://schemas.openxmlformats.org/officeDocument/2006/relationships/tags" Target="../tags/tag30.xml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0" Type="http://schemas.openxmlformats.org/officeDocument/2006/relationships/notesSlide" Target="../notesSlides/notesSlide22.xml"/><Relationship Id="rId2" Type="http://schemas.openxmlformats.org/officeDocument/2006/relationships/tags" Target="../tags/tag289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305.xml"/><Relationship Id="rId17" Type="http://schemas.openxmlformats.org/officeDocument/2006/relationships/tags" Target="../tags/tag304.xml"/><Relationship Id="rId16" Type="http://schemas.openxmlformats.org/officeDocument/2006/relationships/tags" Target="../tags/tag303.xml"/><Relationship Id="rId15" Type="http://schemas.openxmlformats.org/officeDocument/2006/relationships/tags" Target="../tags/tag302.xml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tags" Target="../tags/tag288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8" Type="http://schemas.openxmlformats.org/officeDocument/2006/relationships/notesSlide" Target="../notesSlides/notesSlide2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321.xml"/><Relationship Id="rId15" Type="http://schemas.openxmlformats.org/officeDocument/2006/relationships/tags" Target="../tags/tag320.xml"/><Relationship Id="rId14" Type="http://schemas.openxmlformats.org/officeDocument/2006/relationships/tags" Target="../tags/tag319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tags" Target="../tags/tag30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7.xml"/><Relationship Id="rId3" Type="http://schemas.openxmlformats.org/officeDocument/2006/relationships/tags" Target="../tags/tag326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svg"/><Relationship Id="rId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342.xml"/><Relationship Id="rId8" Type="http://schemas.openxmlformats.org/officeDocument/2006/relationships/tags" Target="../tags/tag341.xml"/><Relationship Id="rId7" Type="http://schemas.openxmlformats.org/officeDocument/2006/relationships/tags" Target="../tags/tag340.xml"/><Relationship Id="rId6" Type="http://schemas.openxmlformats.org/officeDocument/2006/relationships/tags" Target="../tags/tag339.xml"/><Relationship Id="rId5" Type="http://schemas.openxmlformats.org/officeDocument/2006/relationships/tags" Target="../tags/tag338.xml"/><Relationship Id="rId4" Type="http://schemas.openxmlformats.org/officeDocument/2006/relationships/tags" Target="../tags/tag337.xml"/><Relationship Id="rId3" Type="http://schemas.openxmlformats.org/officeDocument/2006/relationships/tags" Target="../tags/tag336.xml"/><Relationship Id="rId23" Type="http://schemas.openxmlformats.org/officeDocument/2006/relationships/notesSlide" Target="../notesSlides/notesSlide3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354.xml"/><Relationship Id="rId20" Type="http://schemas.openxmlformats.org/officeDocument/2006/relationships/tags" Target="../tags/tag353.xml"/><Relationship Id="rId2" Type="http://schemas.openxmlformats.org/officeDocument/2006/relationships/tags" Target="../tags/tag335.xml"/><Relationship Id="rId19" Type="http://schemas.openxmlformats.org/officeDocument/2006/relationships/tags" Target="../tags/tag352.xml"/><Relationship Id="rId18" Type="http://schemas.openxmlformats.org/officeDocument/2006/relationships/tags" Target="../tags/tag351.xml"/><Relationship Id="rId17" Type="http://schemas.openxmlformats.org/officeDocument/2006/relationships/tags" Target="../tags/tag350.xml"/><Relationship Id="rId16" Type="http://schemas.openxmlformats.org/officeDocument/2006/relationships/tags" Target="../tags/tag349.xml"/><Relationship Id="rId15" Type="http://schemas.openxmlformats.org/officeDocument/2006/relationships/tags" Target="../tags/tag348.xml"/><Relationship Id="rId14" Type="http://schemas.openxmlformats.org/officeDocument/2006/relationships/tags" Target="../tags/tag347.xml"/><Relationship Id="rId13" Type="http://schemas.openxmlformats.org/officeDocument/2006/relationships/tags" Target="../tags/tag346.xml"/><Relationship Id="rId12" Type="http://schemas.openxmlformats.org/officeDocument/2006/relationships/tags" Target="../tags/tag345.xml"/><Relationship Id="rId11" Type="http://schemas.openxmlformats.org/officeDocument/2006/relationships/tags" Target="../tags/tag344.xml"/><Relationship Id="rId10" Type="http://schemas.openxmlformats.org/officeDocument/2006/relationships/tags" Target="../tags/tag343.xml"/><Relationship Id="rId1" Type="http://schemas.openxmlformats.org/officeDocument/2006/relationships/tags" Target="../tags/tag334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image" Target="../media/image12.svg"/><Relationship Id="rId7" Type="http://schemas.openxmlformats.org/officeDocument/2006/relationships/image" Target="../media/image17.png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9" Type="http://schemas.openxmlformats.org/officeDocument/2006/relationships/notesSlide" Target="../notesSlides/notesSlide33.x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383.xml"/><Relationship Id="rId36" Type="http://schemas.openxmlformats.org/officeDocument/2006/relationships/tags" Target="../tags/tag382.xml"/><Relationship Id="rId35" Type="http://schemas.openxmlformats.org/officeDocument/2006/relationships/tags" Target="../tags/tag381.xml"/><Relationship Id="rId34" Type="http://schemas.openxmlformats.org/officeDocument/2006/relationships/tags" Target="../tags/tag380.xml"/><Relationship Id="rId33" Type="http://schemas.openxmlformats.org/officeDocument/2006/relationships/tags" Target="../tags/tag379.xml"/><Relationship Id="rId32" Type="http://schemas.openxmlformats.org/officeDocument/2006/relationships/tags" Target="../tags/tag378.xml"/><Relationship Id="rId31" Type="http://schemas.openxmlformats.org/officeDocument/2006/relationships/tags" Target="../tags/tag377.xml"/><Relationship Id="rId30" Type="http://schemas.openxmlformats.org/officeDocument/2006/relationships/image" Target="../media/image14.svg"/><Relationship Id="rId3" Type="http://schemas.openxmlformats.org/officeDocument/2006/relationships/tags" Target="../tags/tag357.xml"/><Relationship Id="rId29" Type="http://schemas.openxmlformats.org/officeDocument/2006/relationships/image" Target="../media/image20.png"/><Relationship Id="rId28" Type="http://schemas.openxmlformats.org/officeDocument/2006/relationships/tags" Target="../tags/tag376.xml"/><Relationship Id="rId27" Type="http://schemas.openxmlformats.org/officeDocument/2006/relationships/tags" Target="../tags/tag375.xml"/><Relationship Id="rId26" Type="http://schemas.openxmlformats.org/officeDocument/2006/relationships/tags" Target="../tags/tag374.xml"/><Relationship Id="rId25" Type="http://schemas.openxmlformats.org/officeDocument/2006/relationships/tags" Target="../tags/tag373.xml"/><Relationship Id="rId24" Type="http://schemas.openxmlformats.org/officeDocument/2006/relationships/image" Target="../media/image10.svg"/><Relationship Id="rId23" Type="http://schemas.openxmlformats.org/officeDocument/2006/relationships/image" Target="../media/image19.png"/><Relationship Id="rId22" Type="http://schemas.openxmlformats.org/officeDocument/2006/relationships/tags" Target="../tags/tag372.xml"/><Relationship Id="rId21" Type="http://schemas.openxmlformats.org/officeDocument/2006/relationships/tags" Target="../tags/tag371.xml"/><Relationship Id="rId20" Type="http://schemas.openxmlformats.org/officeDocument/2006/relationships/tags" Target="../tags/tag370.xml"/><Relationship Id="rId2" Type="http://schemas.openxmlformats.org/officeDocument/2006/relationships/tags" Target="../tags/tag356.xml"/><Relationship Id="rId19" Type="http://schemas.openxmlformats.org/officeDocument/2006/relationships/tags" Target="../tags/tag369.xml"/><Relationship Id="rId18" Type="http://schemas.openxmlformats.org/officeDocument/2006/relationships/tags" Target="../tags/tag368.xml"/><Relationship Id="rId17" Type="http://schemas.openxmlformats.org/officeDocument/2006/relationships/image" Target="../media/image8.svg"/><Relationship Id="rId16" Type="http://schemas.openxmlformats.org/officeDocument/2006/relationships/image" Target="../media/image18.png"/><Relationship Id="rId15" Type="http://schemas.openxmlformats.org/officeDocument/2006/relationships/tags" Target="../tags/tag367.xml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tags" Target="../tags/tag362.xml"/><Relationship Id="rId1" Type="http://schemas.openxmlformats.org/officeDocument/2006/relationships/tags" Target="../tags/tag355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tags" Target="../tags/tag391.xml"/><Relationship Id="rId7" Type="http://schemas.openxmlformats.org/officeDocument/2006/relationships/tags" Target="../tags/tag390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Relationship Id="rId33" Type="http://schemas.openxmlformats.org/officeDocument/2006/relationships/notesSlide" Target="../notesSlides/notesSlide34.x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414.xml"/><Relationship Id="rId30" Type="http://schemas.openxmlformats.org/officeDocument/2006/relationships/tags" Target="../tags/tag413.xml"/><Relationship Id="rId3" Type="http://schemas.openxmlformats.org/officeDocument/2006/relationships/tags" Target="../tags/tag386.xml"/><Relationship Id="rId29" Type="http://schemas.openxmlformats.org/officeDocument/2006/relationships/tags" Target="../tags/tag412.xml"/><Relationship Id="rId28" Type="http://schemas.openxmlformats.org/officeDocument/2006/relationships/tags" Target="../tags/tag411.xml"/><Relationship Id="rId27" Type="http://schemas.openxmlformats.org/officeDocument/2006/relationships/tags" Target="../tags/tag410.xml"/><Relationship Id="rId26" Type="http://schemas.openxmlformats.org/officeDocument/2006/relationships/tags" Target="../tags/tag409.xml"/><Relationship Id="rId25" Type="http://schemas.openxmlformats.org/officeDocument/2006/relationships/tags" Target="../tags/tag408.xml"/><Relationship Id="rId24" Type="http://schemas.openxmlformats.org/officeDocument/2006/relationships/tags" Target="../tags/tag407.xml"/><Relationship Id="rId23" Type="http://schemas.openxmlformats.org/officeDocument/2006/relationships/tags" Target="../tags/tag406.xml"/><Relationship Id="rId22" Type="http://schemas.openxmlformats.org/officeDocument/2006/relationships/tags" Target="../tags/tag405.xml"/><Relationship Id="rId21" Type="http://schemas.openxmlformats.org/officeDocument/2006/relationships/tags" Target="../tags/tag404.xml"/><Relationship Id="rId20" Type="http://schemas.openxmlformats.org/officeDocument/2006/relationships/tags" Target="../tags/tag403.xml"/><Relationship Id="rId2" Type="http://schemas.openxmlformats.org/officeDocument/2006/relationships/tags" Target="../tags/tag385.xml"/><Relationship Id="rId19" Type="http://schemas.openxmlformats.org/officeDocument/2006/relationships/tags" Target="../tags/tag402.xml"/><Relationship Id="rId18" Type="http://schemas.openxmlformats.org/officeDocument/2006/relationships/tags" Target="../tags/tag401.xml"/><Relationship Id="rId17" Type="http://schemas.openxmlformats.org/officeDocument/2006/relationships/tags" Target="../tags/tag400.xml"/><Relationship Id="rId16" Type="http://schemas.openxmlformats.org/officeDocument/2006/relationships/tags" Target="../tags/tag399.xml"/><Relationship Id="rId15" Type="http://schemas.openxmlformats.org/officeDocument/2006/relationships/tags" Target="../tags/tag398.xml"/><Relationship Id="rId14" Type="http://schemas.openxmlformats.org/officeDocument/2006/relationships/tags" Target="../tags/tag397.xml"/><Relationship Id="rId13" Type="http://schemas.openxmlformats.org/officeDocument/2006/relationships/tags" Target="../tags/tag396.xml"/><Relationship Id="rId12" Type="http://schemas.openxmlformats.org/officeDocument/2006/relationships/tags" Target="../tags/tag395.xml"/><Relationship Id="rId11" Type="http://schemas.openxmlformats.org/officeDocument/2006/relationships/tags" Target="../tags/tag394.xml"/><Relationship Id="rId10" Type="http://schemas.openxmlformats.org/officeDocument/2006/relationships/tags" Target="../tags/tag393.xml"/><Relationship Id="rId1" Type="http://schemas.openxmlformats.org/officeDocument/2006/relationships/tags" Target="../tags/tag38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2" Type="http://schemas.openxmlformats.org/officeDocument/2006/relationships/slideLayout" Target="../slideLayouts/slideLayout7.xml"/><Relationship Id="rId41" Type="http://schemas.openxmlformats.org/officeDocument/2006/relationships/tags" Target="../tags/tag70.xml"/><Relationship Id="rId40" Type="http://schemas.openxmlformats.org/officeDocument/2006/relationships/tags" Target="../tags/tag69.xml"/><Relationship Id="rId4" Type="http://schemas.openxmlformats.org/officeDocument/2006/relationships/tags" Target="../tags/tag41.xml"/><Relationship Id="rId39" Type="http://schemas.openxmlformats.org/officeDocument/2006/relationships/tags" Target="../tags/tag68.xml"/><Relationship Id="rId38" Type="http://schemas.openxmlformats.org/officeDocument/2006/relationships/tags" Target="../tags/tag67.xml"/><Relationship Id="rId37" Type="http://schemas.openxmlformats.org/officeDocument/2006/relationships/image" Target="../media/image14.svg"/><Relationship Id="rId36" Type="http://schemas.openxmlformats.org/officeDocument/2006/relationships/image" Target="../media/image13.png"/><Relationship Id="rId35" Type="http://schemas.openxmlformats.org/officeDocument/2006/relationships/tags" Target="../tags/tag66.xml"/><Relationship Id="rId34" Type="http://schemas.openxmlformats.org/officeDocument/2006/relationships/tags" Target="../tags/tag65.xml"/><Relationship Id="rId33" Type="http://schemas.openxmlformats.org/officeDocument/2006/relationships/tags" Target="../tags/tag64.xml"/><Relationship Id="rId32" Type="http://schemas.openxmlformats.org/officeDocument/2006/relationships/tags" Target="../tags/tag63.xml"/><Relationship Id="rId31" Type="http://schemas.openxmlformats.org/officeDocument/2006/relationships/tags" Target="../tags/tag62.xml"/><Relationship Id="rId30" Type="http://schemas.openxmlformats.org/officeDocument/2006/relationships/tags" Target="../tags/tag61.xml"/><Relationship Id="rId3" Type="http://schemas.openxmlformats.org/officeDocument/2006/relationships/tags" Target="../tags/tag40.xml"/><Relationship Id="rId29" Type="http://schemas.openxmlformats.org/officeDocument/2006/relationships/image" Target="../media/image12.svg"/><Relationship Id="rId28" Type="http://schemas.openxmlformats.org/officeDocument/2006/relationships/image" Target="../media/image11.png"/><Relationship Id="rId27" Type="http://schemas.openxmlformats.org/officeDocument/2006/relationships/tags" Target="../tags/tag60.xml"/><Relationship Id="rId26" Type="http://schemas.openxmlformats.org/officeDocument/2006/relationships/tags" Target="../tags/tag59.xml"/><Relationship Id="rId25" Type="http://schemas.openxmlformats.org/officeDocument/2006/relationships/tags" Target="../tags/tag58.xml"/><Relationship Id="rId24" Type="http://schemas.openxmlformats.org/officeDocument/2006/relationships/tags" Target="../tags/tag57.xml"/><Relationship Id="rId23" Type="http://schemas.openxmlformats.org/officeDocument/2006/relationships/tags" Target="../tags/tag56.xml"/><Relationship Id="rId22" Type="http://schemas.openxmlformats.org/officeDocument/2006/relationships/tags" Target="../tags/tag55.xml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tags" Target="../tags/tag39.xml"/><Relationship Id="rId19" Type="http://schemas.openxmlformats.org/officeDocument/2006/relationships/tags" Target="../tags/tag54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image" Target="../media/image8.svg"/><Relationship Id="rId10" Type="http://schemas.openxmlformats.org/officeDocument/2006/relationships/image" Target="../media/image7.png"/><Relationship Id="rId1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2425065" y="4036695"/>
            <a:ext cx="1370330" cy="323215"/>
          </a:xfrm>
          <a:prstGeom prst="parallelogram">
            <a:avLst>
              <a:gd name="adj" fmla="val 18860"/>
            </a:avLst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t="32391" r="37879"/>
          <a:stretch>
            <a:fillRect/>
          </a:stretch>
        </p:blipFill>
        <p:spPr>
          <a:xfrm>
            <a:off x="9848850" y="0"/>
            <a:ext cx="2343150" cy="2550160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6261100" y="5384800"/>
            <a:ext cx="2032000" cy="723726"/>
          </a:xfrm>
          <a:prstGeom prst="ellipse">
            <a:avLst/>
          </a:prstGeom>
          <a:solidFill>
            <a:srgbClr val="FF4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5175" y="1896745"/>
            <a:ext cx="5714365" cy="1691640"/>
            <a:chOff x="1328" y="2144"/>
            <a:chExt cx="8999" cy="2664"/>
          </a:xfrm>
        </p:grpSpPr>
        <p:sp>
          <p:nvSpPr>
            <p:cNvPr id="19" name="椭圆 18"/>
            <p:cNvSpPr/>
            <p:nvPr/>
          </p:nvSpPr>
          <p:spPr>
            <a:xfrm>
              <a:off x="9723" y="2338"/>
              <a:ext cx="340" cy="340"/>
            </a:xfrm>
            <a:prstGeom prst="ellipse">
              <a:avLst/>
            </a:prstGeom>
            <a:solidFill>
              <a:srgbClr val="027F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28" y="2144"/>
              <a:ext cx="7960" cy="2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sym typeface="汉仪力量黑简" panose="00020600040101010101" charset="-122"/>
                </a:rPr>
                <a:t>数据新闻</a:t>
              </a:r>
              <a:endParaRPr lang="en-US" altLang="zh-CN" sz="6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sym typeface="汉仪力量黑简" panose="00020600040101010101" charset="-122"/>
              </a:endParaRPr>
            </a:p>
            <a:p>
              <a:r>
                <a:rPr lang="zh-CN" altLang="en-US" sz="44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sym typeface="汉仪力量黑简" panose="00020600040101010101" charset="-122"/>
                </a:rPr>
                <a:t>理论与实务</a:t>
              </a:r>
              <a:endParaRPr lang="zh-CN" altLang="en-US" sz="44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sym typeface="汉仪力量黑简" panose="00020600040101010101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27" y="3702"/>
              <a:ext cx="4300" cy="85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JOURNALISIM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PA-文本框 72"/>
          <p:cNvSpPr txBox="1"/>
          <p:nvPr>
            <p:custDataLst>
              <p:tags r:id="rId2"/>
            </p:custDataLst>
          </p:nvPr>
        </p:nvSpPr>
        <p:spPr>
          <a:xfrm>
            <a:off x="814070" y="3933190"/>
            <a:ext cx="6029960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l" fontAlgn="auto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404040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认识数据新闻</a:t>
            </a:r>
            <a:r>
              <a:rPr lang="en-US" altLang="zh-CN" b="1" dirty="0">
                <a:solidFill>
                  <a:srgbClr val="404040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| </a:t>
            </a:r>
            <a:r>
              <a:rPr lang="zh-CN" altLang="en-US" b="1" dirty="0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生产与运营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|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选题与策划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|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数据收集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 |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思源黑体" panose="020B0500000000090000" pitchFamily="34" charset="-122"/>
            </a:endParaRPr>
          </a:p>
          <a:p>
            <a:pPr indent="0" algn="l" fontAlgn="auto" hangingPunct="0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数据分析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 |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可视化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 |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制作与发布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 |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+mn-ea"/>
                <a:sym typeface="思源黑体" panose="020B0500000000090000" pitchFamily="34" charset="-122"/>
              </a:rPr>
              <a:t>未来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90000" pitchFamily="34" charset="-122"/>
              <a:ea typeface="思源黑体" panose="020B0500000000090000" pitchFamily="34" charset="-122"/>
              <a:cs typeface="+mn-ea"/>
              <a:sym typeface="思源黑体" panose="020B050000000009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5" y="727710"/>
            <a:ext cx="5102860" cy="5098415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868" y="435344"/>
            <a:ext cx="2533366" cy="413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40" name="椭圆 339"/>
          <p:cNvSpPr/>
          <p:nvPr>
            <p:custDataLst>
              <p:tags r:id="rId1"/>
            </p:custDataLst>
          </p:nvPr>
        </p:nvSpPr>
        <p:spPr>
          <a:xfrm>
            <a:off x="1666678" y="4229496"/>
            <a:ext cx="8819040" cy="1871416"/>
          </a:xfrm>
          <a:prstGeom prst="ellipse">
            <a:avLst/>
          </a:prstGeom>
          <a:noFill/>
          <a:ln w="19050">
            <a:gradFill>
              <a:gsLst>
                <a:gs pos="31000">
                  <a:srgbClr val="AFC6FF">
                    <a:alpha val="0"/>
                  </a:srgbClr>
                </a:gs>
                <a:gs pos="77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41" name="椭圆 340"/>
          <p:cNvSpPr/>
          <p:nvPr>
            <p:custDataLst>
              <p:tags r:id="rId2"/>
            </p:custDataLst>
          </p:nvPr>
        </p:nvSpPr>
        <p:spPr>
          <a:xfrm>
            <a:off x="2649922" y="4229496"/>
            <a:ext cx="6852151" cy="1367356"/>
          </a:xfrm>
          <a:prstGeom prst="ellipse">
            <a:avLst/>
          </a:prstGeom>
          <a:noFill/>
          <a:ln w="53975">
            <a:gradFill>
              <a:gsLst>
                <a:gs pos="38000">
                  <a:srgbClr val="AFC6FF">
                    <a:alpha val="0"/>
                  </a:srgbClr>
                </a:gs>
                <a:gs pos="85000">
                  <a:schemeClr val="accent1">
                    <a:alpha val="65000"/>
                  </a:schemeClr>
                </a:gs>
              </a:gsLst>
              <a:lin ang="546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42" name="任意多边形 341"/>
          <p:cNvSpPr/>
          <p:nvPr>
            <p:custDataLst>
              <p:tags r:id="rId3"/>
            </p:custDataLst>
          </p:nvPr>
        </p:nvSpPr>
        <p:spPr>
          <a:xfrm>
            <a:off x="4982961" y="2336439"/>
            <a:ext cx="653742" cy="2314796"/>
          </a:xfrm>
          <a:custGeom>
            <a:avLst/>
            <a:gdLst>
              <a:gd name="connsiteX0" fmla="*/ 0 w 808"/>
              <a:gd name="connsiteY0" fmla="*/ 0 h 2861"/>
              <a:gd name="connsiteX1" fmla="*/ 808 w 808"/>
              <a:gd name="connsiteY1" fmla="*/ 159 h 2861"/>
              <a:gd name="connsiteX2" fmla="*/ 803 w 808"/>
              <a:gd name="connsiteY2" fmla="*/ 2623 h 2861"/>
              <a:gd name="connsiteX3" fmla="*/ 14 w 808"/>
              <a:gd name="connsiteY3" fmla="*/ 2861 h 2861"/>
              <a:gd name="connsiteX4" fmla="*/ 0 w 808"/>
              <a:gd name="connsiteY4" fmla="*/ 0 h 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" h="2861">
                <a:moveTo>
                  <a:pt x="0" y="0"/>
                </a:moveTo>
                <a:lnTo>
                  <a:pt x="808" y="159"/>
                </a:lnTo>
                <a:lnTo>
                  <a:pt x="803" y="2623"/>
                </a:lnTo>
                <a:lnTo>
                  <a:pt x="14" y="286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4000">
                <a:schemeClr val="accent1">
                  <a:alpha val="100000"/>
                </a:schemeClr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  <a:gs pos="81000">
                <a:schemeClr val="accent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gradFill>
              <a:gsLst>
                <a:gs pos="32000">
                  <a:srgbClr val="F5F8FF"/>
                </a:gs>
                <a:gs pos="0">
                  <a:srgbClr val="A5BEFF"/>
                </a:gs>
                <a:gs pos="100000">
                  <a:srgbClr val="F5F8FF"/>
                </a:gs>
                <a:gs pos="71000">
                  <a:srgbClr val="C3D4FF"/>
                </a:gs>
              </a:gsLst>
              <a:lin ang="16200000" scaled="0"/>
            </a:gradFill>
          </a:ln>
          <a:effectLst>
            <a:outerShdw blurRad="2540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01</a:t>
            </a:r>
            <a:endParaRPr lang="en-US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43" name="任意多边形 342"/>
          <p:cNvSpPr/>
          <p:nvPr>
            <p:custDataLst>
              <p:tags r:id="rId4"/>
            </p:custDataLst>
          </p:nvPr>
        </p:nvSpPr>
        <p:spPr>
          <a:xfrm>
            <a:off x="6058142" y="1734075"/>
            <a:ext cx="978994" cy="3501725"/>
          </a:xfrm>
          <a:custGeom>
            <a:avLst/>
            <a:gdLst>
              <a:gd name="connsiteX0" fmla="*/ 0 w 1283"/>
              <a:gd name="connsiteY0" fmla="*/ 0 h 4589"/>
              <a:gd name="connsiteX1" fmla="*/ 1243 w 1283"/>
              <a:gd name="connsiteY1" fmla="*/ 473 h 4589"/>
              <a:gd name="connsiteX2" fmla="*/ 1283 w 1283"/>
              <a:gd name="connsiteY2" fmla="*/ 4117 h 4589"/>
              <a:gd name="connsiteX3" fmla="*/ 0 w 1283"/>
              <a:gd name="connsiteY3" fmla="*/ 4589 h 4589"/>
              <a:gd name="connsiteX4" fmla="*/ 0 w 1283"/>
              <a:gd name="connsiteY4" fmla="*/ 0 h 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" h="4589">
                <a:moveTo>
                  <a:pt x="0" y="0"/>
                </a:moveTo>
                <a:lnTo>
                  <a:pt x="1243" y="473"/>
                </a:lnTo>
                <a:lnTo>
                  <a:pt x="1283" y="4117"/>
                </a:lnTo>
                <a:lnTo>
                  <a:pt x="0" y="458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4000">
                <a:schemeClr val="accent2">
                  <a:alpha val="100000"/>
                </a:schemeClr>
              </a:gs>
              <a:gs pos="0">
                <a:schemeClr val="accent2">
                  <a:lumMod val="60000"/>
                  <a:lumOff val="40000"/>
                  <a:alpha val="100000"/>
                </a:schemeClr>
              </a:gs>
              <a:gs pos="100000">
                <a:schemeClr val="accent2">
                  <a:lumMod val="60000"/>
                  <a:lumOff val="40000"/>
                  <a:alpha val="100000"/>
                </a:schemeClr>
              </a:gs>
            </a:gsLst>
            <a:lin ang="5400000" scaled="0"/>
          </a:gradFill>
          <a:ln>
            <a:gradFill>
              <a:gsLst>
                <a:gs pos="32000">
                  <a:srgbClr val="F5F8FF"/>
                </a:gs>
                <a:gs pos="0">
                  <a:schemeClr val="accent2">
                    <a:lumMod val="20000"/>
                    <a:lumOff val="80000"/>
                    <a:alpha val="100000"/>
                  </a:schemeClr>
                </a:gs>
                <a:gs pos="100000">
                  <a:srgbClr val="F5F8FF"/>
                </a:gs>
                <a:gs pos="71000">
                  <a:schemeClr val="accent2">
                    <a:lumMod val="20000"/>
                    <a:lumOff val="80000"/>
                    <a:alpha val="100000"/>
                  </a:schemeClr>
                </a:gs>
              </a:gsLst>
              <a:lin ang="16200000" scaled="1"/>
            </a:gradFill>
          </a:ln>
          <a:effectLst>
            <a:outerShdw blurRad="254000" dist="1524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02</a:t>
            </a:r>
            <a:endParaRPr lang="en-US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44" name="任意多边形 343"/>
          <p:cNvSpPr/>
          <p:nvPr>
            <p:custDataLst>
              <p:tags r:id="rId5"/>
            </p:custDataLst>
          </p:nvPr>
        </p:nvSpPr>
        <p:spPr>
          <a:xfrm>
            <a:off x="1054763" y="2365691"/>
            <a:ext cx="3651195" cy="364164"/>
          </a:xfrm>
          <a:custGeom>
            <a:avLst/>
            <a:gdLst>
              <a:gd name="connisteX0" fmla="*/ 0 w 2971165"/>
              <a:gd name="connsiteY0" fmla="*/ 0 h 285750"/>
              <a:gd name="connisteX1" fmla="*/ 2684780 w 2971165"/>
              <a:gd name="connsiteY1" fmla="*/ 0 h 285750"/>
              <a:gd name="connisteX2" fmla="*/ 2971165 w 2971165"/>
              <a:gd name="connsiteY2" fmla="*/ 285750 h 285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971165" h="285750">
                <a:moveTo>
                  <a:pt x="0" y="0"/>
                </a:moveTo>
                <a:lnTo>
                  <a:pt x="2684780" y="0"/>
                </a:lnTo>
                <a:lnTo>
                  <a:pt x="2971165" y="285750"/>
                </a:lnTo>
              </a:path>
            </a:pathLst>
          </a:custGeom>
          <a:noFill/>
          <a:ln>
            <a:gradFill>
              <a:gsLst>
                <a:gs pos="100000">
                  <a:srgbClr val="AFC6FF">
                    <a:alpha val="0"/>
                  </a:srgbClr>
                </a:gs>
                <a:gs pos="47000">
                  <a:schemeClr val="accent1">
                    <a:alpha val="70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2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5" name="任意多边形 344"/>
          <p:cNvSpPr/>
          <p:nvPr>
            <p:custDataLst>
              <p:tags r:id="rId6"/>
            </p:custDataLst>
          </p:nvPr>
        </p:nvSpPr>
        <p:spPr>
          <a:xfrm>
            <a:off x="7249735" y="2100031"/>
            <a:ext cx="3958645" cy="967722"/>
          </a:xfrm>
          <a:custGeom>
            <a:avLst/>
            <a:gdLst>
              <a:gd name="connisteX0" fmla="*/ 0 w 3169285"/>
              <a:gd name="connsiteY0" fmla="*/ 759460 h 759460"/>
              <a:gd name="connisteX1" fmla="*/ 451485 w 3169285"/>
              <a:gd name="connsiteY1" fmla="*/ 0 h 759460"/>
              <a:gd name="connisteX2" fmla="*/ 3169285 w 3169285"/>
              <a:gd name="connsiteY2" fmla="*/ 0 h 7594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3169285" h="759460">
                <a:moveTo>
                  <a:pt x="0" y="759460"/>
                </a:moveTo>
                <a:lnTo>
                  <a:pt x="451485" y="0"/>
                </a:lnTo>
                <a:lnTo>
                  <a:pt x="3169285" y="0"/>
                </a:lnTo>
              </a:path>
            </a:pathLst>
          </a:custGeom>
          <a:noFill/>
          <a:ln>
            <a:gradFill>
              <a:gsLst>
                <a:gs pos="0">
                  <a:schemeClr val="accent2">
                    <a:alpha val="10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6" name="矩形 345"/>
          <p:cNvSpPr/>
          <p:nvPr>
            <p:custDataLst>
              <p:tags r:id="rId7"/>
            </p:custDataLst>
          </p:nvPr>
        </p:nvSpPr>
        <p:spPr>
          <a:xfrm>
            <a:off x="7934483" y="2266056"/>
            <a:ext cx="3261957" cy="24613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数据收集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数据处理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数据分析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数据呈现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7" name="矩形 346"/>
          <p:cNvSpPr/>
          <p:nvPr>
            <p:custDataLst>
              <p:tags r:id="rId8"/>
            </p:custDataLst>
          </p:nvPr>
        </p:nvSpPr>
        <p:spPr>
          <a:xfrm>
            <a:off x="7934325" y="1500505"/>
            <a:ext cx="3703955" cy="5219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数据新闻生产的一般流程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48" name="矩形 347"/>
          <p:cNvSpPr/>
          <p:nvPr>
            <p:custDataLst>
              <p:tags r:id="rId9"/>
            </p:custDataLst>
          </p:nvPr>
        </p:nvSpPr>
        <p:spPr>
          <a:xfrm>
            <a:off x="1055360" y="2530127"/>
            <a:ext cx="3221361" cy="219752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选题策划环节</a:t>
            </a:r>
            <a:endParaRPr lang="zh-CN" altLang="en-US" sz="2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采访写稿环节</a:t>
            </a:r>
            <a:endParaRPr lang="zh-CN" altLang="en-US" sz="2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编辑改稿和排版环节</a:t>
            </a:r>
            <a:endParaRPr lang="zh-CN" altLang="en-US" sz="2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审核刊发环节</a:t>
            </a:r>
            <a:endParaRPr lang="zh-CN" altLang="en-US" sz="2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49" name="矩形 348"/>
          <p:cNvSpPr/>
          <p:nvPr>
            <p:custDataLst>
              <p:tags r:id="rId10"/>
            </p:custDataLst>
          </p:nvPr>
        </p:nvSpPr>
        <p:spPr>
          <a:xfrm>
            <a:off x="535305" y="1737995"/>
            <a:ext cx="3741420" cy="5715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传统新闻生产的一般流程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53" name="文本框 352"/>
          <p:cNvSpPr txBox="1"/>
          <p:nvPr/>
        </p:nvSpPr>
        <p:spPr>
          <a:xfrm>
            <a:off x="6762115" y="1488440"/>
            <a:ext cx="4064000" cy="914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0" lvl="1" indent="0" algn="ctr">
              <a:lnSpc>
                <a:spcPts val="8570"/>
              </a:lnSpc>
              <a:spcBef>
                <a:spcPct val="0"/>
              </a:spcBef>
            </a:pPr>
            <a:endParaRPr lang="en-US" altLang="en-US" sz="4055" b="1" spc="492">
              <a:solidFill>
                <a:srgbClr val="FFFFFF"/>
              </a:solidFill>
              <a:latin typeface="Arial" panose="020B0604020202020204" pitchFamily="34" charset="0"/>
              <a:ea typeface="思源黑体 Heavy" panose="020B0A00000000000000" charset="-122"/>
              <a:cs typeface="Arial" panose="020B0604020202020204" pitchFamily="34" charset="0"/>
              <a:sym typeface="思源黑体 Heavy" panose="020B0A00000000000000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3" name="文本框 2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5" name="图形 4"/>
          <p:cNvSpPr/>
          <p:nvPr>
            <p:custDataLst>
              <p:tags r:id="rId1"/>
            </p:custDataLst>
          </p:nvPr>
        </p:nvSpPr>
        <p:spPr>
          <a:xfrm>
            <a:off x="10132569" y="1062288"/>
            <a:ext cx="1102105" cy="4964614"/>
          </a:xfrm>
          <a:custGeom>
            <a:avLst/>
            <a:gdLst>
              <a:gd name="connsiteX0" fmla="*/ -259 w 944642"/>
              <a:gd name="connsiteY0" fmla="*/ 4255111 h 4255294"/>
              <a:gd name="connsiteX1" fmla="*/ 203548 w 944642"/>
              <a:gd name="connsiteY1" fmla="*/ 203623 h 4255294"/>
              <a:gd name="connsiteX2" fmla="*/ -259 w 944642"/>
              <a:gd name="connsiteY2" fmla="*/ -183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642" h="4255294">
                <a:moveTo>
                  <a:pt x="-259" y="4255111"/>
                </a:moveTo>
                <a:cubicBezTo>
                  <a:pt x="1174812" y="3192606"/>
                  <a:pt x="1266062" y="1378694"/>
                  <a:pt x="203548" y="203623"/>
                </a:cubicBezTo>
                <a:cubicBezTo>
                  <a:pt x="139073" y="132319"/>
                  <a:pt x="71055" y="64291"/>
                  <a:pt x="-259" y="-183"/>
                </a:cubicBezTo>
              </a:path>
            </a:pathLst>
          </a:custGeom>
          <a:noFill/>
          <a:ln w="15875" cap="flat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0000">
                  <a:schemeClr val="accent2">
                    <a:lumMod val="60000"/>
                    <a:lumOff val="40000"/>
                    <a:alpha val="100000"/>
                  </a:schemeClr>
                </a:gs>
                <a:gs pos="3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16200000" scaled="1"/>
            </a:gradFill>
            <a:prstDash val="solid"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86" name="图形 4"/>
          <p:cNvSpPr/>
          <p:nvPr>
            <p:custDataLst>
              <p:tags r:id="rId2"/>
            </p:custDataLst>
          </p:nvPr>
        </p:nvSpPr>
        <p:spPr>
          <a:xfrm flipH="1">
            <a:off x="852696" y="1063028"/>
            <a:ext cx="1102105" cy="4964614"/>
          </a:xfrm>
          <a:custGeom>
            <a:avLst/>
            <a:gdLst>
              <a:gd name="connsiteX0" fmla="*/ -259 w 944642"/>
              <a:gd name="connsiteY0" fmla="*/ 4255111 h 4255294"/>
              <a:gd name="connsiteX1" fmla="*/ 203548 w 944642"/>
              <a:gd name="connsiteY1" fmla="*/ 203623 h 4255294"/>
              <a:gd name="connsiteX2" fmla="*/ -259 w 944642"/>
              <a:gd name="connsiteY2" fmla="*/ -183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642" h="4255294">
                <a:moveTo>
                  <a:pt x="-259" y="4255111"/>
                </a:moveTo>
                <a:cubicBezTo>
                  <a:pt x="1174812" y="3192606"/>
                  <a:pt x="1266062" y="1378694"/>
                  <a:pt x="203548" y="203623"/>
                </a:cubicBezTo>
                <a:cubicBezTo>
                  <a:pt x="139073" y="132319"/>
                  <a:pt x="71055" y="64291"/>
                  <a:pt x="-259" y="-183"/>
                </a:cubicBezTo>
              </a:path>
            </a:pathLst>
          </a:custGeom>
          <a:noFill/>
          <a:ln w="15875" cap="flat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0000">
                  <a:schemeClr val="accent2">
                    <a:lumMod val="60000"/>
                    <a:lumOff val="40000"/>
                    <a:alpha val="100000"/>
                  </a:schemeClr>
                </a:gs>
                <a:gs pos="3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16200000" scaled="1"/>
            </a:gradFill>
            <a:prstDash val="solid"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88" name="矩形 87"/>
          <p:cNvSpPr/>
          <p:nvPr>
            <p:custDataLst>
              <p:tags r:id="rId3"/>
            </p:custDataLst>
          </p:nvPr>
        </p:nvSpPr>
        <p:spPr>
          <a:xfrm>
            <a:off x="1572802" y="3679068"/>
            <a:ext cx="2687059" cy="8156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数据分析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09" name="组合 108"/>
          <p:cNvGrpSpPr/>
          <p:nvPr>
            <p:custDataLst>
              <p:tags r:id="rId4"/>
            </p:custDataLst>
          </p:nvPr>
        </p:nvGrpSpPr>
        <p:grpSpPr>
          <a:xfrm>
            <a:off x="758190" y="4164330"/>
            <a:ext cx="711200" cy="711200"/>
            <a:chOff x="1235" y="6370"/>
            <a:chExt cx="1120" cy="1120"/>
          </a:xfrm>
        </p:grpSpPr>
        <p:sp>
          <p:nvSpPr>
            <p:cNvPr id="87" name="椭圆 86"/>
            <p:cNvSpPr/>
            <p:nvPr>
              <p:custDataLst>
                <p:tags r:id="rId5"/>
              </p:custDataLst>
            </p:nvPr>
          </p:nvSpPr>
          <p:spPr>
            <a:xfrm>
              <a:off x="1235" y="6370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9600" b="1" spc="13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endParaRPr>
            </a:p>
          </p:txBody>
        </p:sp>
        <p:pic>
          <p:nvPicPr>
            <p:cNvPr id="89" name="图片 19" descr="/data/temp/a560250e-d8fd-11ef-a14f-263784be0f91.pnga560250e-d8fd-11ef-a14f-263784be0f9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46" y="6681"/>
              <a:ext cx="529" cy="529"/>
            </a:xfrm>
            <a:prstGeom prst="rect">
              <a:avLst/>
            </a:prstGeom>
            <a:noFill/>
            <a:effectLst/>
          </p:spPr>
        </p:pic>
      </p:grpSp>
      <p:sp>
        <p:nvSpPr>
          <p:cNvPr id="90" name="矩形 89"/>
          <p:cNvSpPr/>
          <p:nvPr>
            <p:custDataLst>
              <p:tags r:id="rId9"/>
            </p:custDataLst>
          </p:nvPr>
        </p:nvSpPr>
        <p:spPr>
          <a:xfrm>
            <a:off x="1664242" y="4542156"/>
            <a:ext cx="2687059" cy="677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数据分析指用适当的统计和分析方法对收集的大量数据进行分析、研究、概括和总结，提取有用信息，形成结论的过程。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2" name="矩形 91"/>
          <p:cNvSpPr/>
          <p:nvPr>
            <p:custDataLst>
              <p:tags r:id="rId10"/>
            </p:custDataLst>
          </p:nvPr>
        </p:nvSpPr>
        <p:spPr>
          <a:xfrm>
            <a:off x="1664771" y="1405628"/>
            <a:ext cx="2687800" cy="8156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数据收集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3" name="矩形 92"/>
          <p:cNvSpPr/>
          <p:nvPr>
            <p:custDataLst>
              <p:tags r:id="rId11"/>
            </p:custDataLst>
          </p:nvPr>
        </p:nvSpPr>
        <p:spPr>
          <a:xfrm>
            <a:off x="1642110" y="2268855"/>
            <a:ext cx="2678430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数据收集的目的是从各种来源与渠道获取和新闻报道相关的数据。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6" name="矩形 95"/>
          <p:cNvSpPr/>
          <p:nvPr>
            <p:custDataLst>
              <p:tags r:id="rId12"/>
            </p:custDataLst>
          </p:nvPr>
        </p:nvSpPr>
        <p:spPr>
          <a:xfrm>
            <a:off x="7980191" y="1407851"/>
            <a:ext cx="2535184" cy="8156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数据处理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08" name="组合 107"/>
          <p:cNvGrpSpPr/>
          <p:nvPr>
            <p:custDataLst>
              <p:tags r:id="rId13"/>
            </p:custDataLst>
          </p:nvPr>
        </p:nvGrpSpPr>
        <p:grpSpPr>
          <a:xfrm>
            <a:off x="760095" y="1891030"/>
            <a:ext cx="711200" cy="711200"/>
            <a:chOff x="1208" y="3870"/>
            <a:chExt cx="1120" cy="1120"/>
          </a:xfrm>
        </p:grpSpPr>
        <p:sp>
          <p:nvSpPr>
            <p:cNvPr id="91" name="椭圆 90"/>
            <p:cNvSpPr/>
            <p:nvPr>
              <p:custDataLst>
                <p:tags r:id="rId14"/>
              </p:custDataLst>
            </p:nvPr>
          </p:nvSpPr>
          <p:spPr>
            <a:xfrm>
              <a:off x="1208" y="3870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9600" b="1" spc="13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endParaRPr>
            </a:p>
          </p:txBody>
        </p:sp>
        <p:pic>
          <p:nvPicPr>
            <p:cNvPr id="97" name="图片 12" descr="/data/temp/a56023f6-d8fd-11ef-a14f-263784be0f91.pnga56023f6-d8fd-11ef-a14f-263784be0f9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03" y="4165"/>
              <a:ext cx="529" cy="529"/>
            </a:xfrm>
            <a:prstGeom prst="rect">
              <a:avLst/>
            </a:prstGeom>
            <a:noFill/>
          </p:spPr>
        </p:pic>
      </p:grpSp>
      <p:sp>
        <p:nvSpPr>
          <p:cNvPr id="98" name="矩形 97"/>
          <p:cNvSpPr/>
          <p:nvPr>
            <p:custDataLst>
              <p:tags r:id="rId18"/>
            </p:custDataLst>
          </p:nvPr>
        </p:nvSpPr>
        <p:spPr>
          <a:xfrm>
            <a:off x="7980191" y="2270941"/>
            <a:ext cx="2535184" cy="677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数据处理是数据新闻生产中至关重要的一环，主要涉及数据的清洗、整合、转换和规范化等多个方面。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9" name="矩形 98"/>
          <p:cNvSpPr/>
          <p:nvPr>
            <p:custDataLst>
              <p:tags r:id="rId19"/>
            </p:custDataLst>
          </p:nvPr>
        </p:nvSpPr>
        <p:spPr>
          <a:xfrm>
            <a:off x="7978921" y="3674622"/>
            <a:ext cx="2535184" cy="8156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数据呈现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10" name="组合 109"/>
          <p:cNvGrpSpPr/>
          <p:nvPr>
            <p:custDataLst>
              <p:tags r:id="rId20"/>
            </p:custDataLst>
          </p:nvPr>
        </p:nvGrpSpPr>
        <p:grpSpPr>
          <a:xfrm>
            <a:off x="10616565" y="1896745"/>
            <a:ext cx="711200" cy="711200"/>
            <a:chOff x="17285" y="3879"/>
            <a:chExt cx="1120" cy="1120"/>
          </a:xfrm>
        </p:grpSpPr>
        <p:sp>
          <p:nvSpPr>
            <p:cNvPr id="95" name="椭圆 94"/>
            <p:cNvSpPr/>
            <p:nvPr>
              <p:custDataLst>
                <p:tags r:id="rId21"/>
              </p:custDataLst>
            </p:nvPr>
          </p:nvSpPr>
          <p:spPr>
            <a:xfrm>
              <a:off x="17285" y="3879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2">
                    <a:alpha val="100000"/>
                  </a:schemeClr>
                </a:gs>
                <a:gs pos="100000">
                  <a:schemeClr val="accent2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2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b="1" spc="130" dirty="0">
                <a:solidFill>
                  <a:schemeClr val="bg1"/>
                </a:solidFill>
                <a:uFillTx/>
                <a:latin typeface="+中文标题" charset="0"/>
                <a:ea typeface="+mj-ea"/>
                <a:cs typeface="+mj-ea"/>
                <a:sym typeface="+mn-ea"/>
              </a:endParaRPr>
            </a:p>
          </p:txBody>
        </p:sp>
        <p:pic>
          <p:nvPicPr>
            <p:cNvPr id="100" name="图片 14" descr="/data/temp/a5602481-d8fd-11ef-a14f-263784be0f91.pnga5602481-d8fd-11ef-a14f-263784be0f9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7587" y="4181"/>
              <a:ext cx="529" cy="529"/>
            </a:xfrm>
            <a:prstGeom prst="rect">
              <a:avLst/>
            </a:prstGeom>
            <a:noFill/>
          </p:spPr>
        </p:pic>
      </p:grpSp>
      <p:sp>
        <p:nvSpPr>
          <p:cNvPr id="101" name="矩形 100"/>
          <p:cNvSpPr/>
          <p:nvPr>
            <p:custDataLst>
              <p:tags r:id="rId25"/>
            </p:custDataLst>
          </p:nvPr>
        </p:nvSpPr>
        <p:spPr>
          <a:xfrm>
            <a:off x="7975958" y="4537711"/>
            <a:ext cx="2535184" cy="677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数据呈现是数据新闻生产的最后一步，其目的是将处理后的数据以直观、易懂的方式呈现给受众。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11" name="组合 110"/>
          <p:cNvGrpSpPr/>
          <p:nvPr>
            <p:custDataLst>
              <p:tags r:id="rId26"/>
            </p:custDataLst>
          </p:nvPr>
        </p:nvGrpSpPr>
        <p:grpSpPr>
          <a:xfrm>
            <a:off x="10729595" y="4147185"/>
            <a:ext cx="711200" cy="711200"/>
            <a:chOff x="17285" y="6343"/>
            <a:chExt cx="1120" cy="1120"/>
          </a:xfrm>
        </p:grpSpPr>
        <p:sp>
          <p:nvSpPr>
            <p:cNvPr id="94" name="椭圆 93"/>
            <p:cNvSpPr/>
            <p:nvPr>
              <p:custDataLst>
                <p:tags r:id="rId27"/>
              </p:custDataLst>
            </p:nvPr>
          </p:nvSpPr>
          <p:spPr>
            <a:xfrm>
              <a:off x="17285" y="6343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2">
                    <a:alpha val="100000"/>
                  </a:schemeClr>
                </a:gs>
                <a:gs pos="100000">
                  <a:schemeClr val="accent2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2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b="1" spc="130" dirty="0">
                <a:solidFill>
                  <a:schemeClr val="bg1"/>
                </a:solidFill>
                <a:uFillTx/>
                <a:latin typeface="+中文标题" charset="0"/>
                <a:ea typeface="+mj-ea"/>
                <a:cs typeface="+mj-ea"/>
                <a:sym typeface="+mn-ea"/>
              </a:endParaRPr>
            </a:p>
          </p:txBody>
        </p:sp>
        <p:pic>
          <p:nvPicPr>
            <p:cNvPr id="102" name="图片 5" descr="/data/temp/a56025a9-d8fd-11ef-a14f-263784be0f91.pnga56025a9-d8fd-11ef-a14f-263784be0f9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17564" y="6622"/>
              <a:ext cx="529" cy="529"/>
            </a:xfrm>
            <a:prstGeom prst="rect">
              <a:avLst/>
            </a:prstGeom>
            <a:noFill/>
          </p:spPr>
        </p:pic>
      </p:grpSp>
      <p:sp>
        <p:nvSpPr>
          <p:cNvPr id="103" name="椭圆 102"/>
          <p:cNvSpPr/>
          <p:nvPr>
            <p:custDataLst>
              <p:tags r:id="rId31"/>
            </p:custDataLst>
          </p:nvPr>
        </p:nvSpPr>
        <p:spPr>
          <a:xfrm>
            <a:off x="4880691" y="2381739"/>
            <a:ext cx="2324784" cy="2324784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80000"/>
                  <a:lumOff val="20000"/>
                  <a:alpha val="100000"/>
                </a:schemeClr>
              </a:gs>
            </a:gsLst>
            <a:lin ang="13500000"/>
          </a:gradFill>
          <a:ln w="19050">
            <a:gradFill>
              <a:gsLst>
                <a:gs pos="100000">
                  <a:srgbClr val="FFFFFF">
                    <a:alpha val="0"/>
                  </a:srgbClr>
                </a:gs>
                <a:gs pos="0">
                  <a:srgbClr val="FFFFFF"/>
                </a:gs>
              </a:gsLst>
              <a:lin ang="16200000" scaled="1"/>
            </a:gradFill>
          </a:ln>
          <a:effectLst>
            <a:outerShdw blurRad="215900" dist="1143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数据新闻</a:t>
            </a:r>
            <a:endParaRPr lang="zh-CN" altLang="en-US" sz="2400" b="1" dirty="0">
              <a:solidFill>
                <a:schemeClr val="lt1">
                  <a:lumMod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生产的</a:t>
            </a:r>
            <a:r>
              <a:rPr lang="zh-CN" altLang="en-US" sz="2400" b="1" dirty="0">
                <a:solidFill>
                  <a:schemeClr val="lt1">
                    <a:lumMod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一般流程</a:t>
            </a:r>
            <a:endParaRPr lang="zh-CN" altLang="en-US" sz="2400" b="1" dirty="0">
              <a:solidFill>
                <a:schemeClr val="lt1">
                  <a:lumMod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" name="弧形 103"/>
          <p:cNvSpPr/>
          <p:nvPr>
            <p:custDataLst>
              <p:tags r:id="rId32"/>
            </p:custDataLst>
          </p:nvPr>
        </p:nvSpPr>
        <p:spPr>
          <a:xfrm rot="20460000">
            <a:off x="4695480" y="2229125"/>
            <a:ext cx="2696690" cy="2696690"/>
          </a:xfrm>
          <a:prstGeom prst="arc">
            <a:avLst>
              <a:gd name="adj1" fmla="val 13075779"/>
              <a:gd name="adj2" fmla="val 0"/>
            </a:avLst>
          </a:prstGeom>
          <a:ln>
            <a:gradFill>
              <a:gsLst>
                <a:gs pos="100000">
                  <a:schemeClr val="accent1">
                    <a:alpha val="5000"/>
                  </a:schemeClr>
                </a:gs>
                <a:gs pos="0">
                  <a:schemeClr val="accent1">
                    <a:alpha val="10000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弧形 104"/>
          <p:cNvSpPr/>
          <p:nvPr>
            <p:custDataLst>
              <p:tags r:id="rId33"/>
            </p:custDataLst>
          </p:nvPr>
        </p:nvSpPr>
        <p:spPr>
          <a:xfrm rot="9660000">
            <a:off x="4695480" y="2195786"/>
            <a:ext cx="2696690" cy="2696690"/>
          </a:xfrm>
          <a:prstGeom prst="arc">
            <a:avLst>
              <a:gd name="adj1" fmla="val 13075779"/>
              <a:gd name="adj2" fmla="val 0"/>
            </a:avLst>
          </a:prstGeom>
          <a:ln>
            <a:gradFill>
              <a:gsLst>
                <a:gs pos="100000">
                  <a:schemeClr val="accent1">
                    <a:alpha val="5000"/>
                  </a:schemeClr>
                </a:gs>
                <a:gs pos="0">
                  <a:schemeClr val="accent1">
                    <a:alpha val="100000"/>
                  </a:schemeClr>
                </a:gs>
              </a:gsLst>
              <a:lin ang="0" scaled="1"/>
            </a:gradFill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tIns="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6" name="椭圆 105"/>
          <p:cNvSpPr/>
          <p:nvPr>
            <p:custDataLst>
              <p:tags r:id="rId34"/>
            </p:custDataLst>
          </p:nvPr>
        </p:nvSpPr>
        <p:spPr>
          <a:xfrm>
            <a:off x="4545828" y="2046135"/>
            <a:ext cx="2995992" cy="2995992"/>
          </a:xfrm>
          <a:prstGeom prst="ellipse">
            <a:avLst/>
          </a:prstGeom>
          <a:noFill/>
          <a:ln w="44450">
            <a:gradFill>
              <a:gsLst>
                <a:gs pos="99000">
                  <a:schemeClr val="accent1">
                    <a:alpha val="21000"/>
                  </a:schemeClr>
                </a:gs>
                <a:gs pos="0">
                  <a:schemeClr val="accent1">
                    <a:alpha val="10000"/>
                  </a:schemeClr>
                </a:gs>
              </a:gsLst>
              <a:lin ang="162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53975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 b="1" spc="13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sp>
        <p:nvSpPr>
          <p:cNvPr id="107" name="椭圆 106"/>
          <p:cNvSpPr/>
          <p:nvPr>
            <p:custDataLst>
              <p:tags r:id="rId35"/>
            </p:custDataLst>
          </p:nvPr>
        </p:nvSpPr>
        <p:spPr>
          <a:xfrm>
            <a:off x="4362839" y="1896484"/>
            <a:ext cx="3361972" cy="3361972"/>
          </a:xfrm>
          <a:prstGeom prst="ellipse">
            <a:avLst/>
          </a:prstGeom>
          <a:noFill/>
          <a:ln w="44450">
            <a:gradFill>
              <a:gsLst>
                <a:gs pos="100000">
                  <a:schemeClr val="accent1">
                    <a:alpha val="4000"/>
                  </a:schemeClr>
                </a:gs>
                <a:gs pos="0">
                  <a:schemeClr val="accent1">
                    <a:alpha val="7000"/>
                  </a:schemeClr>
                </a:gs>
              </a:gsLst>
              <a:lin ang="162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tIns="575945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 b="1" spc="13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3" name="文本框 2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67460" y="1107123"/>
            <a:ext cx="2421255" cy="5118100"/>
          </a:xfrm>
          <a:prstGeom prst="rect">
            <a:avLst/>
          </a:prstGeom>
        </p:spPr>
      </p:pic>
      <p:sp>
        <p:nvSpPr>
          <p:cNvPr id="75" name="圆角矩形 74"/>
          <p:cNvSpPr/>
          <p:nvPr>
            <p:custDataLst>
              <p:tags r:id="rId3"/>
            </p:custDataLst>
          </p:nvPr>
        </p:nvSpPr>
        <p:spPr>
          <a:xfrm>
            <a:off x="4568190" y="3430905"/>
            <a:ext cx="2637790" cy="5238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视频化数据新闻</a:t>
            </a:r>
            <a:endParaRPr lang="zh-CN" altLang="en-US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9" name="圆角矩形 78"/>
          <p:cNvSpPr/>
          <p:nvPr>
            <p:custDataLst>
              <p:tags r:id="rId4"/>
            </p:custDataLst>
          </p:nvPr>
        </p:nvSpPr>
        <p:spPr>
          <a:xfrm>
            <a:off x="4121150" y="5099685"/>
            <a:ext cx="3084830" cy="5238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传统图文类数据新闻</a:t>
            </a:r>
            <a:endParaRPr lang="zh-CN" altLang="en-US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4" name="圆角矩形 73"/>
          <p:cNvSpPr/>
          <p:nvPr>
            <p:custDataLst>
              <p:tags r:id="rId5"/>
            </p:custDataLst>
          </p:nvPr>
        </p:nvSpPr>
        <p:spPr>
          <a:xfrm>
            <a:off x="4121150" y="1762125"/>
            <a:ext cx="2663190" cy="5238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交互式数据新闻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3269615" y="3310573"/>
            <a:ext cx="720090" cy="720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02</a:t>
            </a:r>
            <a:endParaRPr lang="en-US" altLang="zh-CN" sz="2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7"/>
            </p:custDataLst>
          </p:nvPr>
        </p:nvSpPr>
        <p:spPr>
          <a:xfrm>
            <a:off x="2825115" y="4979988"/>
            <a:ext cx="720090" cy="7200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03</a:t>
            </a:r>
            <a:endParaRPr lang="en-US" altLang="zh-CN" sz="2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8"/>
            </p:custDataLst>
          </p:nvPr>
        </p:nvSpPr>
        <p:spPr>
          <a:xfrm>
            <a:off x="2825115" y="1641158"/>
            <a:ext cx="720090" cy="7200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任意多边形 5"/>
          <p:cNvSpPr/>
          <p:nvPr>
            <p:custDataLst>
              <p:tags r:id="rId9"/>
            </p:custDataLst>
          </p:nvPr>
        </p:nvSpPr>
        <p:spPr>
          <a:xfrm>
            <a:off x="14605" y="2855913"/>
            <a:ext cx="2621915" cy="16198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29" h="2551">
                <a:moveTo>
                  <a:pt x="0" y="0"/>
                </a:moveTo>
                <a:lnTo>
                  <a:pt x="2854" y="0"/>
                </a:lnTo>
                <a:lnTo>
                  <a:pt x="2888" y="0"/>
                </a:lnTo>
                <a:lnTo>
                  <a:pt x="2888" y="0"/>
                </a:lnTo>
                <a:lnTo>
                  <a:pt x="2919" y="2"/>
                </a:lnTo>
                <a:cubicBezTo>
                  <a:pt x="3593" y="36"/>
                  <a:pt x="4129" y="593"/>
                  <a:pt x="4129" y="1276"/>
                </a:cubicBezTo>
                <a:cubicBezTo>
                  <a:pt x="4129" y="1958"/>
                  <a:pt x="3593" y="2515"/>
                  <a:pt x="2919" y="2549"/>
                </a:cubicBezTo>
                <a:lnTo>
                  <a:pt x="2888" y="2551"/>
                </a:lnTo>
                <a:lnTo>
                  <a:pt x="2888" y="2551"/>
                </a:lnTo>
                <a:lnTo>
                  <a:pt x="2854" y="2551"/>
                </a:lnTo>
                <a:lnTo>
                  <a:pt x="0" y="25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数据新闻的呈现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任意多边形 6"/>
          <p:cNvSpPr/>
          <p:nvPr>
            <p:custDataLst>
              <p:tags r:id="rId10"/>
            </p:custDataLst>
          </p:nvPr>
        </p:nvSpPr>
        <p:spPr>
          <a:xfrm>
            <a:off x="14605" y="2808288"/>
            <a:ext cx="2719070" cy="171577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29" h="2551">
                <a:moveTo>
                  <a:pt x="0" y="0"/>
                </a:moveTo>
                <a:lnTo>
                  <a:pt x="2854" y="0"/>
                </a:lnTo>
                <a:lnTo>
                  <a:pt x="2888" y="0"/>
                </a:lnTo>
                <a:lnTo>
                  <a:pt x="2888" y="0"/>
                </a:lnTo>
                <a:lnTo>
                  <a:pt x="2919" y="2"/>
                </a:lnTo>
                <a:cubicBezTo>
                  <a:pt x="3593" y="36"/>
                  <a:pt x="4129" y="593"/>
                  <a:pt x="4129" y="1276"/>
                </a:cubicBezTo>
                <a:cubicBezTo>
                  <a:pt x="4129" y="1958"/>
                  <a:pt x="3593" y="2515"/>
                  <a:pt x="2919" y="2549"/>
                </a:cubicBezTo>
                <a:lnTo>
                  <a:pt x="2888" y="2551"/>
                </a:lnTo>
                <a:lnTo>
                  <a:pt x="2888" y="2551"/>
                </a:lnTo>
                <a:lnTo>
                  <a:pt x="2854" y="2551"/>
                </a:lnTo>
                <a:lnTo>
                  <a:pt x="0" y="255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  <a:prstDash val="lgDash"/>
          </a:ln>
          <a:effectLst>
            <a:outerShdw blurRad="63500" sx="102000" sy="102000" algn="ctr" rotWithShape="0">
              <a:schemeClr val="lt1">
                <a:lumMod val="6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7322820" y="4995545"/>
            <a:ext cx="4401185" cy="688975"/>
          </a:xfrm>
          <a:prstGeom prst="rect">
            <a:avLst/>
          </a:prstGeom>
          <a:noFill/>
        </p:spPr>
        <p:txBody>
          <a:bodyPr wrap="square" tIns="0" rIns="0" rtlCol="0" anchor="ctr">
            <a:no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用文字和图表更全面地阐述丰富而详尽的信息内容，使得受众能全面了解新闻信息。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6920230" y="1647825"/>
            <a:ext cx="4735830" cy="688975"/>
          </a:xfrm>
          <a:prstGeom prst="rect">
            <a:avLst/>
          </a:prstGeom>
          <a:noFill/>
        </p:spPr>
        <p:txBody>
          <a:bodyPr wrap="square" tIns="0" rIns="0" rtlCol="0" anchor="ctr">
            <a:no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通常运用动态、可交互的图片、表格等工具，使受众能够进行个性化的数据筛选、过滤和可视化操作。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7322820" y="3321685"/>
            <a:ext cx="4539615" cy="688975"/>
          </a:xfrm>
          <a:prstGeom prst="rect">
            <a:avLst/>
          </a:prstGeom>
          <a:noFill/>
        </p:spPr>
        <p:txBody>
          <a:bodyPr wrap="square" tIns="0" rIns="0" rtlCol="0" anchor="ctr">
            <a:no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通过直观的音视频基础，制作富有动态感的视频化数据新闻。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14" name="文本框 13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78560" y="2091055"/>
            <a:ext cx="577850" cy="29063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ts val="3000"/>
              </a:lnSpc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交互式数据新闻</a:t>
            </a:r>
            <a:endParaRPr lang="zh-CN" altLang="en-US" sz="2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5430" y="1245870"/>
            <a:ext cx="8912860" cy="5387975"/>
            <a:chOff x="0" y="1780"/>
            <a:chExt cx="14036" cy="8485"/>
          </a:xfrm>
        </p:grpSpPr>
        <p:pic>
          <p:nvPicPr>
            <p:cNvPr id="37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76" y="1780"/>
              <a:ext cx="5284" cy="75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0" y="8535"/>
              <a:ext cx="14036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《东京奥运会前，我们让所有奥运冠军一起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PK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了一把》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77435" y="1236345"/>
            <a:ext cx="8912860" cy="5397500"/>
            <a:chOff x="6645" y="1765"/>
            <a:chExt cx="14036" cy="8500"/>
          </a:xfrm>
        </p:grpSpPr>
        <p:pic>
          <p:nvPicPr>
            <p:cNvPr id="39" name="图片 20" descr="指尖上的报告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32" y="1765"/>
              <a:ext cx="4262" cy="75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6645" y="8535"/>
              <a:ext cx="14036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《指尖上的报告》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8" name="文本框 7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95935" y="1975485"/>
            <a:ext cx="577850" cy="290639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ts val="3000"/>
              </a:lnSpc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视频化数据新闻</a:t>
            </a:r>
            <a:endParaRPr lang="zh-CN" altLang="en-US" sz="2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30630" y="2214245"/>
            <a:ext cx="5564505" cy="3288030"/>
            <a:chOff x="2986" y="3669"/>
            <a:chExt cx="8763" cy="5178"/>
          </a:xfrm>
        </p:grpSpPr>
        <p:sp>
          <p:nvSpPr>
            <p:cNvPr id="4" name="文本框 3"/>
            <p:cNvSpPr txBox="1"/>
            <p:nvPr/>
          </p:nvSpPr>
          <p:spPr>
            <a:xfrm>
              <a:off x="2986" y="7117"/>
              <a:ext cx="8763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《一颗药丸的不平凡之路》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  <p:pic>
          <p:nvPicPr>
            <p:cNvPr id="191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63" y="3669"/>
              <a:ext cx="7810" cy="42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6697345" y="2214245"/>
            <a:ext cx="5264785" cy="3288030"/>
            <a:chOff x="11218" y="3669"/>
            <a:chExt cx="8291" cy="5178"/>
          </a:xfrm>
        </p:grpSpPr>
        <p:sp>
          <p:nvSpPr>
            <p:cNvPr id="6" name="文本框 5"/>
            <p:cNvSpPr txBox="1"/>
            <p:nvPr/>
          </p:nvSpPr>
          <p:spPr>
            <a:xfrm>
              <a:off x="11218" y="7117"/>
              <a:ext cx="8291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《沙尘暴频袭下，中国的天空保卫战输了吗？》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  <p:pic>
          <p:nvPicPr>
            <p:cNvPr id="192" name="图片 6" descr="IMG_2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21" y="3669"/>
              <a:ext cx="7485" cy="420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7" name="文本框 6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54735" y="1212215"/>
            <a:ext cx="10094595" cy="5388610"/>
            <a:chOff x="1535" y="1909"/>
            <a:chExt cx="15897" cy="8486"/>
          </a:xfrm>
        </p:grpSpPr>
        <p:sp>
          <p:nvSpPr>
            <p:cNvPr id="3" name="圆角矩形 2"/>
            <p:cNvSpPr/>
            <p:nvPr/>
          </p:nvSpPr>
          <p:spPr>
            <a:xfrm>
              <a:off x="1535" y="3111"/>
              <a:ext cx="910" cy="457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indent="0" algn="ctr" fontAlgn="auto">
                <a:lnSpc>
                  <a:spcPts val="3000"/>
                </a:lnSpc>
              </a:pPr>
              <a:r>
                <a:rPr lang="zh-CN" altLang="en-US" sz="2400" b="1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视频化数据新闻</a:t>
              </a:r>
              <a:endParaRPr lang="zh-CN" altLang="en-US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087" y="8665"/>
              <a:ext cx="8763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《移民去远方》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  <p:pic>
          <p:nvPicPr>
            <p:cNvPr id="199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44" y="1910"/>
              <a:ext cx="4023" cy="73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6" y="1910"/>
              <a:ext cx="4004" cy="73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69" y="1909"/>
              <a:ext cx="3963" cy="73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5" name="文本框 4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37895" y="1247140"/>
            <a:ext cx="10290810" cy="5329555"/>
            <a:chOff x="1837" y="1892"/>
            <a:chExt cx="16206" cy="8393"/>
          </a:xfrm>
        </p:grpSpPr>
        <p:sp>
          <p:nvSpPr>
            <p:cNvPr id="3" name="圆角矩形 2"/>
            <p:cNvSpPr/>
            <p:nvPr/>
          </p:nvSpPr>
          <p:spPr>
            <a:xfrm>
              <a:off x="1837" y="2611"/>
              <a:ext cx="910" cy="592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indent="0" algn="ctr" fontAlgn="auto">
                <a:lnSpc>
                  <a:spcPts val="3000"/>
                </a:lnSpc>
              </a:pPr>
              <a:r>
                <a:rPr lang="zh-CN" altLang="en-US" sz="2400" b="1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传统图文类数据新闻</a:t>
              </a:r>
              <a:endParaRPr lang="zh-CN" altLang="en-US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10" y="8555"/>
              <a:ext cx="8546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1978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年到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2023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年政府工作报告关键词盘点》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  <p:pic>
          <p:nvPicPr>
            <p:cNvPr id="43" name="图片 7" descr="IMG_25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896" y="1892"/>
              <a:ext cx="3979" cy="7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图片 14" descr="IMG_2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9" y="1892"/>
              <a:ext cx="3997" cy="73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9" name="图片 15" descr="IMG_2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60" y="1892"/>
              <a:ext cx="4383" cy="735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569720" y="1703705"/>
            <a:ext cx="577850" cy="375983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ts val="3000"/>
              </a:lnSpc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传统图文类数据新闻</a:t>
            </a:r>
            <a:endParaRPr lang="zh-CN" altLang="en-US" sz="2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48050" y="1089025"/>
            <a:ext cx="6846570" cy="5372100"/>
            <a:chOff x="4932" y="1715"/>
            <a:chExt cx="10782" cy="8460"/>
          </a:xfrm>
        </p:grpSpPr>
        <p:sp>
          <p:nvSpPr>
            <p:cNvPr id="4" name="文本框 3"/>
            <p:cNvSpPr txBox="1"/>
            <p:nvPr/>
          </p:nvSpPr>
          <p:spPr>
            <a:xfrm>
              <a:off x="6220" y="8445"/>
              <a:ext cx="8546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《数说中国孩子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30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年体质变化，不只是跑不动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1000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米》节选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  <p:pic>
          <p:nvPicPr>
            <p:cNvPr id="202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32" y="1715"/>
              <a:ext cx="10782" cy="73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11"/>
          <p:cNvSpPr/>
          <p:nvPr/>
        </p:nvSpPr>
        <p:spPr>
          <a:xfrm>
            <a:off x="1412875" y="2345690"/>
            <a:ext cx="3727450" cy="343090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数据采集工具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数据分析工具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数据可视化工具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团队协作工具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412875" y="1558290"/>
            <a:ext cx="4063365" cy="45148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数据新闻生产的主要工具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902325" y="1221740"/>
            <a:ext cx="4913630" cy="4733925"/>
          </a:xfrm>
          <a:custGeom>
            <a:avLst/>
            <a:gdLst/>
            <a:ahLst/>
            <a:cxnLst/>
            <a:rect l="l" t="t" r="r" b="b"/>
            <a:pathLst>
              <a:path w="5562992" h="5291796">
                <a:moveTo>
                  <a:pt x="0" y="0"/>
                </a:moveTo>
                <a:lnTo>
                  <a:pt x="5562991" y="0"/>
                </a:lnTo>
                <a:lnTo>
                  <a:pt x="5562991" y="5291796"/>
                </a:lnTo>
                <a:lnTo>
                  <a:pt x="0" y="5291796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任意多边形 159"/>
          <p:cNvSpPr/>
          <p:nvPr>
            <p:custDataLst>
              <p:tags r:id="rId1"/>
            </p:custDataLst>
          </p:nvPr>
        </p:nvSpPr>
        <p:spPr>
          <a:xfrm>
            <a:off x="4003670" y="5134017"/>
            <a:ext cx="3920381" cy="674058"/>
          </a:xfrm>
          <a:custGeom>
            <a:avLst/>
            <a:gdLst>
              <a:gd name="connsiteX0" fmla="*/ 0 w 13014"/>
              <a:gd name="connsiteY0" fmla="*/ 1351 h 2625"/>
              <a:gd name="connsiteX1" fmla="*/ 6483 w 13014"/>
              <a:gd name="connsiteY1" fmla="*/ 0 h 2625"/>
              <a:gd name="connsiteX2" fmla="*/ 13014 w 13014"/>
              <a:gd name="connsiteY2" fmla="*/ 1351 h 2625"/>
              <a:gd name="connsiteX3" fmla="*/ 6507 w 13014"/>
              <a:gd name="connsiteY3" fmla="*/ 2625 h 2625"/>
              <a:gd name="connsiteX4" fmla="*/ 0 w 13014"/>
              <a:gd name="connsiteY4" fmla="*/ 1351 h 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2625">
                <a:moveTo>
                  <a:pt x="0" y="1351"/>
                </a:moveTo>
                <a:cubicBezTo>
                  <a:pt x="0" y="648"/>
                  <a:pt x="2370" y="-18"/>
                  <a:pt x="6483" y="0"/>
                </a:cubicBezTo>
                <a:cubicBezTo>
                  <a:pt x="10596" y="18"/>
                  <a:pt x="13014" y="648"/>
                  <a:pt x="13014" y="1351"/>
                </a:cubicBezTo>
                <a:cubicBezTo>
                  <a:pt x="13014" y="2055"/>
                  <a:pt x="10100" y="2625"/>
                  <a:pt x="6507" y="2625"/>
                </a:cubicBezTo>
                <a:cubicBezTo>
                  <a:pt x="2914" y="2625"/>
                  <a:pt x="0" y="2055"/>
                  <a:pt x="0" y="1351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>
                  <a:alpha val="13000"/>
                </a:scheme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0"/>
                  </a:schemeClr>
                </a:gs>
                <a:gs pos="60000">
                  <a:schemeClr val="accent1">
                    <a:alpha val="0"/>
                  </a:schemeClr>
                </a:gs>
                <a:gs pos="4100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24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1" name="任意多边形 160"/>
          <p:cNvSpPr/>
          <p:nvPr>
            <p:custDataLst>
              <p:tags r:id="rId2"/>
            </p:custDataLst>
          </p:nvPr>
        </p:nvSpPr>
        <p:spPr>
          <a:xfrm>
            <a:off x="2602870" y="4780201"/>
            <a:ext cx="6721981" cy="1244811"/>
          </a:xfrm>
          <a:custGeom>
            <a:avLst/>
            <a:gdLst>
              <a:gd name="connsiteX0" fmla="*/ 0 w 13014"/>
              <a:gd name="connsiteY0" fmla="*/ 1351 h 2625"/>
              <a:gd name="connsiteX1" fmla="*/ 6483 w 13014"/>
              <a:gd name="connsiteY1" fmla="*/ 0 h 2625"/>
              <a:gd name="connsiteX2" fmla="*/ 13014 w 13014"/>
              <a:gd name="connsiteY2" fmla="*/ 1351 h 2625"/>
              <a:gd name="connsiteX3" fmla="*/ 6507 w 13014"/>
              <a:gd name="connsiteY3" fmla="*/ 2625 h 2625"/>
              <a:gd name="connsiteX4" fmla="*/ 0 w 13014"/>
              <a:gd name="connsiteY4" fmla="*/ 1351 h 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2410">
                <a:moveTo>
                  <a:pt x="6291" y="0"/>
                </a:moveTo>
                <a:cubicBezTo>
                  <a:pt x="6355" y="0"/>
                  <a:pt x="6419" y="0"/>
                  <a:pt x="6483" y="0"/>
                </a:cubicBezTo>
                <a:cubicBezTo>
                  <a:pt x="10596" y="18"/>
                  <a:pt x="13014" y="648"/>
                  <a:pt x="13014" y="1352"/>
                </a:cubicBezTo>
                <a:cubicBezTo>
                  <a:pt x="13014" y="1792"/>
                  <a:pt x="11876" y="2179"/>
                  <a:pt x="10145" y="2408"/>
                </a:cubicBezTo>
                <a:lnTo>
                  <a:pt x="10133" y="2410"/>
                </a:lnTo>
                <a:lnTo>
                  <a:pt x="2881" y="2410"/>
                </a:lnTo>
                <a:lnTo>
                  <a:pt x="2869" y="2408"/>
                </a:lnTo>
                <a:cubicBezTo>
                  <a:pt x="1138" y="2179"/>
                  <a:pt x="0" y="1792"/>
                  <a:pt x="0" y="1352"/>
                </a:cubicBezTo>
                <a:cubicBezTo>
                  <a:pt x="0" y="659"/>
                  <a:pt x="2297" y="3"/>
                  <a:pt x="6291" y="0"/>
                </a:cubicBezTo>
                <a:close/>
              </a:path>
            </a:pathLst>
          </a:custGeom>
          <a:gradFill>
            <a:gsLst>
              <a:gs pos="3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gradFill flip="none" rotWithShape="1">
              <a:gsLst>
                <a:gs pos="19000">
                  <a:schemeClr val="accent1"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99000"/>
                  </a:schemeClr>
                </a:gs>
              </a:gsLst>
              <a:lin ang="5400000" scaled="1"/>
              <a:tileRect/>
            </a:gradFill>
            <a:prstDash val="solid"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162" name="图形 27"/>
          <p:cNvSpPr/>
          <p:nvPr>
            <p:custDataLst>
              <p:tags r:id="rId3"/>
            </p:custDataLst>
          </p:nvPr>
        </p:nvSpPr>
        <p:spPr>
          <a:xfrm>
            <a:off x="4246434" y="1562803"/>
            <a:ext cx="3434336" cy="3991660"/>
          </a:xfrm>
          <a:custGeom>
            <a:avLst/>
            <a:gdLst>
              <a:gd name="connsiteX0" fmla="*/ 0 w 4612"/>
              <a:gd name="connsiteY0" fmla="*/ 1839 h 3848"/>
              <a:gd name="connsiteX1" fmla="*/ 389 w 4612"/>
              <a:gd name="connsiteY1" fmla="*/ 710 h 3848"/>
              <a:gd name="connsiteX2" fmla="*/ 2319 w 4612"/>
              <a:gd name="connsiteY2" fmla="*/ 0 h 3848"/>
              <a:gd name="connsiteX3" fmla="*/ 3664 w 4612"/>
              <a:gd name="connsiteY3" fmla="*/ 490 h 3848"/>
              <a:gd name="connsiteX4" fmla="*/ 4612 w 4612"/>
              <a:gd name="connsiteY4" fmla="*/ 1839 h 3848"/>
              <a:gd name="connsiteX5" fmla="*/ 4602 w 4612"/>
              <a:gd name="connsiteY5" fmla="*/ 1854 h 3848"/>
              <a:gd name="connsiteX6" fmla="*/ 4337 w 4612"/>
              <a:gd name="connsiteY6" fmla="*/ 2194 h 3848"/>
              <a:gd name="connsiteX7" fmla="*/ 4021 w 4612"/>
              <a:gd name="connsiteY7" fmla="*/ 2878 h 3848"/>
              <a:gd name="connsiteX8" fmla="*/ 3947 w 4612"/>
              <a:gd name="connsiteY8" fmla="*/ 3659 h 3848"/>
              <a:gd name="connsiteX9" fmla="*/ 2307 w 4612"/>
              <a:gd name="connsiteY9" fmla="*/ 3848 h 3848"/>
              <a:gd name="connsiteX10" fmla="*/ 768 w 4612"/>
              <a:gd name="connsiteY10" fmla="*/ 3683 h 3848"/>
              <a:gd name="connsiteX11" fmla="*/ 726 w 4612"/>
              <a:gd name="connsiteY11" fmla="*/ 3086 h 3848"/>
              <a:gd name="connsiteX12" fmla="*/ 360 w 4612"/>
              <a:gd name="connsiteY12" fmla="*/ 2289 h 3848"/>
              <a:gd name="connsiteX13" fmla="*/ 0 w 4612"/>
              <a:gd name="connsiteY13" fmla="*/ 1839 h 3848"/>
              <a:gd name="connsiteX14" fmla="*/ 0 w 4612"/>
              <a:gd name="connsiteY14" fmla="*/ 1839 h 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49" h="7728">
                <a:moveTo>
                  <a:pt x="5046" y="6170"/>
                </a:moveTo>
                <a:lnTo>
                  <a:pt x="5015" y="6189"/>
                </a:lnTo>
                <a:lnTo>
                  <a:pt x="5034" y="6177"/>
                </a:lnTo>
                <a:lnTo>
                  <a:pt x="5046" y="6170"/>
                </a:lnTo>
                <a:close/>
                <a:moveTo>
                  <a:pt x="5079" y="6150"/>
                </a:moveTo>
                <a:lnTo>
                  <a:pt x="5051" y="6167"/>
                </a:lnTo>
                <a:lnTo>
                  <a:pt x="5067" y="6157"/>
                </a:lnTo>
                <a:lnTo>
                  <a:pt x="5079" y="6150"/>
                </a:lnTo>
                <a:close/>
                <a:moveTo>
                  <a:pt x="5111" y="6129"/>
                </a:moveTo>
                <a:lnTo>
                  <a:pt x="5087" y="6145"/>
                </a:lnTo>
                <a:lnTo>
                  <a:pt x="5100" y="6137"/>
                </a:lnTo>
                <a:lnTo>
                  <a:pt x="5111" y="6129"/>
                </a:lnTo>
                <a:close/>
                <a:moveTo>
                  <a:pt x="5138" y="6112"/>
                </a:moveTo>
                <a:lnTo>
                  <a:pt x="5122" y="6122"/>
                </a:lnTo>
                <a:lnTo>
                  <a:pt x="5133" y="6116"/>
                </a:lnTo>
                <a:lnTo>
                  <a:pt x="5138" y="6112"/>
                </a:lnTo>
                <a:close/>
                <a:moveTo>
                  <a:pt x="5201" y="6070"/>
                </a:moveTo>
                <a:lnTo>
                  <a:pt x="5194" y="6075"/>
                </a:lnTo>
                <a:lnTo>
                  <a:pt x="5197" y="6073"/>
                </a:lnTo>
                <a:lnTo>
                  <a:pt x="5201" y="6070"/>
                </a:lnTo>
                <a:close/>
                <a:moveTo>
                  <a:pt x="1433" y="6060"/>
                </a:moveTo>
                <a:lnTo>
                  <a:pt x="1451" y="6073"/>
                </a:lnTo>
                <a:cubicBezTo>
                  <a:pt x="1985" y="6437"/>
                  <a:pt x="2629" y="6650"/>
                  <a:pt x="3325" y="6650"/>
                </a:cubicBezTo>
                <a:cubicBezTo>
                  <a:pt x="3936" y="6650"/>
                  <a:pt x="4509" y="6485"/>
                  <a:pt x="5001" y="6197"/>
                </a:cubicBezTo>
                <a:lnTo>
                  <a:pt x="5013" y="6190"/>
                </a:lnTo>
                <a:lnTo>
                  <a:pt x="4979" y="6209"/>
                </a:lnTo>
                <a:cubicBezTo>
                  <a:pt x="4492" y="6490"/>
                  <a:pt x="3927" y="6650"/>
                  <a:pt x="3325" y="6650"/>
                </a:cubicBezTo>
                <a:cubicBezTo>
                  <a:pt x="2636" y="6650"/>
                  <a:pt x="1996" y="6441"/>
                  <a:pt x="1466" y="6082"/>
                </a:cubicBezTo>
                <a:lnTo>
                  <a:pt x="1433" y="6060"/>
                </a:lnTo>
                <a:close/>
                <a:moveTo>
                  <a:pt x="5262" y="6027"/>
                </a:moveTo>
                <a:lnTo>
                  <a:pt x="5260" y="6029"/>
                </a:lnTo>
                <a:lnTo>
                  <a:pt x="5261" y="6028"/>
                </a:lnTo>
                <a:lnTo>
                  <a:pt x="5262" y="6027"/>
                </a:lnTo>
                <a:close/>
                <a:moveTo>
                  <a:pt x="1369" y="6014"/>
                </a:moveTo>
                <a:lnTo>
                  <a:pt x="1388" y="6028"/>
                </a:lnTo>
                <a:lnTo>
                  <a:pt x="1432" y="6059"/>
                </a:lnTo>
                <a:lnTo>
                  <a:pt x="1400" y="6037"/>
                </a:lnTo>
                <a:lnTo>
                  <a:pt x="1369" y="6014"/>
                </a:lnTo>
                <a:close/>
                <a:moveTo>
                  <a:pt x="1306" y="5967"/>
                </a:moveTo>
                <a:lnTo>
                  <a:pt x="1326" y="5982"/>
                </a:lnTo>
                <a:lnTo>
                  <a:pt x="1361" y="6009"/>
                </a:lnTo>
                <a:lnTo>
                  <a:pt x="1335" y="5989"/>
                </a:lnTo>
                <a:lnTo>
                  <a:pt x="1306" y="5967"/>
                </a:lnTo>
                <a:close/>
                <a:moveTo>
                  <a:pt x="3325" y="0"/>
                </a:moveTo>
                <a:cubicBezTo>
                  <a:pt x="5161" y="0"/>
                  <a:pt x="6649" y="1489"/>
                  <a:pt x="6649" y="3325"/>
                </a:cubicBezTo>
                <a:cubicBezTo>
                  <a:pt x="6649" y="4243"/>
                  <a:pt x="6277" y="5074"/>
                  <a:pt x="5675" y="5676"/>
                </a:cubicBezTo>
                <a:lnTo>
                  <a:pt x="5624" y="5727"/>
                </a:lnTo>
                <a:lnTo>
                  <a:pt x="5627" y="5723"/>
                </a:lnTo>
                <a:lnTo>
                  <a:pt x="5619" y="5734"/>
                </a:lnTo>
                <a:cubicBezTo>
                  <a:pt x="5536" y="5855"/>
                  <a:pt x="5448" y="5968"/>
                  <a:pt x="5354" y="6074"/>
                </a:cubicBezTo>
                <a:cubicBezTo>
                  <a:pt x="5196" y="6255"/>
                  <a:pt x="5086" y="6495"/>
                  <a:pt x="5038" y="6758"/>
                </a:cubicBezTo>
                <a:cubicBezTo>
                  <a:pt x="4993" y="7015"/>
                  <a:pt x="4969" y="7275"/>
                  <a:pt x="4964" y="7539"/>
                </a:cubicBezTo>
                <a:cubicBezTo>
                  <a:pt x="4492" y="7660"/>
                  <a:pt x="3929" y="7728"/>
                  <a:pt x="3325" y="7728"/>
                </a:cubicBezTo>
                <a:cubicBezTo>
                  <a:pt x="2763" y="7728"/>
                  <a:pt x="2238" y="7668"/>
                  <a:pt x="1786" y="7563"/>
                </a:cubicBezTo>
                <a:cubicBezTo>
                  <a:pt x="1784" y="7364"/>
                  <a:pt x="1769" y="7164"/>
                  <a:pt x="1744" y="6966"/>
                </a:cubicBezTo>
                <a:cubicBezTo>
                  <a:pt x="1701" y="6654"/>
                  <a:pt x="1571" y="6370"/>
                  <a:pt x="1378" y="6169"/>
                </a:cubicBezTo>
                <a:cubicBezTo>
                  <a:pt x="1264" y="6047"/>
                  <a:pt x="1158" y="5917"/>
                  <a:pt x="1060" y="5779"/>
                </a:cubicBezTo>
                <a:lnTo>
                  <a:pt x="1019" y="5720"/>
                </a:lnTo>
                <a:lnTo>
                  <a:pt x="1031" y="5732"/>
                </a:lnTo>
                <a:cubicBezTo>
                  <a:pt x="1105" y="5803"/>
                  <a:pt x="1183" y="5871"/>
                  <a:pt x="1264" y="5935"/>
                </a:cubicBezTo>
                <a:lnTo>
                  <a:pt x="1296" y="5959"/>
                </a:lnTo>
                <a:lnTo>
                  <a:pt x="1272" y="5941"/>
                </a:lnTo>
                <a:cubicBezTo>
                  <a:pt x="497" y="5332"/>
                  <a:pt x="0" y="4387"/>
                  <a:pt x="0" y="3325"/>
                </a:cubicBezTo>
                <a:cubicBezTo>
                  <a:pt x="0" y="1489"/>
                  <a:pt x="1488" y="0"/>
                  <a:pt x="3325" y="0"/>
                </a:cubicBezTo>
                <a:close/>
              </a:path>
            </a:pathLst>
          </a:custGeom>
          <a:gradFill>
            <a:gsLst>
              <a:gs pos="51000">
                <a:schemeClr val="accent1">
                  <a:alpha val="0"/>
                </a:scheme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1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" name="椭圆 162"/>
          <p:cNvSpPr/>
          <p:nvPr>
            <p:custDataLst>
              <p:tags r:id="rId4"/>
            </p:custDataLst>
          </p:nvPr>
        </p:nvSpPr>
        <p:spPr>
          <a:xfrm>
            <a:off x="4955099" y="5242486"/>
            <a:ext cx="2065044" cy="385323"/>
          </a:xfrm>
          <a:prstGeom prst="ellipse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alpha val="32000"/>
                </a:schemeClr>
              </a:gs>
            </a:gsLst>
            <a:lin ang="5400000" scaled="0"/>
          </a:gradFill>
          <a:ln>
            <a:gradFill>
              <a:gsLst>
                <a:gs pos="22000">
                  <a:schemeClr val="accent1">
                    <a:alpha val="0"/>
                  </a:schemeClr>
                </a:gs>
                <a:gs pos="50000">
                  <a:schemeClr val="accent1">
                    <a:alpha val="9000"/>
                  </a:schemeClr>
                </a:gs>
                <a:gs pos="88000">
                  <a:schemeClr val="accent1">
                    <a:alpha val="0"/>
                  </a:schemeClr>
                </a:gs>
              </a:gsLst>
              <a:lin ang="534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4" name="正文"/>
          <p:cNvSpPr txBox="1"/>
          <p:nvPr>
            <p:custDataLst>
              <p:tags r:id="rId5"/>
            </p:custDataLst>
          </p:nvPr>
        </p:nvSpPr>
        <p:spPr>
          <a:xfrm>
            <a:off x="837565" y="2270125"/>
            <a:ext cx="2982595" cy="867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30000"/>
              </a:lnSpc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 SurveyMonkey、 Google Forms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" name="标题"/>
          <p:cNvSpPr txBox="1"/>
          <p:nvPr>
            <p:custDataLst>
              <p:tags r:id="rId6"/>
            </p:custDataLst>
          </p:nvPr>
        </p:nvSpPr>
        <p:spPr>
          <a:xfrm>
            <a:off x="1600200" y="1854200"/>
            <a:ext cx="2219960" cy="3035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r>
              <a:rPr lang="zh-CN" altLang="en-US" sz="2400" b="1" spc="300" dirty="0">
                <a:gradFill>
                  <a:gsLst>
                    <a:gs pos="50000">
                      <a:schemeClr val="accent1">
                        <a:alpha val="100000"/>
                      </a:schemeClr>
                    </a:gs>
                    <a:gs pos="0">
                      <a:schemeClr val="accent1">
                        <a:lumMod val="25000"/>
                        <a:lumOff val="75000"/>
                        <a:alpha val="100000"/>
                      </a:schemeClr>
                    </a:gs>
                    <a:gs pos="100000">
                      <a:schemeClr val="accent1">
                        <a:lumMod val="85000"/>
                        <a:alpha val="10000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调查问卷工具</a:t>
            </a:r>
            <a:endParaRPr lang="zh-CN" altLang="en-US" sz="2400" b="1" spc="300" dirty="0">
              <a:gradFill>
                <a:gsLst>
                  <a:gs pos="50000">
                    <a:schemeClr val="accent1">
                      <a:alpha val="100000"/>
                    </a:schemeClr>
                  </a:gs>
                  <a:gs pos="0">
                    <a:schemeClr val="accent1">
                      <a:lumMod val="25000"/>
                      <a:lumOff val="75000"/>
                      <a:alpha val="100000"/>
                    </a:schemeClr>
                  </a:gs>
                  <a:gs pos="100000">
                    <a:schemeClr val="accent1">
                      <a:lumMod val="85000"/>
                      <a:alpha val="100000"/>
                    </a:schemeClr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" name="图形 27"/>
          <p:cNvSpPr/>
          <p:nvPr>
            <p:custDataLst>
              <p:tags r:id="rId7"/>
            </p:custDataLst>
          </p:nvPr>
        </p:nvSpPr>
        <p:spPr>
          <a:xfrm>
            <a:off x="5199412" y="3375785"/>
            <a:ext cx="1575384" cy="2180227"/>
          </a:xfrm>
          <a:custGeom>
            <a:avLst/>
            <a:gdLst>
              <a:gd name="connsiteX0" fmla="*/ 3065983 w 3065984"/>
              <a:gd name="connsiteY0" fmla="*/ 1532753 h 3329027"/>
              <a:gd name="connsiteX1" fmla="*/ 2688305 w 3065984"/>
              <a:gd name="connsiteY1" fmla="*/ 2540439 h 3329027"/>
              <a:gd name="connsiteX2" fmla="*/ 2555380 w 3065984"/>
              <a:gd name="connsiteY2" fmla="*/ 2674993 h 3329027"/>
              <a:gd name="connsiteX3" fmla="*/ 2396310 w 3065984"/>
              <a:gd name="connsiteY3" fmla="*/ 2945485 h 3329027"/>
              <a:gd name="connsiteX4" fmla="*/ 2358762 w 3065984"/>
              <a:gd name="connsiteY4" fmla="*/ 3254176 h 3329027"/>
              <a:gd name="connsiteX5" fmla="*/ 1533033 w 3065984"/>
              <a:gd name="connsiteY5" fmla="*/ 3329028 h 3329027"/>
              <a:gd name="connsiteX6" fmla="*/ 758372 w 3065984"/>
              <a:gd name="connsiteY6" fmla="*/ 3263869 h 3329027"/>
              <a:gd name="connsiteX7" fmla="*/ 736870 w 3065984"/>
              <a:gd name="connsiteY7" fmla="*/ 3027667 h 3329027"/>
              <a:gd name="connsiteX8" fmla="*/ 553202 w 3065984"/>
              <a:gd name="connsiteY8" fmla="*/ 2712052 h 3329027"/>
              <a:gd name="connsiteX9" fmla="*/ 1 w 3065984"/>
              <a:gd name="connsiteY9" fmla="*/ 1532997 h 3329027"/>
              <a:gd name="connsiteX10" fmla="*/ 1507702 w 3065984"/>
              <a:gd name="connsiteY10" fmla="*/ 210 h 3329027"/>
              <a:gd name="connsiteX11" fmla="*/ 3065983 w 3065984"/>
              <a:gd name="connsiteY11" fmla="*/ 1532753 h 332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0" h="4052">
                <a:moveTo>
                  <a:pt x="2410" y="407"/>
                </a:moveTo>
                <a:cubicBezTo>
                  <a:pt x="2248" y="417"/>
                  <a:pt x="2119" y="585"/>
                  <a:pt x="2119" y="791"/>
                </a:cubicBezTo>
                <a:lnTo>
                  <a:pt x="2119" y="1176"/>
                </a:lnTo>
                <a:lnTo>
                  <a:pt x="2424" y="1176"/>
                </a:lnTo>
                <a:cubicBezTo>
                  <a:pt x="2593" y="1176"/>
                  <a:pt x="2730" y="1003"/>
                  <a:pt x="2730" y="791"/>
                </a:cubicBezTo>
                <a:cubicBezTo>
                  <a:pt x="2730" y="585"/>
                  <a:pt x="2601" y="417"/>
                  <a:pt x="2440" y="407"/>
                </a:cubicBezTo>
                <a:lnTo>
                  <a:pt x="2424" y="407"/>
                </a:lnTo>
                <a:lnTo>
                  <a:pt x="2410" y="407"/>
                </a:lnTo>
                <a:close/>
                <a:moveTo>
                  <a:pt x="626" y="407"/>
                </a:moveTo>
                <a:cubicBezTo>
                  <a:pt x="458" y="407"/>
                  <a:pt x="322" y="579"/>
                  <a:pt x="322" y="791"/>
                </a:cubicBezTo>
                <a:cubicBezTo>
                  <a:pt x="322" y="1003"/>
                  <a:pt x="458" y="1176"/>
                  <a:pt x="626" y="1176"/>
                </a:cubicBezTo>
                <a:lnTo>
                  <a:pt x="931" y="1176"/>
                </a:lnTo>
                <a:lnTo>
                  <a:pt x="931" y="791"/>
                </a:lnTo>
                <a:cubicBezTo>
                  <a:pt x="931" y="579"/>
                  <a:pt x="794" y="407"/>
                  <a:pt x="626" y="407"/>
                </a:cubicBezTo>
                <a:close/>
                <a:moveTo>
                  <a:pt x="626" y="0"/>
                </a:moveTo>
                <a:cubicBezTo>
                  <a:pt x="970" y="0"/>
                  <a:pt x="1251" y="354"/>
                  <a:pt x="1251" y="791"/>
                </a:cubicBezTo>
                <a:lnTo>
                  <a:pt x="1251" y="1176"/>
                </a:lnTo>
                <a:lnTo>
                  <a:pt x="1799" y="1176"/>
                </a:lnTo>
                <a:lnTo>
                  <a:pt x="1799" y="791"/>
                </a:lnTo>
                <a:cubicBezTo>
                  <a:pt x="1799" y="368"/>
                  <a:pt x="2062" y="22"/>
                  <a:pt x="2392" y="2"/>
                </a:cubicBezTo>
                <a:lnTo>
                  <a:pt x="2424" y="0"/>
                </a:lnTo>
                <a:lnTo>
                  <a:pt x="2457" y="2"/>
                </a:lnTo>
                <a:cubicBezTo>
                  <a:pt x="2787" y="22"/>
                  <a:pt x="3050" y="368"/>
                  <a:pt x="3050" y="791"/>
                </a:cubicBezTo>
                <a:cubicBezTo>
                  <a:pt x="3050" y="1226"/>
                  <a:pt x="2769" y="1580"/>
                  <a:pt x="2424" y="1580"/>
                </a:cubicBezTo>
                <a:lnTo>
                  <a:pt x="2119" y="1580"/>
                </a:lnTo>
                <a:lnTo>
                  <a:pt x="2119" y="3002"/>
                </a:lnTo>
                <a:lnTo>
                  <a:pt x="2119" y="4028"/>
                </a:lnTo>
                <a:lnTo>
                  <a:pt x="2076" y="4032"/>
                </a:lnTo>
                <a:cubicBezTo>
                  <a:pt x="2012" y="4037"/>
                  <a:pt x="1947" y="4042"/>
                  <a:pt x="1881" y="4045"/>
                </a:cubicBezTo>
                <a:lnTo>
                  <a:pt x="1799" y="4049"/>
                </a:lnTo>
                <a:lnTo>
                  <a:pt x="1799" y="3048"/>
                </a:lnTo>
                <a:lnTo>
                  <a:pt x="1799" y="1580"/>
                </a:lnTo>
                <a:lnTo>
                  <a:pt x="1251" y="1580"/>
                </a:lnTo>
                <a:lnTo>
                  <a:pt x="1251" y="3056"/>
                </a:lnTo>
                <a:lnTo>
                  <a:pt x="1251" y="4052"/>
                </a:lnTo>
                <a:lnTo>
                  <a:pt x="1199" y="4051"/>
                </a:lnTo>
                <a:cubicBezTo>
                  <a:pt x="1137" y="4048"/>
                  <a:pt x="1076" y="4045"/>
                  <a:pt x="1016" y="4041"/>
                </a:cubicBezTo>
                <a:lnTo>
                  <a:pt x="931" y="4035"/>
                </a:lnTo>
                <a:lnTo>
                  <a:pt x="931" y="3019"/>
                </a:lnTo>
                <a:lnTo>
                  <a:pt x="931" y="1580"/>
                </a:lnTo>
                <a:lnTo>
                  <a:pt x="626" y="1580"/>
                </a:lnTo>
                <a:cubicBezTo>
                  <a:pt x="281" y="1580"/>
                  <a:pt x="0" y="1226"/>
                  <a:pt x="0" y="791"/>
                </a:cubicBezTo>
                <a:cubicBezTo>
                  <a:pt x="0" y="354"/>
                  <a:pt x="281" y="0"/>
                  <a:pt x="626" y="0"/>
                </a:cubicBezTo>
                <a:close/>
              </a:path>
            </a:pathLst>
          </a:custGeom>
          <a:gradFill>
            <a:gsLst>
              <a:gs pos="69000">
                <a:schemeClr val="accent1">
                  <a:alpha val="55000"/>
                </a:schemeClr>
              </a:gs>
              <a:gs pos="0">
                <a:schemeClr val="accent1">
                  <a:lumMod val="60000"/>
                  <a:lumOff val="40000"/>
                  <a:alpha val="3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7" name="椭圆 166"/>
          <p:cNvSpPr/>
          <p:nvPr>
            <p:custDataLst>
              <p:tags r:id="rId8"/>
            </p:custDataLst>
          </p:nvPr>
        </p:nvSpPr>
        <p:spPr>
          <a:xfrm>
            <a:off x="4246434" y="1562803"/>
            <a:ext cx="3434336" cy="3434853"/>
          </a:xfrm>
          <a:prstGeom prst="ellipse">
            <a:avLst/>
          </a:prstGeom>
          <a:noFill/>
          <a:ln>
            <a:gradFill>
              <a:gsLst>
                <a:gs pos="22000">
                  <a:schemeClr val="accent1">
                    <a:alpha val="0"/>
                  </a:schemeClr>
                </a:gs>
                <a:gs pos="50000">
                  <a:schemeClr val="accent1">
                    <a:alpha val="50000"/>
                  </a:schemeClr>
                </a:gs>
                <a:gs pos="88000">
                  <a:schemeClr val="accent1">
                    <a:alpha val="0"/>
                  </a:schemeClr>
                </a:gs>
              </a:gsLst>
              <a:lin ang="534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8" name="椭圆 167"/>
          <p:cNvSpPr/>
          <p:nvPr>
            <p:custDataLst>
              <p:tags r:id="rId9"/>
            </p:custDataLst>
          </p:nvPr>
        </p:nvSpPr>
        <p:spPr>
          <a:xfrm>
            <a:off x="4358003" y="1724474"/>
            <a:ext cx="3211716" cy="3111512"/>
          </a:xfrm>
          <a:prstGeom prst="ellipse">
            <a:avLst/>
          </a:prstGeom>
          <a:noFill/>
          <a:ln>
            <a:gradFill>
              <a:gsLst>
                <a:gs pos="22000">
                  <a:schemeClr val="accent1">
                    <a:alpha val="0"/>
                  </a:schemeClr>
                </a:gs>
                <a:gs pos="50000">
                  <a:schemeClr val="accent1">
                    <a:alpha val="7000"/>
                  </a:schemeClr>
                </a:gs>
                <a:gs pos="88000">
                  <a:schemeClr val="accent1">
                    <a:alpha val="0"/>
                  </a:schemeClr>
                </a:gs>
              </a:gsLst>
              <a:lin ang="5340000" scaled="0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9" name="正文"/>
          <p:cNvSpPr txBox="1"/>
          <p:nvPr>
            <p:custDataLst>
              <p:tags r:id="rId10"/>
            </p:custDataLst>
          </p:nvPr>
        </p:nvSpPr>
        <p:spPr>
          <a:xfrm>
            <a:off x="1340485" y="4259580"/>
            <a:ext cx="2479675" cy="867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30000"/>
              </a:lnSpc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如Twitter API、Google Maps API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0" name="标题"/>
          <p:cNvSpPr txBox="1"/>
          <p:nvPr>
            <p:custDataLst>
              <p:tags r:id="rId11"/>
            </p:custDataLst>
          </p:nvPr>
        </p:nvSpPr>
        <p:spPr>
          <a:xfrm>
            <a:off x="2018171" y="3843235"/>
            <a:ext cx="1802135" cy="30371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/>
            <a:r>
              <a:rPr lang="zh-CN" altLang="en-US" sz="2400" b="1" spc="300" dirty="0">
                <a:gradFill>
                  <a:gsLst>
                    <a:gs pos="50000">
                      <a:schemeClr val="accent1">
                        <a:alpha val="100000"/>
                      </a:schemeClr>
                    </a:gs>
                    <a:gs pos="0">
                      <a:schemeClr val="accent1">
                        <a:lumMod val="25000"/>
                        <a:lumOff val="75000"/>
                        <a:alpha val="100000"/>
                      </a:schemeClr>
                    </a:gs>
                    <a:gs pos="100000">
                      <a:schemeClr val="accent1">
                        <a:lumMod val="85000"/>
                        <a:alpha val="10000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API 接口</a:t>
            </a:r>
            <a:endParaRPr lang="zh-CN" altLang="en-US" sz="2400" b="1" spc="300" dirty="0">
              <a:gradFill>
                <a:gsLst>
                  <a:gs pos="50000">
                    <a:schemeClr val="accent1">
                      <a:alpha val="100000"/>
                    </a:schemeClr>
                  </a:gs>
                  <a:gs pos="0">
                    <a:schemeClr val="accent1">
                      <a:lumMod val="25000"/>
                      <a:lumOff val="75000"/>
                      <a:alpha val="100000"/>
                    </a:schemeClr>
                  </a:gs>
                  <a:gs pos="100000">
                    <a:schemeClr val="accent1">
                      <a:lumMod val="85000"/>
                      <a:alpha val="100000"/>
                    </a:schemeClr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1" name="椭圆 170"/>
          <p:cNvSpPr/>
          <p:nvPr>
            <p:custDataLst>
              <p:tags r:id="rId12"/>
            </p:custDataLst>
          </p:nvPr>
        </p:nvSpPr>
        <p:spPr>
          <a:xfrm>
            <a:off x="4246434" y="1561770"/>
            <a:ext cx="3434853" cy="3428138"/>
          </a:xfrm>
          <a:prstGeom prst="ellipse">
            <a:avLst/>
          </a:prstGeom>
          <a:gradFill>
            <a:gsLst>
              <a:gs pos="51000">
                <a:srgbClr val="0282FA">
                  <a:alpha val="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1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81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2" name="任意多边形 171"/>
          <p:cNvSpPr/>
          <p:nvPr>
            <p:custDataLst>
              <p:tags r:id="rId13"/>
            </p:custDataLst>
          </p:nvPr>
        </p:nvSpPr>
        <p:spPr>
          <a:xfrm>
            <a:off x="2175193" y="2220849"/>
            <a:ext cx="2285081" cy="368278"/>
          </a:xfrm>
          <a:custGeom>
            <a:avLst/>
            <a:gdLst>
              <a:gd name="connsiteX0" fmla="*/ 4424 w 4424"/>
              <a:gd name="connsiteY0" fmla="*/ 713 h 713"/>
              <a:gd name="connsiteX1" fmla="*/ 3735 w 4424"/>
              <a:gd name="connsiteY1" fmla="*/ 712 h 713"/>
              <a:gd name="connsiteX2" fmla="*/ 3427 w 4424"/>
              <a:gd name="connsiteY2" fmla="*/ 0 h 713"/>
              <a:gd name="connsiteX3" fmla="*/ 0 w 4424"/>
              <a:gd name="connsiteY3" fmla="*/ 0 h 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" h="713">
                <a:moveTo>
                  <a:pt x="4424" y="713"/>
                </a:moveTo>
                <a:lnTo>
                  <a:pt x="3735" y="712"/>
                </a:lnTo>
                <a:lnTo>
                  <a:pt x="3427" y="0"/>
                </a:lnTo>
                <a:lnTo>
                  <a:pt x="0" y="0"/>
                </a:lnTo>
              </a:path>
            </a:pathLst>
          </a:custGeom>
          <a:noFill/>
          <a:ln cap="rnd">
            <a:gradFill>
              <a:gsLst>
                <a:gs pos="69000">
                  <a:schemeClr val="accent1">
                    <a:alpha val="10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3" name="任意多边形 172"/>
          <p:cNvSpPr/>
          <p:nvPr>
            <p:custDataLst>
              <p:tags r:id="rId14"/>
            </p:custDataLst>
          </p:nvPr>
        </p:nvSpPr>
        <p:spPr>
          <a:xfrm flipV="1">
            <a:off x="2175193" y="3849950"/>
            <a:ext cx="2285081" cy="368278"/>
          </a:xfrm>
          <a:custGeom>
            <a:avLst/>
            <a:gdLst>
              <a:gd name="connsiteX0" fmla="*/ 4424 w 4424"/>
              <a:gd name="connsiteY0" fmla="*/ 713 h 713"/>
              <a:gd name="connsiteX1" fmla="*/ 3735 w 4424"/>
              <a:gd name="connsiteY1" fmla="*/ 712 h 713"/>
              <a:gd name="connsiteX2" fmla="*/ 3427 w 4424"/>
              <a:gd name="connsiteY2" fmla="*/ 0 h 713"/>
              <a:gd name="connsiteX3" fmla="*/ 0 w 4424"/>
              <a:gd name="connsiteY3" fmla="*/ 0 h 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" h="713">
                <a:moveTo>
                  <a:pt x="4424" y="713"/>
                </a:moveTo>
                <a:lnTo>
                  <a:pt x="3735" y="712"/>
                </a:lnTo>
                <a:lnTo>
                  <a:pt x="3427" y="0"/>
                </a:lnTo>
                <a:lnTo>
                  <a:pt x="0" y="0"/>
                </a:lnTo>
              </a:path>
            </a:pathLst>
          </a:custGeom>
          <a:noFill/>
          <a:ln cap="rnd">
            <a:gradFill>
              <a:gsLst>
                <a:gs pos="69000">
                  <a:schemeClr val="accent1">
                    <a:alpha val="10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" name="正文"/>
          <p:cNvSpPr txBox="1"/>
          <p:nvPr>
            <p:custDataLst>
              <p:tags r:id="rId15"/>
            </p:custDataLst>
          </p:nvPr>
        </p:nvSpPr>
        <p:spPr>
          <a:xfrm flipH="1">
            <a:off x="8107680" y="2270125"/>
            <a:ext cx="2619375" cy="867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l" fontAlgn="auto">
              <a:lnSpc>
                <a:spcPct val="130000"/>
              </a:lnSpc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 Python、 Scrapy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5" name="标题"/>
          <p:cNvSpPr txBox="1"/>
          <p:nvPr>
            <p:custDataLst>
              <p:tags r:id="rId16"/>
            </p:custDataLst>
          </p:nvPr>
        </p:nvSpPr>
        <p:spPr>
          <a:xfrm flipH="1">
            <a:off x="8107680" y="1854200"/>
            <a:ext cx="2247900" cy="3035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zh-CN" altLang="en-US" sz="2400" b="1" spc="300" dirty="0">
                <a:gradFill>
                  <a:gsLst>
                    <a:gs pos="50000">
                      <a:schemeClr val="accent2">
                        <a:alpha val="100000"/>
                      </a:schemeClr>
                    </a:gs>
                    <a:gs pos="0">
                      <a:schemeClr val="accent2">
                        <a:lumMod val="25000"/>
                        <a:lumOff val="75000"/>
                        <a:alpha val="100000"/>
                      </a:schemeClr>
                    </a:gs>
                    <a:gs pos="100000">
                      <a:schemeClr val="accent2">
                        <a:lumMod val="85000"/>
                        <a:alpha val="10000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网络爬虫工具 </a:t>
            </a:r>
            <a:endParaRPr lang="zh-CN" altLang="en-US" sz="2400" b="1" spc="300" dirty="0">
              <a:gradFill>
                <a:gsLst>
                  <a:gs pos="50000">
                    <a:schemeClr val="accent2">
                      <a:alpha val="100000"/>
                    </a:schemeClr>
                  </a:gs>
                  <a:gs pos="0">
                    <a:schemeClr val="accent2">
                      <a:lumMod val="25000"/>
                      <a:lumOff val="75000"/>
                      <a:alpha val="100000"/>
                    </a:schemeClr>
                  </a:gs>
                  <a:gs pos="100000">
                    <a:schemeClr val="accent2">
                      <a:lumMod val="85000"/>
                      <a:alpha val="100000"/>
                    </a:schemeClr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6" name="正文"/>
          <p:cNvSpPr txBox="1"/>
          <p:nvPr>
            <p:custDataLst>
              <p:tags r:id="rId17"/>
            </p:custDataLst>
          </p:nvPr>
        </p:nvSpPr>
        <p:spPr>
          <a:xfrm flipH="1">
            <a:off x="8107680" y="4259580"/>
            <a:ext cx="3324860" cy="867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l" fontAlgn="auto">
              <a:lnSpc>
                <a:spcPct val="130000"/>
              </a:lnSpc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如八爪鱼、火车头、集搜客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7" name="标题"/>
          <p:cNvSpPr txBox="1"/>
          <p:nvPr>
            <p:custDataLst>
              <p:tags r:id="rId18"/>
            </p:custDataLst>
          </p:nvPr>
        </p:nvSpPr>
        <p:spPr>
          <a:xfrm flipH="1">
            <a:off x="8107680" y="3843020"/>
            <a:ext cx="2405380" cy="30353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zh-CN" altLang="en-US" sz="2400" b="1" spc="300" dirty="0">
                <a:gradFill>
                  <a:gsLst>
                    <a:gs pos="50000">
                      <a:schemeClr val="accent2">
                        <a:alpha val="100000"/>
                      </a:schemeClr>
                    </a:gs>
                    <a:gs pos="0">
                      <a:schemeClr val="accent2">
                        <a:lumMod val="25000"/>
                        <a:lumOff val="75000"/>
                        <a:alpha val="100000"/>
                      </a:schemeClr>
                    </a:gs>
                    <a:gs pos="100000">
                      <a:schemeClr val="accent2">
                        <a:lumMod val="85000"/>
                        <a:alpha val="10000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数据采集工具</a:t>
            </a:r>
            <a:endParaRPr lang="zh-CN" altLang="en-US" sz="2400" b="1" spc="300" dirty="0">
              <a:gradFill>
                <a:gsLst>
                  <a:gs pos="50000">
                    <a:schemeClr val="accent2">
                      <a:alpha val="100000"/>
                    </a:schemeClr>
                  </a:gs>
                  <a:gs pos="0">
                    <a:schemeClr val="accent2">
                      <a:lumMod val="25000"/>
                      <a:lumOff val="75000"/>
                      <a:alpha val="100000"/>
                    </a:schemeClr>
                  </a:gs>
                  <a:gs pos="100000">
                    <a:schemeClr val="accent2">
                      <a:lumMod val="85000"/>
                      <a:alpha val="100000"/>
                    </a:schemeClr>
                  </a:gs>
                </a:gsLst>
                <a:lin ang="5400000" scaled="1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8" name="任意多边形 177"/>
          <p:cNvSpPr/>
          <p:nvPr>
            <p:custDataLst>
              <p:tags r:id="rId19"/>
            </p:custDataLst>
          </p:nvPr>
        </p:nvSpPr>
        <p:spPr>
          <a:xfrm flipH="1">
            <a:off x="7467448" y="2220849"/>
            <a:ext cx="2285081" cy="368278"/>
          </a:xfrm>
          <a:custGeom>
            <a:avLst/>
            <a:gdLst>
              <a:gd name="connsiteX0" fmla="*/ 4424 w 4424"/>
              <a:gd name="connsiteY0" fmla="*/ 713 h 713"/>
              <a:gd name="connsiteX1" fmla="*/ 3735 w 4424"/>
              <a:gd name="connsiteY1" fmla="*/ 712 h 713"/>
              <a:gd name="connsiteX2" fmla="*/ 3427 w 4424"/>
              <a:gd name="connsiteY2" fmla="*/ 0 h 713"/>
              <a:gd name="connsiteX3" fmla="*/ 0 w 4424"/>
              <a:gd name="connsiteY3" fmla="*/ 0 h 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" h="713">
                <a:moveTo>
                  <a:pt x="4424" y="713"/>
                </a:moveTo>
                <a:lnTo>
                  <a:pt x="3735" y="712"/>
                </a:lnTo>
                <a:lnTo>
                  <a:pt x="3427" y="0"/>
                </a:lnTo>
                <a:lnTo>
                  <a:pt x="0" y="0"/>
                </a:lnTo>
              </a:path>
            </a:pathLst>
          </a:custGeom>
          <a:noFill/>
          <a:ln cap="rnd">
            <a:gradFill>
              <a:gsLst>
                <a:gs pos="69000">
                  <a:schemeClr val="accent2">
                    <a:alpha val="10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9" name="任意多边形 178"/>
          <p:cNvSpPr/>
          <p:nvPr>
            <p:custDataLst>
              <p:tags r:id="rId20"/>
            </p:custDataLst>
          </p:nvPr>
        </p:nvSpPr>
        <p:spPr>
          <a:xfrm flipH="1" flipV="1">
            <a:off x="7467448" y="3849950"/>
            <a:ext cx="2285081" cy="368278"/>
          </a:xfrm>
          <a:custGeom>
            <a:avLst/>
            <a:gdLst>
              <a:gd name="connsiteX0" fmla="*/ 4424 w 4424"/>
              <a:gd name="connsiteY0" fmla="*/ 713 h 713"/>
              <a:gd name="connsiteX1" fmla="*/ 3735 w 4424"/>
              <a:gd name="connsiteY1" fmla="*/ 712 h 713"/>
              <a:gd name="connsiteX2" fmla="*/ 3427 w 4424"/>
              <a:gd name="connsiteY2" fmla="*/ 0 h 713"/>
              <a:gd name="connsiteX3" fmla="*/ 0 w 4424"/>
              <a:gd name="connsiteY3" fmla="*/ 0 h 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" h="713">
                <a:moveTo>
                  <a:pt x="4424" y="713"/>
                </a:moveTo>
                <a:lnTo>
                  <a:pt x="3735" y="712"/>
                </a:lnTo>
                <a:lnTo>
                  <a:pt x="3427" y="0"/>
                </a:lnTo>
                <a:lnTo>
                  <a:pt x="0" y="0"/>
                </a:lnTo>
              </a:path>
            </a:pathLst>
          </a:custGeom>
          <a:noFill/>
          <a:ln cap="rnd">
            <a:gradFill>
              <a:gsLst>
                <a:gs pos="69000">
                  <a:schemeClr val="accent2">
                    <a:alpha val="10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0" name="标题"/>
          <p:cNvSpPr txBox="1"/>
          <p:nvPr>
            <p:custDataLst>
              <p:tags r:id="rId21"/>
            </p:custDataLst>
          </p:nvPr>
        </p:nvSpPr>
        <p:spPr>
          <a:xfrm>
            <a:off x="4487132" y="2528177"/>
            <a:ext cx="3000460" cy="5785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2400" b="1" spc="600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数据采集工具</a:t>
            </a:r>
            <a:endParaRPr lang="zh-CN" altLang="en-US" sz="2400" b="1" spc="600" dirty="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6529705" y="1402080"/>
            <a:ext cx="4064000" cy="914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0" lvl="1" indent="0" algn="ctr">
              <a:lnSpc>
                <a:spcPts val="8570"/>
              </a:lnSpc>
              <a:spcBef>
                <a:spcPct val="0"/>
              </a:spcBef>
            </a:pPr>
            <a:endParaRPr lang="en-US" altLang="en-US" sz="4055" b="1" spc="492">
              <a:solidFill>
                <a:srgbClr val="FFFFFF"/>
              </a:solidFill>
              <a:latin typeface="Arial" panose="020B0604020202020204" pitchFamily="34" charset="0"/>
              <a:ea typeface="思源黑体 Heavy" panose="020B0A00000000000000" charset="-122"/>
              <a:cs typeface="Arial" panose="020B0604020202020204" pitchFamily="34" charset="0"/>
              <a:sym typeface="思源黑体 Heavy" panose="020B0A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86080" y="1640205"/>
            <a:ext cx="1682750" cy="365760"/>
          </a:xfrm>
          <a:custGeom>
            <a:avLst/>
            <a:gdLst/>
            <a:ahLst/>
            <a:cxnLst/>
            <a:rect l="l" t="t" r="r" b="b"/>
            <a:pathLst>
              <a:path w="633999" h="137797">
                <a:moveTo>
                  <a:pt x="68899" y="0"/>
                </a:moveTo>
                <a:lnTo>
                  <a:pt x="565100" y="0"/>
                </a:lnTo>
                <a:cubicBezTo>
                  <a:pt x="603152" y="0"/>
                  <a:pt x="633999" y="30847"/>
                  <a:pt x="633999" y="68899"/>
                </a:cubicBezTo>
                <a:lnTo>
                  <a:pt x="633999" y="68899"/>
                </a:lnTo>
                <a:cubicBezTo>
                  <a:pt x="633999" y="106950"/>
                  <a:pt x="603152" y="137797"/>
                  <a:pt x="565100" y="137797"/>
                </a:cubicBezTo>
                <a:lnTo>
                  <a:pt x="68899" y="137797"/>
                </a:lnTo>
                <a:cubicBezTo>
                  <a:pt x="30847" y="137797"/>
                  <a:pt x="0" y="106950"/>
                  <a:pt x="0" y="68899"/>
                </a:cubicBezTo>
                <a:lnTo>
                  <a:pt x="0" y="68899"/>
                </a:lnTo>
                <a:cubicBezTo>
                  <a:pt x="0" y="30847"/>
                  <a:pt x="30847" y="0"/>
                  <a:pt x="68899" y="0"/>
                </a:cubicBezTo>
                <a:close/>
              </a:path>
            </a:pathLst>
          </a:custGeom>
          <a:solidFill>
            <a:srgbClr val="027FFD"/>
          </a:solidFill>
        </p:spPr>
        <p:txBody>
          <a:bodyPr/>
          <a:p>
            <a:pPr algn="ctr"/>
            <a:r>
              <a:rPr lang="zh-CN" altLang="en-US" b="1">
                <a:solidFill>
                  <a:schemeClr val="bg1"/>
                </a:solidFill>
              </a:rPr>
              <a:t>第</a:t>
            </a:r>
            <a:r>
              <a:rPr lang="zh-CN" altLang="en-US" b="1">
                <a:solidFill>
                  <a:schemeClr val="bg1"/>
                </a:solidFill>
              </a:rPr>
              <a:t>二章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6080" y="3429000"/>
            <a:ext cx="7162800" cy="190817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200000"/>
              </a:lnSpc>
              <a:spcBef>
                <a:spcPct val="0"/>
              </a:spcBef>
            </a:pPr>
            <a:r>
              <a:rPr lang="zh-CN" altLang="en-US" sz="1600" i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黑体" panose="020B0500000000090000" pitchFamily="34" charset="-122"/>
                <a:sym typeface="思源黑体" panose="020B0500000000090000" pitchFamily="34" charset="-122"/>
              </a:rPr>
              <a:t>本章通过穿插讲解不同案例，让读者更直观地了解数据新闻的呈现方式及其背后的实践逻辑。内容聚焦数据新闻实践的多个核心环节，包括数据新闻实践中的伦理、生产的流程与工具，以及运营策略的制定。读者的学习目标是能够在实际操作中遵循数据真实性、维护公共利益与信息安全的原则，熟练掌握并运用数据收集、处理、分析的方法，熟练运用数据可视化工具，以及制定有效的数据新闻运营策略，以提升数据新闻的品质和影响力。</a:t>
            </a:r>
            <a:endParaRPr lang="zh-CN" altLang="en-US" sz="1600" i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黑体" panose="020B0500000000090000" pitchFamily="34" charset="-122"/>
              <a:sym typeface="思源黑体" panose="020B050000000009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84480" y="2362835"/>
            <a:ext cx="7426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sym typeface="汉仪力量黑简" panose="00020600040101010101" charset="-122"/>
              </a:rPr>
              <a:t>数据新闻的生产与运营</a:t>
            </a:r>
            <a:endParaRPr lang="zh-CN" altLang="en-US" sz="5400" dirty="0">
              <a:solidFill>
                <a:srgbClr val="027FFD"/>
              </a:solidFill>
              <a:latin typeface="汉仪力量黑简" panose="00020600040101010101" charset="-122"/>
              <a:ea typeface="汉仪力量黑简" panose="00020600040101010101" charset="-122"/>
              <a:sym typeface="汉仪力量黑简" panose="0002060004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312025" y="0"/>
            <a:ext cx="4636770" cy="6858000"/>
            <a:chOff x="11451" y="0"/>
            <a:chExt cx="7302" cy="10800"/>
          </a:xfrm>
        </p:grpSpPr>
        <p:sp>
          <p:nvSpPr>
            <p:cNvPr id="25" name="任意多边形 24"/>
            <p:cNvSpPr/>
            <p:nvPr/>
          </p:nvSpPr>
          <p:spPr>
            <a:xfrm>
              <a:off x="12209" y="2"/>
              <a:ext cx="6545" cy="1079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64" h="6325">
                  <a:moveTo>
                    <a:pt x="2192" y="0"/>
                  </a:moveTo>
                  <a:cubicBezTo>
                    <a:pt x="2797" y="0"/>
                    <a:pt x="3275" y="168"/>
                    <a:pt x="3627" y="503"/>
                  </a:cubicBezTo>
                  <a:cubicBezTo>
                    <a:pt x="3980" y="838"/>
                    <a:pt x="4156" y="1253"/>
                    <a:pt x="4156" y="1749"/>
                  </a:cubicBezTo>
                  <a:cubicBezTo>
                    <a:pt x="4156" y="2001"/>
                    <a:pt x="4104" y="2249"/>
                    <a:pt x="4001" y="2492"/>
                  </a:cubicBezTo>
                  <a:cubicBezTo>
                    <a:pt x="3898" y="2736"/>
                    <a:pt x="3727" y="2992"/>
                    <a:pt x="3488" y="3261"/>
                  </a:cubicBezTo>
                  <a:cubicBezTo>
                    <a:pt x="3248" y="3531"/>
                    <a:pt x="2851" y="3900"/>
                    <a:pt x="2295" y="4370"/>
                  </a:cubicBezTo>
                  <a:cubicBezTo>
                    <a:pt x="1831" y="4760"/>
                    <a:pt x="1533" y="5024"/>
                    <a:pt x="1401" y="5163"/>
                  </a:cubicBezTo>
                  <a:cubicBezTo>
                    <a:pt x="1270" y="5302"/>
                    <a:pt x="1161" y="5441"/>
                    <a:pt x="1075" y="5582"/>
                  </a:cubicBezTo>
                  <a:lnTo>
                    <a:pt x="4164" y="5582"/>
                  </a:lnTo>
                  <a:lnTo>
                    <a:pt x="4164" y="6325"/>
                  </a:lnTo>
                  <a:lnTo>
                    <a:pt x="1" y="6325"/>
                  </a:lnTo>
                  <a:cubicBezTo>
                    <a:pt x="-5" y="6139"/>
                    <a:pt x="25" y="5960"/>
                    <a:pt x="91" y="5788"/>
                  </a:cubicBezTo>
                  <a:cubicBezTo>
                    <a:pt x="197" y="5504"/>
                    <a:pt x="367" y="5225"/>
                    <a:pt x="600" y="4950"/>
                  </a:cubicBezTo>
                  <a:cubicBezTo>
                    <a:pt x="834" y="4675"/>
                    <a:pt x="1171" y="4357"/>
                    <a:pt x="1612" y="3996"/>
                  </a:cubicBezTo>
                  <a:cubicBezTo>
                    <a:pt x="2297" y="3435"/>
                    <a:pt x="2759" y="2990"/>
                    <a:pt x="3000" y="2662"/>
                  </a:cubicBezTo>
                  <a:cubicBezTo>
                    <a:pt x="3241" y="2334"/>
                    <a:pt x="3361" y="2024"/>
                    <a:pt x="3361" y="1732"/>
                  </a:cubicBezTo>
                  <a:cubicBezTo>
                    <a:pt x="3361" y="1425"/>
                    <a:pt x="3251" y="1167"/>
                    <a:pt x="3032" y="956"/>
                  </a:cubicBezTo>
                  <a:cubicBezTo>
                    <a:pt x="2813" y="746"/>
                    <a:pt x="2527" y="640"/>
                    <a:pt x="2175" y="640"/>
                  </a:cubicBezTo>
                  <a:cubicBezTo>
                    <a:pt x="1803" y="640"/>
                    <a:pt x="1505" y="752"/>
                    <a:pt x="1281" y="975"/>
                  </a:cubicBezTo>
                  <a:cubicBezTo>
                    <a:pt x="1058" y="1199"/>
                    <a:pt x="945" y="1508"/>
                    <a:pt x="942" y="1904"/>
                  </a:cubicBezTo>
                  <a:lnTo>
                    <a:pt x="147" y="1822"/>
                  </a:lnTo>
                  <a:cubicBezTo>
                    <a:pt x="201" y="1229"/>
                    <a:pt x="406" y="777"/>
                    <a:pt x="761" y="466"/>
                  </a:cubicBezTo>
                  <a:cubicBezTo>
                    <a:pt x="1116" y="155"/>
                    <a:pt x="1593" y="0"/>
                    <a:pt x="2192" y="0"/>
                  </a:cubicBezTo>
                  <a:close/>
                </a:path>
              </a:pathLst>
            </a:cu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1451" y="0"/>
              <a:ext cx="7063" cy="1080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232" h="6325">
                  <a:moveTo>
                    <a:pt x="2234" y="0"/>
                  </a:moveTo>
                  <a:cubicBezTo>
                    <a:pt x="2856" y="0"/>
                    <a:pt x="3344" y="168"/>
                    <a:pt x="3700" y="503"/>
                  </a:cubicBezTo>
                  <a:cubicBezTo>
                    <a:pt x="4055" y="838"/>
                    <a:pt x="4232" y="1255"/>
                    <a:pt x="4232" y="1753"/>
                  </a:cubicBezTo>
                  <a:cubicBezTo>
                    <a:pt x="4232" y="2037"/>
                    <a:pt x="4182" y="2307"/>
                    <a:pt x="4080" y="2563"/>
                  </a:cubicBezTo>
                  <a:cubicBezTo>
                    <a:pt x="3978" y="2819"/>
                    <a:pt x="3817" y="3088"/>
                    <a:pt x="3596" y="3369"/>
                  </a:cubicBezTo>
                  <a:cubicBezTo>
                    <a:pt x="3450" y="3555"/>
                    <a:pt x="3187" y="3823"/>
                    <a:pt x="2806" y="4172"/>
                  </a:cubicBezTo>
                  <a:cubicBezTo>
                    <a:pt x="2425" y="4522"/>
                    <a:pt x="2184" y="4754"/>
                    <a:pt x="2082" y="4868"/>
                  </a:cubicBezTo>
                  <a:cubicBezTo>
                    <a:pt x="1980" y="4983"/>
                    <a:pt x="1898" y="5095"/>
                    <a:pt x="1835" y="5204"/>
                  </a:cubicBezTo>
                  <a:lnTo>
                    <a:pt x="4232" y="5204"/>
                  </a:lnTo>
                  <a:lnTo>
                    <a:pt x="4232" y="6325"/>
                  </a:lnTo>
                  <a:lnTo>
                    <a:pt x="0" y="6325"/>
                  </a:lnTo>
                  <a:cubicBezTo>
                    <a:pt x="46" y="5901"/>
                    <a:pt x="183" y="5499"/>
                    <a:pt x="413" y="5120"/>
                  </a:cubicBezTo>
                  <a:cubicBezTo>
                    <a:pt x="642" y="4740"/>
                    <a:pt x="1094" y="4237"/>
                    <a:pt x="1770" y="3609"/>
                  </a:cubicBezTo>
                  <a:cubicBezTo>
                    <a:pt x="2315" y="3102"/>
                    <a:pt x="2648" y="2759"/>
                    <a:pt x="2771" y="2578"/>
                  </a:cubicBezTo>
                  <a:cubicBezTo>
                    <a:pt x="2938" y="2329"/>
                    <a:pt x="3021" y="2083"/>
                    <a:pt x="3021" y="1839"/>
                  </a:cubicBezTo>
                  <a:cubicBezTo>
                    <a:pt x="3021" y="1570"/>
                    <a:pt x="2948" y="1363"/>
                    <a:pt x="2804" y="1218"/>
                  </a:cubicBezTo>
                  <a:cubicBezTo>
                    <a:pt x="2659" y="1074"/>
                    <a:pt x="2459" y="1001"/>
                    <a:pt x="2204" y="1001"/>
                  </a:cubicBezTo>
                  <a:cubicBezTo>
                    <a:pt x="1952" y="1001"/>
                    <a:pt x="1752" y="1077"/>
                    <a:pt x="1603" y="1229"/>
                  </a:cubicBezTo>
                  <a:cubicBezTo>
                    <a:pt x="1454" y="1381"/>
                    <a:pt x="1368" y="1633"/>
                    <a:pt x="1345" y="1985"/>
                  </a:cubicBezTo>
                  <a:lnTo>
                    <a:pt x="142" y="1865"/>
                  </a:lnTo>
                  <a:cubicBezTo>
                    <a:pt x="213" y="1200"/>
                    <a:pt x="438" y="723"/>
                    <a:pt x="816" y="434"/>
                  </a:cubicBezTo>
                  <a:cubicBezTo>
                    <a:pt x="1195" y="145"/>
                    <a:pt x="1667" y="0"/>
                    <a:pt x="2234" y="0"/>
                  </a:cubicBezTo>
                  <a:close/>
                </a:path>
              </a:pathLst>
            </a:custGeom>
            <a:gradFill>
              <a:gsLst>
                <a:gs pos="0">
                  <a:srgbClr val="0277EE">
                    <a:lumMod val="94000"/>
                  </a:srgbClr>
                </a:gs>
                <a:gs pos="64000">
                  <a:schemeClr val="bg1">
                    <a:alpha val="44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圆角矩形 2"/>
          <p:cNvSpPr/>
          <p:nvPr/>
        </p:nvSpPr>
        <p:spPr>
          <a:xfrm>
            <a:off x="1076325" y="2212975"/>
            <a:ext cx="512445" cy="243268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ts val="3000"/>
              </a:lnSpc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八爪鱼页面</a:t>
            </a:r>
            <a:endParaRPr lang="zh-CN" altLang="en-US" sz="2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2298065" y="1307465"/>
            <a:ext cx="8803640" cy="480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圆角矩形 2"/>
          <p:cNvSpPr/>
          <p:nvPr/>
        </p:nvSpPr>
        <p:spPr>
          <a:xfrm>
            <a:off x="1076325" y="2212975"/>
            <a:ext cx="512445" cy="243268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ts val="3000"/>
              </a:lnSpc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火车头页面</a:t>
            </a:r>
            <a:endParaRPr lang="zh-CN" altLang="en-US" sz="2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1251585"/>
            <a:ext cx="8713470" cy="492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圆角矩形 2"/>
          <p:cNvSpPr/>
          <p:nvPr/>
        </p:nvSpPr>
        <p:spPr>
          <a:xfrm>
            <a:off x="1411605" y="2212975"/>
            <a:ext cx="512445" cy="243268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indent="0" algn="ctr" fontAlgn="auto">
              <a:lnSpc>
                <a:spcPts val="3000"/>
              </a:lnSpc>
            </a:pPr>
            <a:r>
              <a:rPr lang="zh-CN" altLang="en-US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集搜客页面</a:t>
            </a:r>
            <a:endParaRPr lang="zh-CN" altLang="en-US" sz="2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7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21330" y="1251585"/>
            <a:ext cx="7167880" cy="492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矩形 100"/>
          <p:cNvSpPr/>
          <p:nvPr>
            <p:custDataLst>
              <p:tags r:id="rId1"/>
            </p:custDataLst>
          </p:nvPr>
        </p:nvSpPr>
        <p:spPr>
          <a:xfrm>
            <a:off x="4935855" y="5327015"/>
            <a:ext cx="6630670" cy="952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R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语言是一种专门用于统计分析的编程语言，具有强大的数据处理和可视化功能。使用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R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语言，数据新闻从业者可以进行复杂的数据分析、统计建模和可视化操作。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2" name="矩形 101"/>
          <p:cNvSpPr/>
          <p:nvPr>
            <p:custDataLst>
              <p:tags r:id="rId2"/>
            </p:custDataLst>
          </p:nvPr>
        </p:nvSpPr>
        <p:spPr>
          <a:xfrm>
            <a:off x="4935740" y="4682903"/>
            <a:ext cx="6205491" cy="580561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R </a:t>
            </a: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语言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3" name="矩形 102"/>
          <p:cNvSpPr/>
          <p:nvPr>
            <p:custDataLst>
              <p:tags r:id="rId3"/>
            </p:custDataLst>
          </p:nvPr>
        </p:nvSpPr>
        <p:spPr>
          <a:xfrm>
            <a:off x="4935855" y="1722120"/>
            <a:ext cx="6631940" cy="952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Excel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是一款广泛使用的电子表格软件，它具有强大的数据处理和分析功能。通过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Excel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，数据新闻从业者可以进行数据排序、筛选、制作图表等操作，从而轻松地处理、分析和可视化数据。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" name="矩形 103"/>
          <p:cNvSpPr/>
          <p:nvPr>
            <p:custDataLst>
              <p:tags r:id="rId4"/>
            </p:custDataLst>
          </p:nvPr>
        </p:nvSpPr>
        <p:spPr>
          <a:xfrm>
            <a:off x="4935740" y="1106504"/>
            <a:ext cx="6205491" cy="580561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Excel</a:t>
            </a:r>
            <a:endParaRPr lang="en-US" alt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5" name="矩形 104"/>
          <p:cNvSpPr/>
          <p:nvPr>
            <p:custDataLst>
              <p:tags r:id="rId5"/>
            </p:custDataLst>
          </p:nvPr>
        </p:nvSpPr>
        <p:spPr>
          <a:xfrm>
            <a:off x="4935855" y="3605530"/>
            <a:ext cx="6631305" cy="952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Python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是一种通用的编程语言，具有丰富的第三方库，如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 NumPy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Pandas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Matplot-lib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等，可以进行数据处理、统计分析和可视化等操作。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6" name="矩形 105"/>
          <p:cNvSpPr/>
          <p:nvPr>
            <p:custDataLst>
              <p:tags r:id="rId6"/>
            </p:custDataLst>
          </p:nvPr>
        </p:nvSpPr>
        <p:spPr>
          <a:xfrm>
            <a:off x="4935740" y="3007462"/>
            <a:ext cx="6205491" cy="580561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p>
            <a:pPr lvl="0" algn="l">
              <a:buClrTx/>
              <a:buSzTx/>
              <a:buFontTx/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Python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7" name="任意多边形: 形状 26"/>
          <p:cNvSpPr/>
          <p:nvPr>
            <p:custDataLst>
              <p:tags r:id="rId7"/>
            </p:custDataLst>
          </p:nvPr>
        </p:nvSpPr>
        <p:spPr>
          <a:xfrm>
            <a:off x="613410" y="1370858"/>
            <a:ext cx="3573379" cy="4519721"/>
          </a:xfrm>
          <a:custGeom>
            <a:avLst/>
            <a:gdLst>
              <a:gd name="connsiteX0" fmla="*/ 1084579 w 3172579"/>
              <a:gd name="connsiteY0" fmla="*/ 0 h 4176000"/>
              <a:gd name="connsiteX1" fmla="*/ 3172579 w 3172579"/>
              <a:gd name="connsiteY1" fmla="*/ 2088000 h 4176000"/>
              <a:gd name="connsiteX2" fmla="*/ 1084579 w 3172579"/>
              <a:gd name="connsiteY2" fmla="*/ 4176000 h 4176000"/>
              <a:gd name="connsiteX3" fmla="*/ 89315 w 3172579"/>
              <a:gd name="connsiteY3" fmla="*/ 3923990 h 4176000"/>
              <a:gd name="connsiteX4" fmla="*/ 0 w 3172579"/>
              <a:gd name="connsiteY4" fmla="*/ 3869730 h 4176000"/>
              <a:gd name="connsiteX5" fmla="*/ 0 w 3172579"/>
              <a:gd name="connsiteY5" fmla="*/ 306270 h 4176000"/>
              <a:gd name="connsiteX6" fmla="*/ 89315 w 3172579"/>
              <a:gd name="connsiteY6" fmla="*/ 252010 h 4176000"/>
              <a:gd name="connsiteX7" fmla="*/ 1084579 w 3172579"/>
              <a:gd name="connsiteY7" fmla="*/ 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2579" h="4176000">
                <a:moveTo>
                  <a:pt x="1084579" y="0"/>
                </a:moveTo>
                <a:cubicBezTo>
                  <a:pt x="2237750" y="0"/>
                  <a:pt x="3172579" y="934829"/>
                  <a:pt x="3172579" y="2088000"/>
                </a:cubicBezTo>
                <a:cubicBezTo>
                  <a:pt x="3172579" y="3241171"/>
                  <a:pt x="2237750" y="4176000"/>
                  <a:pt x="1084579" y="4176000"/>
                </a:cubicBezTo>
                <a:cubicBezTo>
                  <a:pt x="724213" y="4176000"/>
                  <a:pt x="385170" y="4084708"/>
                  <a:pt x="89315" y="3923990"/>
                </a:cubicBezTo>
                <a:lnTo>
                  <a:pt x="0" y="3869730"/>
                </a:lnTo>
                <a:lnTo>
                  <a:pt x="0" y="306270"/>
                </a:lnTo>
                <a:lnTo>
                  <a:pt x="89315" y="252010"/>
                </a:lnTo>
                <a:cubicBezTo>
                  <a:pt x="385170" y="91292"/>
                  <a:pt x="724213" y="0"/>
                  <a:pt x="1084579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tx1">
                    <a:lumMod val="50000"/>
                    <a:lumOff val="50000"/>
                    <a:alpha val="30000"/>
                  </a:schemeClr>
                </a:gs>
                <a:gs pos="15000">
                  <a:srgbClr val="FFFFFF">
                    <a:lumMod val="20000"/>
                    <a:lumOff val="80000"/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8" name="椭圆 107"/>
          <p:cNvSpPr/>
          <p:nvPr>
            <p:custDataLst>
              <p:tags r:id="rId8"/>
            </p:custDataLst>
          </p:nvPr>
        </p:nvSpPr>
        <p:spPr>
          <a:xfrm>
            <a:off x="3863726" y="3326696"/>
            <a:ext cx="607411" cy="607411"/>
          </a:xfrm>
          <a:prstGeom prst="ellipse">
            <a:avLst/>
          </a:prstGeom>
          <a:solidFill>
            <a:schemeClr val="accent2"/>
          </a:solidFill>
          <a:ln>
            <a:gradFill>
              <a:gsLst>
                <a:gs pos="37000">
                  <a:srgbClr val="FFFFFF"/>
                </a:gs>
                <a:gs pos="0">
                  <a:schemeClr val="accent2">
                    <a:lumMod val="20000"/>
                    <a:lumOff val="80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2">
                    <a:lumMod val="20000"/>
                    <a:lumOff val="80000"/>
                    <a:alpha val="100000"/>
                  </a:schemeClr>
                </a:gs>
              </a:gsLst>
              <a:lin ang="1578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02</a:t>
            </a:r>
            <a:endParaRPr lang="en-US" altLang="zh-CN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9" name="椭圆 108"/>
          <p:cNvSpPr/>
          <p:nvPr>
            <p:custDataLst>
              <p:tags r:id="rId9"/>
            </p:custDataLst>
          </p:nvPr>
        </p:nvSpPr>
        <p:spPr>
          <a:xfrm>
            <a:off x="3048132" y="1503828"/>
            <a:ext cx="607411" cy="607411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1578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tIns="45720" bIns="4572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0" name="椭圆 109"/>
          <p:cNvSpPr/>
          <p:nvPr>
            <p:custDataLst>
              <p:tags r:id="rId10"/>
            </p:custDataLst>
          </p:nvPr>
        </p:nvSpPr>
        <p:spPr>
          <a:xfrm>
            <a:off x="3048132" y="5080381"/>
            <a:ext cx="607411" cy="607411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03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1" name="椭圆 110"/>
          <p:cNvSpPr/>
          <p:nvPr>
            <p:custDataLst>
              <p:tags r:id="rId11"/>
            </p:custDataLst>
          </p:nvPr>
        </p:nvSpPr>
        <p:spPr>
          <a:xfrm>
            <a:off x="752410" y="2446045"/>
            <a:ext cx="2392831" cy="2369347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45000"/>
                    <a:lumOff val="55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数据分析</a:t>
            </a:r>
            <a:endParaRPr lang="zh-CN" altLang="en-US" sz="2400" b="1" spc="1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工具</a:t>
            </a:r>
            <a:endParaRPr lang="zh-CN" altLang="en-US" sz="2400" b="1" spc="1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67460" y="1107123"/>
            <a:ext cx="2421255" cy="5118100"/>
          </a:xfrm>
          <a:prstGeom prst="rect">
            <a:avLst/>
          </a:prstGeom>
        </p:spPr>
      </p:pic>
      <p:sp>
        <p:nvSpPr>
          <p:cNvPr id="75" name="圆角矩形 74"/>
          <p:cNvSpPr/>
          <p:nvPr>
            <p:custDataLst>
              <p:tags r:id="rId3"/>
            </p:custDataLst>
          </p:nvPr>
        </p:nvSpPr>
        <p:spPr>
          <a:xfrm>
            <a:off x="4568190" y="3430905"/>
            <a:ext cx="2463165" cy="5238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Datawrapper</a:t>
            </a:r>
            <a:endParaRPr lang="en-US" alt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9" name="圆角矩形 78"/>
          <p:cNvSpPr/>
          <p:nvPr>
            <p:custDataLst>
              <p:tags r:id="rId4"/>
            </p:custDataLst>
          </p:nvPr>
        </p:nvSpPr>
        <p:spPr>
          <a:xfrm>
            <a:off x="4121150" y="5099685"/>
            <a:ext cx="1906905" cy="5238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D3.js </a:t>
            </a:r>
            <a:endParaRPr lang="en-US" alt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4" name="圆角矩形 73"/>
          <p:cNvSpPr/>
          <p:nvPr>
            <p:custDataLst>
              <p:tags r:id="rId5"/>
            </p:custDataLst>
          </p:nvPr>
        </p:nvSpPr>
        <p:spPr>
          <a:xfrm>
            <a:off x="4121150" y="1762125"/>
            <a:ext cx="1975485" cy="5238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Tableau</a:t>
            </a:r>
            <a:endParaRPr lang="en-US" altLang="zh-CN" sz="2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椭圆 4"/>
          <p:cNvSpPr/>
          <p:nvPr>
            <p:custDataLst>
              <p:tags r:id="rId6"/>
            </p:custDataLst>
          </p:nvPr>
        </p:nvSpPr>
        <p:spPr>
          <a:xfrm>
            <a:off x="3269615" y="3310573"/>
            <a:ext cx="720090" cy="7200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02</a:t>
            </a:r>
            <a:endParaRPr lang="en-US" altLang="zh-CN" sz="2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2825115" y="4979988"/>
            <a:ext cx="720090" cy="7200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03</a:t>
            </a:r>
            <a:endParaRPr lang="en-US" altLang="zh-CN" sz="24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" name="椭圆 8"/>
          <p:cNvSpPr/>
          <p:nvPr>
            <p:custDataLst>
              <p:tags r:id="rId8"/>
            </p:custDataLst>
          </p:nvPr>
        </p:nvSpPr>
        <p:spPr>
          <a:xfrm>
            <a:off x="2825115" y="1641158"/>
            <a:ext cx="720090" cy="7200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chemeClr val="l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" name="任意多边形 9"/>
          <p:cNvSpPr/>
          <p:nvPr>
            <p:custDataLst>
              <p:tags r:id="rId9"/>
            </p:custDataLst>
          </p:nvPr>
        </p:nvSpPr>
        <p:spPr>
          <a:xfrm>
            <a:off x="14605" y="2855913"/>
            <a:ext cx="2621915" cy="16198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29" h="2551">
                <a:moveTo>
                  <a:pt x="0" y="0"/>
                </a:moveTo>
                <a:lnTo>
                  <a:pt x="2854" y="0"/>
                </a:lnTo>
                <a:lnTo>
                  <a:pt x="2888" y="0"/>
                </a:lnTo>
                <a:lnTo>
                  <a:pt x="2888" y="0"/>
                </a:lnTo>
                <a:lnTo>
                  <a:pt x="2919" y="2"/>
                </a:lnTo>
                <a:cubicBezTo>
                  <a:pt x="3593" y="36"/>
                  <a:pt x="4129" y="593"/>
                  <a:pt x="4129" y="1276"/>
                </a:cubicBezTo>
                <a:cubicBezTo>
                  <a:pt x="4129" y="1958"/>
                  <a:pt x="3593" y="2515"/>
                  <a:pt x="2919" y="2549"/>
                </a:cubicBezTo>
                <a:lnTo>
                  <a:pt x="2888" y="2551"/>
                </a:lnTo>
                <a:lnTo>
                  <a:pt x="2888" y="2551"/>
                </a:lnTo>
                <a:lnTo>
                  <a:pt x="2854" y="2551"/>
                </a:lnTo>
                <a:lnTo>
                  <a:pt x="0" y="25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数据可视化工具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" name="任意多边形 10"/>
          <p:cNvSpPr/>
          <p:nvPr>
            <p:custDataLst>
              <p:tags r:id="rId10"/>
            </p:custDataLst>
          </p:nvPr>
        </p:nvSpPr>
        <p:spPr>
          <a:xfrm>
            <a:off x="14605" y="2808288"/>
            <a:ext cx="2719070" cy="171577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29" h="2551">
                <a:moveTo>
                  <a:pt x="0" y="0"/>
                </a:moveTo>
                <a:lnTo>
                  <a:pt x="2854" y="0"/>
                </a:lnTo>
                <a:lnTo>
                  <a:pt x="2888" y="0"/>
                </a:lnTo>
                <a:lnTo>
                  <a:pt x="2888" y="0"/>
                </a:lnTo>
                <a:lnTo>
                  <a:pt x="2919" y="2"/>
                </a:lnTo>
                <a:cubicBezTo>
                  <a:pt x="3593" y="36"/>
                  <a:pt x="4129" y="593"/>
                  <a:pt x="4129" y="1276"/>
                </a:cubicBezTo>
                <a:cubicBezTo>
                  <a:pt x="4129" y="1958"/>
                  <a:pt x="3593" y="2515"/>
                  <a:pt x="2919" y="2549"/>
                </a:cubicBezTo>
                <a:lnTo>
                  <a:pt x="2888" y="2551"/>
                </a:lnTo>
                <a:lnTo>
                  <a:pt x="2888" y="2551"/>
                </a:lnTo>
                <a:lnTo>
                  <a:pt x="2854" y="2551"/>
                </a:lnTo>
                <a:lnTo>
                  <a:pt x="0" y="255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  <a:prstDash val="lgDash"/>
          </a:ln>
          <a:effectLst>
            <a:outerShdw blurRad="63500" sx="102000" sy="102000" algn="ctr" rotWithShape="0">
              <a:schemeClr val="lt1">
                <a:lumMod val="6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6604635" y="4995545"/>
            <a:ext cx="5054600" cy="688975"/>
          </a:xfrm>
          <a:prstGeom prst="rect">
            <a:avLst/>
          </a:prstGeom>
          <a:noFill/>
        </p:spPr>
        <p:txBody>
          <a:bodyPr wrap="square" tIns="0" rIns="0" rtlCol="0" anchor="ctr">
            <a:no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在制作数据新闻作品时，经常会使用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D3.js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编写代码，在网络上呈现数据的可视化效果，如使用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D3.js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制作动态图表和漂亮的动态网页地图等。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6463030" y="1647825"/>
            <a:ext cx="5193030" cy="688975"/>
          </a:xfrm>
          <a:prstGeom prst="rect">
            <a:avLst/>
          </a:prstGeom>
          <a:noFill/>
        </p:spPr>
        <p:txBody>
          <a:bodyPr wrap="square" tIns="0" rIns="0" rtlCol="0" anchor="ctr">
            <a:no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数据发现、数据分析和数据叙事的数据可视化平台，可以快速创建各种类型的图表、地图和仪表盘等，是数据新闻从业者的入门可视化工具。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3"/>
            </p:custDataLst>
          </p:nvPr>
        </p:nvSpPr>
        <p:spPr>
          <a:xfrm>
            <a:off x="7322820" y="3321685"/>
            <a:ext cx="4539615" cy="688975"/>
          </a:xfrm>
          <a:prstGeom prst="rect">
            <a:avLst/>
          </a:prstGeom>
          <a:noFill/>
        </p:spPr>
        <p:txBody>
          <a:bodyPr wrap="square" tIns="0" rIns="0" rtlCol="0" anchor="ctr">
            <a:no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在线工具，帮助数据新闻从业者创建交互式数据可视化效果。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图形 4"/>
          <p:cNvSpPr/>
          <p:nvPr>
            <p:custDataLst>
              <p:tags r:id="rId1"/>
            </p:custDataLst>
          </p:nvPr>
        </p:nvSpPr>
        <p:spPr>
          <a:xfrm>
            <a:off x="10132569" y="1255328"/>
            <a:ext cx="1102105" cy="4964614"/>
          </a:xfrm>
          <a:custGeom>
            <a:avLst/>
            <a:gdLst>
              <a:gd name="connsiteX0" fmla="*/ -259 w 944642"/>
              <a:gd name="connsiteY0" fmla="*/ 4255111 h 4255294"/>
              <a:gd name="connsiteX1" fmla="*/ 203548 w 944642"/>
              <a:gd name="connsiteY1" fmla="*/ 203623 h 4255294"/>
              <a:gd name="connsiteX2" fmla="*/ -259 w 944642"/>
              <a:gd name="connsiteY2" fmla="*/ -183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642" h="4255294">
                <a:moveTo>
                  <a:pt x="-259" y="4255111"/>
                </a:moveTo>
                <a:cubicBezTo>
                  <a:pt x="1174812" y="3192606"/>
                  <a:pt x="1266062" y="1378694"/>
                  <a:pt x="203548" y="203623"/>
                </a:cubicBezTo>
                <a:cubicBezTo>
                  <a:pt x="139073" y="132319"/>
                  <a:pt x="71055" y="64291"/>
                  <a:pt x="-259" y="-183"/>
                </a:cubicBezTo>
              </a:path>
            </a:pathLst>
          </a:custGeom>
          <a:noFill/>
          <a:ln w="15875" cap="flat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0000">
                  <a:schemeClr val="accent2">
                    <a:lumMod val="60000"/>
                    <a:lumOff val="40000"/>
                    <a:alpha val="100000"/>
                  </a:schemeClr>
                </a:gs>
                <a:gs pos="3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16200000" scaled="1"/>
            </a:gradFill>
            <a:prstDash val="solid"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86" name="图形 4"/>
          <p:cNvSpPr/>
          <p:nvPr>
            <p:custDataLst>
              <p:tags r:id="rId2"/>
            </p:custDataLst>
          </p:nvPr>
        </p:nvSpPr>
        <p:spPr>
          <a:xfrm flipH="1">
            <a:off x="852696" y="1256068"/>
            <a:ext cx="1102105" cy="4964614"/>
          </a:xfrm>
          <a:custGeom>
            <a:avLst/>
            <a:gdLst>
              <a:gd name="connsiteX0" fmla="*/ -259 w 944642"/>
              <a:gd name="connsiteY0" fmla="*/ 4255111 h 4255294"/>
              <a:gd name="connsiteX1" fmla="*/ 203548 w 944642"/>
              <a:gd name="connsiteY1" fmla="*/ 203623 h 4255294"/>
              <a:gd name="connsiteX2" fmla="*/ -259 w 944642"/>
              <a:gd name="connsiteY2" fmla="*/ -183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642" h="4255294">
                <a:moveTo>
                  <a:pt x="-259" y="4255111"/>
                </a:moveTo>
                <a:cubicBezTo>
                  <a:pt x="1174812" y="3192606"/>
                  <a:pt x="1266062" y="1378694"/>
                  <a:pt x="203548" y="203623"/>
                </a:cubicBezTo>
                <a:cubicBezTo>
                  <a:pt x="139073" y="132319"/>
                  <a:pt x="71055" y="64291"/>
                  <a:pt x="-259" y="-183"/>
                </a:cubicBezTo>
              </a:path>
            </a:pathLst>
          </a:custGeom>
          <a:noFill/>
          <a:ln w="15875" cap="flat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0000">
                  <a:schemeClr val="accent2">
                    <a:lumMod val="60000"/>
                    <a:lumOff val="40000"/>
                    <a:alpha val="100000"/>
                  </a:schemeClr>
                </a:gs>
                <a:gs pos="3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16200000" scaled="1"/>
            </a:gradFill>
            <a:prstDash val="solid"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88" name="矩形 87"/>
          <p:cNvSpPr/>
          <p:nvPr>
            <p:custDataLst>
              <p:tags r:id="rId3"/>
            </p:custDataLst>
          </p:nvPr>
        </p:nvSpPr>
        <p:spPr>
          <a:xfrm>
            <a:off x="1572802" y="3872108"/>
            <a:ext cx="2687059" cy="8156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即时通讯工具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09" name="组合 108"/>
          <p:cNvGrpSpPr/>
          <p:nvPr>
            <p:custDataLst>
              <p:tags r:id="rId4"/>
            </p:custDataLst>
          </p:nvPr>
        </p:nvGrpSpPr>
        <p:grpSpPr>
          <a:xfrm>
            <a:off x="758190" y="4357370"/>
            <a:ext cx="711200" cy="711200"/>
            <a:chOff x="1235" y="6370"/>
            <a:chExt cx="1120" cy="1120"/>
          </a:xfrm>
        </p:grpSpPr>
        <p:sp>
          <p:nvSpPr>
            <p:cNvPr id="87" name="椭圆 86"/>
            <p:cNvSpPr/>
            <p:nvPr>
              <p:custDataLst>
                <p:tags r:id="rId5"/>
              </p:custDataLst>
            </p:nvPr>
          </p:nvSpPr>
          <p:spPr>
            <a:xfrm>
              <a:off x="1235" y="6370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9600" b="1" spc="13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endParaRPr>
            </a:p>
          </p:txBody>
        </p:sp>
        <p:pic>
          <p:nvPicPr>
            <p:cNvPr id="89" name="图片 19" descr="/data/temp/a560250e-d8fd-11ef-a14f-263784be0f91.pnga560250e-d8fd-11ef-a14f-263784be0f9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46" y="6681"/>
              <a:ext cx="529" cy="529"/>
            </a:xfrm>
            <a:prstGeom prst="rect">
              <a:avLst/>
            </a:prstGeom>
            <a:noFill/>
            <a:effectLst/>
          </p:spPr>
        </p:pic>
      </p:grpSp>
      <p:sp>
        <p:nvSpPr>
          <p:cNvPr id="90" name="矩形 89"/>
          <p:cNvSpPr/>
          <p:nvPr>
            <p:custDataLst>
              <p:tags r:id="rId9"/>
            </p:custDataLst>
          </p:nvPr>
        </p:nvSpPr>
        <p:spPr>
          <a:xfrm>
            <a:off x="1664242" y="4735196"/>
            <a:ext cx="2687059" cy="677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如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Slack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、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Teams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和钉钉等。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2" name="矩形 91"/>
          <p:cNvSpPr/>
          <p:nvPr>
            <p:custDataLst>
              <p:tags r:id="rId10"/>
            </p:custDataLst>
          </p:nvPr>
        </p:nvSpPr>
        <p:spPr>
          <a:xfrm>
            <a:off x="1664771" y="1598668"/>
            <a:ext cx="2687800" cy="8156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文档协作工具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3" name="矩形 92"/>
          <p:cNvSpPr/>
          <p:nvPr>
            <p:custDataLst>
              <p:tags r:id="rId11"/>
            </p:custDataLst>
          </p:nvPr>
        </p:nvSpPr>
        <p:spPr>
          <a:xfrm>
            <a:off x="1642110" y="2461895"/>
            <a:ext cx="3238500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如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Google Docs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Quip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和石墨文档等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6" name="矩形 95"/>
          <p:cNvSpPr/>
          <p:nvPr>
            <p:custDataLst>
              <p:tags r:id="rId12"/>
            </p:custDataLst>
          </p:nvPr>
        </p:nvSpPr>
        <p:spPr>
          <a:xfrm>
            <a:off x="7980191" y="1600891"/>
            <a:ext cx="2535184" cy="8156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项目管理工具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08" name="组合 107"/>
          <p:cNvGrpSpPr/>
          <p:nvPr>
            <p:custDataLst>
              <p:tags r:id="rId13"/>
            </p:custDataLst>
          </p:nvPr>
        </p:nvGrpSpPr>
        <p:grpSpPr>
          <a:xfrm>
            <a:off x="760095" y="2084070"/>
            <a:ext cx="711200" cy="711200"/>
            <a:chOff x="1208" y="3870"/>
            <a:chExt cx="1120" cy="1120"/>
          </a:xfrm>
        </p:grpSpPr>
        <p:sp>
          <p:nvSpPr>
            <p:cNvPr id="91" name="椭圆 90"/>
            <p:cNvSpPr/>
            <p:nvPr>
              <p:custDataLst>
                <p:tags r:id="rId14"/>
              </p:custDataLst>
            </p:nvPr>
          </p:nvSpPr>
          <p:spPr>
            <a:xfrm>
              <a:off x="1208" y="3870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9600" b="1" spc="13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endParaRPr>
            </a:p>
          </p:txBody>
        </p:sp>
        <p:pic>
          <p:nvPicPr>
            <p:cNvPr id="97" name="图片 12" descr="/data/temp/a56023f6-d8fd-11ef-a14f-263784be0f91.pnga56023f6-d8fd-11ef-a14f-263784be0f9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03" y="4165"/>
              <a:ext cx="529" cy="529"/>
            </a:xfrm>
            <a:prstGeom prst="rect">
              <a:avLst/>
            </a:prstGeom>
            <a:noFill/>
          </p:spPr>
        </p:pic>
      </p:grpSp>
      <p:sp>
        <p:nvSpPr>
          <p:cNvPr id="98" name="矩形 97"/>
          <p:cNvSpPr/>
          <p:nvPr>
            <p:custDataLst>
              <p:tags r:id="rId18"/>
            </p:custDataLst>
          </p:nvPr>
        </p:nvSpPr>
        <p:spPr>
          <a:xfrm>
            <a:off x="7734935" y="2463800"/>
            <a:ext cx="2827655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如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Trel⁃lo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Worktile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PingCode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Teambition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9" name="矩形 98"/>
          <p:cNvSpPr/>
          <p:nvPr>
            <p:custDataLst>
              <p:tags r:id="rId19"/>
            </p:custDataLst>
          </p:nvPr>
        </p:nvSpPr>
        <p:spPr>
          <a:xfrm>
            <a:off x="7611745" y="3867785"/>
            <a:ext cx="2901950" cy="8159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文件共享和管理工具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10" name="组合 109"/>
          <p:cNvGrpSpPr/>
          <p:nvPr>
            <p:custDataLst>
              <p:tags r:id="rId20"/>
            </p:custDataLst>
          </p:nvPr>
        </p:nvGrpSpPr>
        <p:grpSpPr>
          <a:xfrm>
            <a:off x="10616565" y="2089785"/>
            <a:ext cx="711200" cy="711200"/>
            <a:chOff x="17285" y="3879"/>
            <a:chExt cx="1120" cy="1120"/>
          </a:xfrm>
        </p:grpSpPr>
        <p:sp>
          <p:nvSpPr>
            <p:cNvPr id="95" name="椭圆 94"/>
            <p:cNvSpPr/>
            <p:nvPr>
              <p:custDataLst>
                <p:tags r:id="rId21"/>
              </p:custDataLst>
            </p:nvPr>
          </p:nvSpPr>
          <p:spPr>
            <a:xfrm>
              <a:off x="17285" y="3879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2">
                    <a:alpha val="100000"/>
                  </a:schemeClr>
                </a:gs>
                <a:gs pos="100000">
                  <a:schemeClr val="accent2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2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b="1" spc="130" dirty="0">
                <a:solidFill>
                  <a:schemeClr val="bg1"/>
                </a:solidFill>
                <a:uFillTx/>
                <a:latin typeface="+中文标题" charset="0"/>
                <a:ea typeface="+mj-ea"/>
                <a:cs typeface="+mj-ea"/>
                <a:sym typeface="+mn-ea"/>
              </a:endParaRPr>
            </a:p>
          </p:txBody>
        </p:sp>
        <p:pic>
          <p:nvPicPr>
            <p:cNvPr id="100" name="图片 14" descr="/data/temp/a5602481-d8fd-11ef-a14f-263784be0f91.pnga5602481-d8fd-11ef-a14f-263784be0f9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7587" y="4181"/>
              <a:ext cx="529" cy="529"/>
            </a:xfrm>
            <a:prstGeom prst="rect">
              <a:avLst/>
            </a:prstGeom>
            <a:noFill/>
          </p:spPr>
        </p:pic>
      </p:grpSp>
      <p:sp>
        <p:nvSpPr>
          <p:cNvPr id="101" name="矩形 100"/>
          <p:cNvSpPr/>
          <p:nvPr>
            <p:custDataLst>
              <p:tags r:id="rId25"/>
            </p:custDataLst>
          </p:nvPr>
        </p:nvSpPr>
        <p:spPr>
          <a:xfrm>
            <a:off x="7975958" y="4730751"/>
            <a:ext cx="2535184" cy="677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如坚果云、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OneDrive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和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Google Drive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等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11" name="组合 110"/>
          <p:cNvGrpSpPr/>
          <p:nvPr>
            <p:custDataLst>
              <p:tags r:id="rId26"/>
            </p:custDataLst>
          </p:nvPr>
        </p:nvGrpSpPr>
        <p:grpSpPr>
          <a:xfrm>
            <a:off x="10729595" y="4340225"/>
            <a:ext cx="711200" cy="711200"/>
            <a:chOff x="17285" y="6343"/>
            <a:chExt cx="1120" cy="1120"/>
          </a:xfrm>
        </p:grpSpPr>
        <p:sp>
          <p:nvSpPr>
            <p:cNvPr id="94" name="椭圆 93"/>
            <p:cNvSpPr/>
            <p:nvPr>
              <p:custDataLst>
                <p:tags r:id="rId27"/>
              </p:custDataLst>
            </p:nvPr>
          </p:nvSpPr>
          <p:spPr>
            <a:xfrm>
              <a:off x="17285" y="6343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2">
                    <a:alpha val="100000"/>
                  </a:schemeClr>
                </a:gs>
                <a:gs pos="100000">
                  <a:schemeClr val="accent2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2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b="1" spc="130" dirty="0">
                <a:solidFill>
                  <a:schemeClr val="bg1"/>
                </a:solidFill>
                <a:uFillTx/>
                <a:latin typeface="+中文标题" charset="0"/>
                <a:ea typeface="+mj-ea"/>
                <a:cs typeface="+mj-ea"/>
                <a:sym typeface="+mn-ea"/>
              </a:endParaRPr>
            </a:p>
          </p:txBody>
        </p:sp>
        <p:pic>
          <p:nvPicPr>
            <p:cNvPr id="102" name="图片 5" descr="/data/temp/a56025a9-d8fd-11ef-a14f-263784be0f91.pnga56025a9-d8fd-11ef-a14f-263784be0f9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17564" y="6622"/>
              <a:ext cx="529" cy="529"/>
            </a:xfrm>
            <a:prstGeom prst="rect">
              <a:avLst/>
            </a:prstGeom>
            <a:noFill/>
          </p:spPr>
        </p:pic>
      </p:grpSp>
      <p:grpSp>
        <p:nvGrpSpPr>
          <p:cNvPr id="5" name="组合 4"/>
          <p:cNvGrpSpPr/>
          <p:nvPr>
            <p:custDataLst>
              <p:tags r:id="rId31"/>
            </p:custDataLst>
          </p:nvPr>
        </p:nvGrpSpPr>
        <p:grpSpPr>
          <a:xfrm>
            <a:off x="4248785" y="2089785"/>
            <a:ext cx="3361690" cy="3361690"/>
            <a:chOff x="6797" y="3291"/>
            <a:chExt cx="5294" cy="5294"/>
          </a:xfrm>
        </p:grpSpPr>
        <p:sp>
          <p:nvSpPr>
            <p:cNvPr id="104" name="弧形 103"/>
            <p:cNvSpPr/>
            <p:nvPr>
              <p:custDataLst>
                <p:tags r:id="rId32"/>
              </p:custDataLst>
            </p:nvPr>
          </p:nvSpPr>
          <p:spPr>
            <a:xfrm rot="20460000">
              <a:off x="7394" y="3814"/>
              <a:ext cx="4247" cy="4247"/>
            </a:xfrm>
            <a:prstGeom prst="arc">
              <a:avLst>
                <a:gd name="adj1" fmla="val 13075779"/>
                <a:gd name="adj2" fmla="val 0"/>
              </a:avLst>
            </a:prstGeom>
            <a:ln>
              <a:gradFill>
                <a:gsLst>
                  <a:gs pos="100000">
                    <a:schemeClr val="accent1">
                      <a:alpha val="5000"/>
                    </a:schemeClr>
                  </a:gs>
                  <a:gs pos="0">
                    <a:schemeClr val="accent1">
                      <a:alpha val="100000"/>
                    </a:schemeClr>
                  </a:gs>
                </a:gsLst>
                <a:lin ang="0" scaled="1"/>
              </a:gradFill>
              <a:head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弧形 104"/>
            <p:cNvSpPr/>
            <p:nvPr>
              <p:custDataLst>
                <p:tags r:id="rId33"/>
              </p:custDataLst>
            </p:nvPr>
          </p:nvSpPr>
          <p:spPr>
            <a:xfrm rot="9660000">
              <a:off x="7394" y="3762"/>
              <a:ext cx="4247" cy="4247"/>
            </a:xfrm>
            <a:prstGeom prst="arc">
              <a:avLst>
                <a:gd name="adj1" fmla="val 13075779"/>
                <a:gd name="adj2" fmla="val 0"/>
              </a:avLst>
            </a:prstGeom>
            <a:ln>
              <a:gradFill>
                <a:gsLst>
                  <a:gs pos="100000">
                    <a:schemeClr val="accent1">
                      <a:alpha val="5000"/>
                    </a:schemeClr>
                  </a:gs>
                  <a:gs pos="0">
                    <a:schemeClr val="accent1">
                      <a:alpha val="100000"/>
                    </a:schemeClr>
                  </a:gs>
                </a:gsLst>
                <a:lin ang="0" scaled="1"/>
              </a:gradFill>
              <a:head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vertOverflow="overflow" horzOverflow="overflow" vert="horz" wrap="square" t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3" name="组合 2"/>
            <p:cNvGrpSpPr/>
            <p:nvPr>
              <p:custDataLst>
                <p:tags r:id="rId34"/>
              </p:custDataLst>
            </p:nvPr>
          </p:nvGrpSpPr>
          <p:grpSpPr>
            <a:xfrm>
              <a:off x="6797" y="3291"/>
              <a:ext cx="5294" cy="5294"/>
              <a:chOff x="6871" y="3291"/>
              <a:chExt cx="5294" cy="5294"/>
            </a:xfrm>
          </p:grpSpPr>
          <p:sp>
            <p:nvSpPr>
              <p:cNvPr id="103" name="椭圆 102"/>
              <p:cNvSpPr/>
              <p:nvPr>
                <p:custDataLst>
                  <p:tags r:id="rId35"/>
                </p:custDataLst>
              </p:nvPr>
            </p:nvSpPr>
            <p:spPr>
              <a:xfrm>
                <a:off x="7686" y="4055"/>
                <a:ext cx="3661" cy="36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alpha val="100000"/>
                    </a:schemeClr>
                  </a:gs>
                </a:gsLst>
                <a:lin ang="13500000"/>
              </a:gradFill>
              <a:ln w="19050">
                <a:gradFill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rgbClr val="FFFFFF"/>
                    </a:gs>
                  </a:gsLst>
                  <a:lin ang="16200000" scaled="1"/>
                </a:gradFill>
              </a:ln>
              <a:effectLst>
                <a:outerShdw blurRad="215900" dist="114300" dir="5400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indent="0" algn="ctr" fontAlgn="auto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chemeClr val="lt1">
                        <a:lumMod val="10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团队协作</a:t>
                </a:r>
                <a:endParaRPr lang="zh-CN" altLang="en-US" sz="2400" b="1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  <a:p>
                <a:pPr indent="0" algn="ctr" fontAlgn="auto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chemeClr val="lt1">
                        <a:lumMod val="10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工具</a:t>
                </a:r>
                <a:endParaRPr lang="zh-CN" altLang="en-US" sz="2400" b="1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06" name="椭圆 105"/>
              <p:cNvSpPr/>
              <p:nvPr>
                <p:custDataLst>
                  <p:tags r:id="rId36"/>
                </p:custDataLst>
              </p:nvPr>
            </p:nvSpPr>
            <p:spPr>
              <a:xfrm>
                <a:off x="7159" y="3526"/>
                <a:ext cx="4718" cy="4718"/>
              </a:xfrm>
              <a:prstGeom prst="ellipse">
                <a:avLst/>
              </a:prstGeom>
              <a:noFill/>
              <a:ln w="44450">
                <a:gradFill>
                  <a:gsLst>
                    <a:gs pos="99000">
                      <a:schemeClr val="accent1">
                        <a:alpha val="21000"/>
                      </a:schemeClr>
                    </a:gs>
                    <a:gs pos="0">
                      <a:schemeClr val="accent1">
                        <a:alpha val="10000"/>
                      </a:schemeClr>
                    </a:gs>
                  </a:gsLst>
                  <a:lin ang="16200000" scaled="1"/>
                </a:gra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tIns="53975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2400" b="1" spc="13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+mj-ea"/>
                  <a:sym typeface="+mn-ea"/>
                </a:endParaRPr>
              </a:p>
            </p:txBody>
          </p:sp>
          <p:sp>
            <p:nvSpPr>
              <p:cNvPr id="107" name="椭圆 106"/>
              <p:cNvSpPr/>
              <p:nvPr>
                <p:custDataLst>
                  <p:tags r:id="rId37"/>
                </p:custDataLst>
              </p:nvPr>
            </p:nvSpPr>
            <p:spPr>
              <a:xfrm>
                <a:off x="6871" y="3291"/>
                <a:ext cx="5294" cy="5294"/>
              </a:xfrm>
              <a:prstGeom prst="ellipse">
                <a:avLst/>
              </a:prstGeom>
              <a:noFill/>
              <a:ln w="44450">
                <a:gradFill>
                  <a:gsLst>
                    <a:gs pos="100000">
                      <a:schemeClr val="accent1">
                        <a:alpha val="4000"/>
                      </a:schemeClr>
                    </a:gs>
                    <a:gs pos="0">
                      <a:schemeClr val="accent1">
                        <a:alpha val="7000"/>
                      </a:schemeClr>
                    </a:gs>
                  </a:gsLst>
                  <a:lin ang="16200000" scaled="1"/>
                </a:gra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tIns="575945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2400" b="1" spc="13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+mj-ea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2" name="圆角矩形 1081"/>
          <p:cNvSpPr/>
          <p:nvPr/>
        </p:nvSpPr>
        <p:spPr>
          <a:xfrm>
            <a:off x="6546215" y="1616710"/>
            <a:ext cx="3351530" cy="45148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数据新闻生产的技巧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83" name="文本框 1082"/>
          <p:cNvSpPr txBox="1"/>
          <p:nvPr/>
        </p:nvSpPr>
        <p:spPr>
          <a:xfrm>
            <a:off x="6546215" y="2139950"/>
            <a:ext cx="6501130" cy="3693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选择有意义的选题</a:t>
            </a:r>
            <a:endParaRPr lang="zh-CN" altLang="en-US" sz="240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保持数据的真实性和完整性</a:t>
            </a:r>
            <a:endParaRPr lang="zh-CN" altLang="en-US" sz="240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选择合适的可视化呈现方式</a:t>
            </a:r>
            <a:endParaRPr lang="zh-CN" altLang="en-US" sz="240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注重数据的解读和解释</a:t>
            </a:r>
            <a:endParaRPr lang="zh-CN" altLang="en-US" sz="240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遵守法律法规和伦理规范</a:t>
            </a:r>
            <a:endParaRPr lang="zh-CN" altLang="en-US" sz="240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83977" y="1718310"/>
            <a:ext cx="4623371" cy="4114800"/>
          </a:xfrm>
          <a:custGeom>
            <a:avLst/>
            <a:gdLst/>
            <a:ahLst/>
            <a:cxnLst/>
            <a:rect l="l" t="t" r="r" b="b"/>
            <a:pathLst>
              <a:path w="4623371" h="4114800">
                <a:moveTo>
                  <a:pt x="0" y="0"/>
                </a:moveTo>
                <a:lnTo>
                  <a:pt x="4623371" y="0"/>
                </a:lnTo>
                <a:lnTo>
                  <a:pt x="46233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>
            <p:custDataLst>
              <p:tags r:id="rId1"/>
            </p:custDataLst>
          </p:nvPr>
        </p:nvGrpSpPr>
        <p:grpSpPr>
          <a:xfrm>
            <a:off x="7491730" y="890905"/>
            <a:ext cx="2907030" cy="5738495"/>
            <a:chOff x="10716" y="1403"/>
            <a:chExt cx="4578" cy="9037"/>
          </a:xfrm>
        </p:grpSpPr>
        <p:cxnSp>
          <p:nvCxnSpPr>
            <p:cNvPr id="31" name="直接连接符 30"/>
            <p:cNvCxnSpPr/>
            <p:nvPr>
              <p:custDataLst>
                <p:tags r:id="rId2"/>
              </p:custDataLst>
            </p:nvPr>
          </p:nvCxnSpPr>
          <p:spPr>
            <a:xfrm flipH="1">
              <a:off x="10892" y="1768"/>
              <a:ext cx="16" cy="8672"/>
            </a:xfrm>
            <a:prstGeom prst="line">
              <a:avLst/>
            </a:prstGeom>
            <a:noFill/>
            <a:ln w="25400" cap="sq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54000">
                    <a:schemeClr val="accent1">
                      <a:alpha val="10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</p:cxnSp>
        <p:grpSp>
          <p:nvGrpSpPr>
            <p:cNvPr id="43" name="组合 42"/>
            <p:cNvGrpSpPr/>
            <p:nvPr/>
          </p:nvGrpSpPr>
          <p:grpSpPr>
            <a:xfrm>
              <a:off x="10725" y="1403"/>
              <a:ext cx="4564" cy="1730"/>
              <a:chOff x="10725" y="1661"/>
              <a:chExt cx="4564" cy="1730"/>
            </a:xfrm>
          </p:grpSpPr>
          <p:grpSp>
            <p:nvGrpSpPr>
              <p:cNvPr id="37" name="组合 36"/>
              <p:cNvGrpSpPr/>
              <p:nvPr>
                <p:custDataLst>
                  <p:tags r:id="rId3"/>
                </p:custDataLst>
              </p:nvPr>
            </p:nvGrpSpPr>
            <p:grpSpPr>
              <a:xfrm rot="5400000">
                <a:off x="10956" y="2499"/>
                <a:ext cx="392" cy="855"/>
                <a:chOff x="9013" y="3901"/>
                <a:chExt cx="392" cy="855"/>
              </a:xfrm>
            </p:grpSpPr>
            <p:sp>
              <p:nvSpPr>
                <p:cNvPr id="22" name="椭圆 2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9013" y="4364"/>
                  <a:ext cx="393" cy="393"/>
                </a:xfrm>
                <a:prstGeom prst="ellipse">
                  <a:avLst/>
                </a:prstGeom>
                <a:solidFill>
                  <a:schemeClr val="accent1">
                    <a:alpha val="30000"/>
                  </a:schemeClr>
                </a:solidFill>
                <a:ln w="635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椭圆 2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9109" y="4460"/>
                  <a:ext cx="200" cy="200"/>
                </a:xfrm>
                <a:prstGeom prst="ellips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accent1">
                      <a:alpha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25" name="直接连接符 24"/>
                <p:cNvCxnSpPr/>
                <p:nvPr>
                  <p:custDataLst>
                    <p:tags r:id="rId6"/>
                  </p:custDataLst>
                </p:nvPr>
              </p:nvCxnSpPr>
              <p:spPr>
                <a:xfrm flipH="1" flipV="1">
                  <a:off x="9199" y="3901"/>
                  <a:ext cx="11" cy="462"/>
                </a:xfrm>
                <a:prstGeom prst="line">
                  <a:avLst/>
                </a:prstGeom>
                <a:noFill/>
                <a:ln w="12700" cap="flat" cmpd="sng" algn="ctr">
                  <a:gradFill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alpha val="10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0" name="文本框 39"/>
              <p:cNvSpPr txBox="1"/>
              <p:nvPr/>
            </p:nvSpPr>
            <p:spPr>
              <a:xfrm>
                <a:off x="11417" y="1661"/>
                <a:ext cx="3872" cy="17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p>
                <a:pPr marL="0" lvl="1" indent="0" algn="ctr">
                  <a:lnSpc>
                    <a:spcPts val="8570"/>
                  </a:lnSpc>
                  <a:spcBef>
                    <a:spcPct val="0"/>
                  </a:spcBef>
                </a:pPr>
                <a:r>
                  <a:rPr lang="zh-CN" altLang="en-US" sz="2000" b="1" spc="492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思源黑体 Heavy" panose="020B0A00000000000000" charset="-122"/>
                  </a:rPr>
                  <a:t>价值性原则</a:t>
                </a:r>
                <a:endParaRPr lang="zh-CN" altLang="en-US" sz="2000" b="1" spc="492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endParaRPr>
              </a:p>
            </p:txBody>
          </p:sp>
        </p:grpSp>
        <p:grpSp>
          <p:nvGrpSpPr>
            <p:cNvPr id="42" name="组合 41"/>
            <p:cNvGrpSpPr/>
            <p:nvPr>
              <p:custDataLst>
                <p:tags r:id="rId7"/>
              </p:custDataLst>
            </p:nvPr>
          </p:nvGrpSpPr>
          <p:grpSpPr>
            <a:xfrm>
              <a:off x="10730" y="2876"/>
              <a:ext cx="4559" cy="1730"/>
              <a:chOff x="10730" y="3123"/>
              <a:chExt cx="4559" cy="1730"/>
            </a:xfrm>
          </p:grpSpPr>
          <p:grpSp>
            <p:nvGrpSpPr>
              <p:cNvPr id="39" name="组合 38"/>
              <p:cNvGrpSpPr/>
              <p:nvPr>
                <p:custDataLst>
                  <p:tags r:id="rId8"/>
                </p:custDataLst>
              </p:nvPr>
            </p:nvGrpSpPr>
            <p:grpSpPr>
              <a:xfrm rot="16200000">
                <a:off x="10958" y="3996"/>
                <a:ext cx="392" cy="849"/>
                <a:chOff x="14462" y="4364"/>
                <a:chExt cx="392" cy="849"/>
              </a:xfrm>
            </p:grpSpPr>
            <p:sp>
              <p:nvSpPr>
                <p:cNvPr id="19" name="椭圆 18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4462" y="4364"/>
                  <a:ext cx="393" cy="393"/>
                </a:xfrm>
                <a:prstGeom prst="ellipse">
                  <a:avLst/>
                </a:prstGeom>
                <a:solidFill>
                  <a:schemeClr val="accent2">
                    <a:alpha val="30000"/>
                  </a:schemeClr>
                </a:solidFill>
                <a:ln w="635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椭圆 19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4558" y="4460"/>
                  <a:ext cx="200" cy="200"/>
                </a:xfrm>
                <a:prstGeom prst="ellipse">
                  <a:avLst/>
                </a:prstGeom>
                <a:solidFill>
                  <a:schemeClr val="accent2"/>
                </a:solidFill>
                <a:ln w="63500" cap="flat" cmpd="sng" algn="ctr">
                  <a:solidFill>
                    <a:schemeClr val="accent2">
                      <a:alpha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30" name="直接连接符 29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14657" y="4759"/>
                  <a:ext cx="0" cy="454"/>
                </a:xfrm>
                <a:prstGeom prst="line">
                  <a:avLst/>
                </a:prstGeom>
                <a:noFill/>
                <a:ln w="12700" cap="flat" cmpd="sng" algn="ctr">
                  <a:gradFill>
                    <a:gsLst>
                      <a:gs pos="0">
                        <a:schemeClr val="accent2">
                          <a:alpha val="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1" name="文本框 40"/>
              <p:cNvSpPr txBox="1"/>
              <p:nvPr/>
            </p:nvSpPr>
            <p:spPr>
              <a:xfrm>
                <a:off x="11417" y="3123"/>
                <a:ext cx="3872" cy="17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p>
                <a:pPr marL="0" lvl="1" indent="0" algn="ctr">
                  <a:lnSpc>
                    <a:spcPts val="8570"/>
                  </a:lnSpc>
                  <a:spcBef>
                    <a:spcPct val="0"/>
                  </a:spcBef>
                </a:pPr>
                <a:r>
                  <a:rPr lang="zh-CN" altLang="en-US" sz="2000" b="1" spc="492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思源黑体 Heavy" panose="020B0A00000000000000" charset="-122"/>
                  </a:rPr>
                  <a:t>时效性原则</a:t>
                </a:r>
                <a:endParaRPr lang="zh-CN" altLang="en-US" sz="2000" b="1" spc="492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0730" y="4473"/>
              <a:ext cx="4564" cy="1730"/>
              <a:chOff x="10725" y="1661"/>
              <a:chExt cx="4564" cy="1730"/>
            </a:xfrm>
          </p:grpSpPr>
          <p:grpSp>
            <p:nvGrpSpPr>
              <p:cNvPr id="45" name="组合 44"/>
              <p:cNvGrpSpPr/>
              <p:nvPr>
                <p:custDataLst>
                  <p:tags r:id="rId12"/>
                </p:custDataLst>
              </p:nvPr>
            </p:nvGrpSpPr>
            <p:grpSpPr>
              <a:xfrm rot="5400000">
                <a:off x="10956" y="2499"/>
                <a:ext cx="392" cy="855"/>
                <a:chOff x="9013" y="3901"/>
                <a:chExt cx="392" cy="855"/>
              </a:xfrm>
            </p:grpSpPr>
            <p:sp>
              <p:nvSpPr>
                <p:cNvPr id="46" name="椭圆 45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9013" y="4364"/>
                  <a:ext cx="393" cy="393"/>
                </a:xfrm>
                <a:prstGeom prst="ellipse">
                  <a:avLst/>
                </a:prstGeom>
                <a:solidFill>
                  <a:schemeClr val="accent1">
                    <a:alpha val="30000"/>
                  </a:schemeClr>
                </a:solidFill>
                <a:ln w="635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椭圆 46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9109" y="4460"/>
                  <a:ext cx="200" cy="200"/>
                </a:xfrm>
                <a:prstGeom prst="ellips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accent1">
                      <a:alpha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48" name="直接连接符 47"/>
                <p:cNvCxnSpPr/>
                <p:nvPr>
                  <p:custDataLst>
                    <p:tags r:id="rId15"/>
                  </p:custDataLst>
                </p:nvPr>
              </p:nvCxnSpPr>
              <p:spPr>
                <a:xfrm flipH="1" flipV="1">
                  <a:off x="9199" y="3901"/>
                  <a:ext cx="11" cy="462"/>
                </a:xfrm>
                <a:prstGeom prst="line">
                  <a:avLst/>
                </a:prstGeom>
                <a:noFill/>
                <a:ln w="12700" cap="flat" cmpd="sng" algn="ctr">
                  <a:gradFill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alpha val="10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49" name="文本框 48"/>
              <p:cNvSpPr txBox="1"/>
              <p:nvPr/>
            </p:nvSpPr>
            <p:spPr>
              <a:xfrm>
                <a:off x="11417" y="1661"/>
                <a:ext cx="3872" cy="17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p>
                <a:pPr marL="0" lvl="1" indent="0" algn="ctr">
                  <a:lnSpc>
                    <a:spcPts val="8570"/>
                  </a:lnSpc>
                  <a:spcBef>
                    <a:spcPct val="0"/>
                  </a:spcBef>
                </a:pPr>
                <a:r>
                  <a:rPr lang="zh-CN" altLang="en-US" sz="2000" b="1" spc="492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思源黑体 Heavy" panose="020B0A00000000000000" charset="-122"/>
                  </a:rPr>
                  <a:t>创新性原则</a:t>
                </a:r>
                <a:endParaRPr lang="zh-CN" altLang="en-US" sz="2000" b="1" spc="492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endParaRPr>
              </a:p>
            </p:txBody>
          </p:sp>
        </p:grpSp>
        <p:grpSp>
          <p:nvGrpSpPr>
            <p:cNvPr id="50" name="组合 49"/>
            <p:cNvGrpSpPr/>
            <p:nvPr>
              <p:custDataLst>
                <p:tags r:id="rId16"/>
              </p:custDataLst>
            </p:nvPr>
          </p:nvGrpSpPr>
          <p:grpSpPr>
            <a:xfrm>
              <a:off x="10716" y="5990"/>
              <a:ext cx="4559" cy="1730"/>
              <a:chOff x="10730" y="3123"/>
              <a:chExt cx="4559" cy="1730"/>
            </a:xfrm>
          </p:grpSpPr>
          <p:grpSp>
            <p:nvGrpSpPr>
              <p:cNvPr id="51" name="组合 50"/>
              <p:cNvGrpSpPr/>
              <p:nvPr>
                <p:custDataLst>
                  <p:tags r:id="rId17"/>
                </p:custDataLst>
              </p:nvPr>
            </p:nvGrpSpPr>
            <p:grpSpPr>
              <a:xfrm rot="16200000">
                <a:off x="10958" y="3996"/>
                <a:ext cx="392" cy="849"/>
                <a:chOff x="14462" y="4364"/>
                <a:chExt cx="392" cy="849"/>
              </a:xfrm>
            </p:grpSpPr>
            <p:sp>
              <p:nvSpPr>
                <p:cNvPr id="52" name="椭圆 51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14462" y="4364"/>
                  <a:ext cx="393" cy="393"/>
                </a:xfrm>
                <a:prstGeom prst="ellipse">
                  <a:avLst/>
                </a:prstGeom>
                <a:solidFill>
                  <a:schemeClr val="accent2">
                    <a:alpha val="30000"/>
                  </a:schemeClr>
                </a:solidFill>
                <a:ln w="635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椭圆 52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4558" y="4460"/>
                  <a:ext cx="200" cy="200"/>
                </a:xfrm>
                <a:prstGeom prst="ellipse">
                  <a:avLst/>
                </a:prstGeom>
                <a:solidFill>
                  <a:schemeClr val="accent2"/>
                </a:solidFill>
                <a:ln w="63500" cap="flat" cmpd="sng" algn="ctr">
                  <a:solidFill>
                    <a:schemeClr val="accent2">
                      <a:alpha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54" name="直接连接符 53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14657" y="4759"/>
                  <a:ext cx="0" cy="454"/>
                </a:xfrm>
                <a:prstGeom prst="line">
                  <a:avLst/>
                </a:prstGeom>
                <a:noFill/>
                <a:ln w="12700" cap="flat" cmpd="sng" algn="ctr">
                  <a:gradFill>
                    <a:gsLst>
                      <a:gs pos="0">
                        <a:schemeClr val="accent2">
                          <a:alpha val="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5" name="文本框 54"/>
              <p:cNvSpPr txBox="1"/>
              <p:nvPr/>
            </p:nvSpPr>
            <p:spPr>
              <a:xfrm>
                <a:off x="11417" y="3123"/>
                <a:ext cx="3872" cy="17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p>
                <a:pPr marL="0" lvl="1" indent="0" algn="ctr">
                  <a:lnSpc>
                    <a:spcPts val="8570"/>
                  </a:lnSpc>
                  <a:spcBef>
                    <a:spcPct val="0"/>
                  </a:spcBef>
                </a:pPr>
                <a:r>
                  <a:rPr lang="zh-CN" altLang="en-US" sz="2000" b="1" spc="492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思源黑体 Heavy" panose="020B0A00000000000000" charset="-122"/>
                  </a:rPr>
                  <a:t>群众性原则</a:t>
                </a:r>
                <a:endParaRPr lang="zh-CN" altLang="en-US" sz="2000" b="1" spc="492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0717" y="7543"/>
              <a:ext cx="4564" cy="1730"/>
              <a:chOff x="10725" y="1661"/>
              <a:chExt cx="4564" cy="1730"/>
            </a:xfrm>
          </p:grpSpPr>
          <p:grpSp>
            <p:nvGrpSpPr>
              <p:cNvPr id="57" name="组合 56"/>
              <p:cNvGrpSpPr/>
              <p:nvPr>
                <p:custDataLst>
                  <p:tags r:id="rId21"/>
                </p:custDataLst>
              </p:nvPr>
            </p:nvGrpSpPr>
            <p:grpSpPr>
              <a:xfrm rot="5400000">
                <a:off x="10956" y="2499"/>
                <a:ext cx="392" cy="855"/>
                <a:chOff x="9013" y="3901"/>
                <a:chExt cx="392" cy="855"/>
              </a:xfrm>
            </p:grpSpPr>
            <p:sp>
              <p:nvSpPr>
                <p:cNvPr id="58" name="椭圆 57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9013" y="4364"/>
                  <a:ext cx="393" cy="393"/>
                </a:xfrm>
                <a:prstGeom prst="ellipse">
                  <a:avLst/>
                </a:prstGeom>
                <a:solidFill>
                  <a:schemeClr val="accent1">
                    <a:alpha val="30000"/>
                  </a:schemeClr>
                </a:solidFill>
                <a:ln w="635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9109" y="4460"/>
                  <a:ext cx="200" cy="200"/>
                </a:xfrm>
                <a:prstGeom prst="ellips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chemeClr val="accent1">
                      <a:alpha val="4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ea"/>
                    <a:ea typeface="+mj-ea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60" name="直接连接符 59"/>
                <p:cNvCxnSpPr/>
                <p:nvPr>
                  <p:custDataLst>
                    <p:tags r:id="rId24"/>
                  </p:custDataLst>
                </p:nvPr>
              </p:nvCxnSpPr>
              <p:spPr>
                <a:xfrm flipH="1" flipV="1">
                  <a:off x="9199" y="3901"/>
                  <a:ext cx="11" cy="462"/>
                </a:xfrm>
                <a:prstGeom prst="line">
                  <a:avLst/>
                </a:prstGeom>
                <a:noFill/>
                <a:ln w="12700" cap="flat" cmpd="sng" algn="ctr">
                  <a:gradFill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alpha val="100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61" name="文本框 60"/>
              <p:cNvSpPr txBox="1"/>
              <p:nvPr/>
            </p:nvSpPr>
            <p:spPr>
              <a:xfrm>
                <a:off x="11417" y="1661"/>
                <a:ext cx="3872" cy="17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p>
                <a:pPr marL="0" lvl="1" indent="0" algn="ctr">
                  <a:lnSpc>
                    <a:spcPts val="8570"/>
                  </a:lnSpc>
                  <a:spcBef>
                    <a:spcPct val="0"/>
                  </a:spcBef>
                </a:pPr>
                <a:r>
                  <a:rPr lang="zh-CN" altLang="en-US" sz="2000" b="1" spc="492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思源黑体 Heavy" panose="020B0A00000000000000" charset="-122"/>
                  </a:rPr>
                  <a:t>可及性原则</a:t>
                </a:r>
                <a:endParaRPr lang="zh-CN" altLang="en-US" sz="2000" b="1" spc="492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68008" y="2115185"/>
            <a:ext cx="5689282" cy="3354070"/>
            <a:chOff x="943" y="3363"/>
            <a:chExt cx="8959" cy="5282"/>
          </a:xfrm>
        </p:grpSpPr>
        <p:sp>
          <p:nvSpPr>
            <p:cNvPr id="4" name="矩形 3"/>
            <p:cNvSpPr/>
            <p:nvPr>
              <p:custDataLst>
                <p:tags r:id="rId25"/>
              </p:custDataLst>
            </p:nvPr>
          </p:nvSpPr>
          <p:spPr>
            <a:xfrm>
              <a:off x="2591" y="4463"/>
              <a:ext cx="7311" cy="4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选择有意义的选题至关重要。好的选题是新闻报道成功的一半。衡量一篇新闻报道的价值，一个非常重要的标准就是新闻选题是否有意义。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26"/>
              </p:custDataLst>
            </p:nvPr>
          </p:nvSpPr>
          <p:spPr>
            <a:xfrm>
              <a:off x="943" y="3363"/>
              <a:ext cx="6574" cy="62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选择有意义的选题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任意多边形: 形状 2"/>
          <p:cNvSpPr/>
          <p:nvPr>
            <p:custDataLst>
              <p:tags r:id="rId1"/>
            </p:custDataLst>
          </p:nvPr>
        </p:nvSpPr>
        <p:spPr>
          <a:xfrm flipV="1">
            <a:off x="680166" y="4794802"/>
            <a:ext cx="10750388" cy="531142"/>
          </a:xfrm>
          <a:custGeom>
            <a:avLst/>
            <a:gdLst>
              <a:gd name="connsiteX0" fmla="*/ 0 w 19248"/>
              <a:gd name="connsiteY0" fmla="*/ 865 h 950"/>
              <a:gd name="connsiteX1" fmla="*/ 1438 w 19248"/>
              <a:gd name="connsiteY1" fmla="*/ 943 h 950"/>
              <a:gd name="connsiteX2" fmla="*/ 7493 w 19248"/>
              <a:gd name="connsiteY2" fmla="*/ 354 h 950"/>
              <a:gd name="connsiteX3" fmla="*/ 12353 w 19248"/>
              <a:gd name="connsiteY3" fmla="*/ 737 h 950"/>
              <a:gd name="connsiteX4" fmla="*/ 15481 w 19248"/>
              <a:gd name="connsiteY4" fmla="*/ 564 h 950"/>
              <a:gd name="connsiteX5" fmla="*/ 19248 w 19248"/>
              <a:gd name="connsiteY5" fmla="*/ 0 h 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" h="951">
                <a:moveTo>
                  <a:pt x="0" y="865"/>
                </a:moveTo>
                <a:cubicBezTo>
                  <a:pt x="890" y="959"/>
                  <a:pt x="964" y="959"/>
                  <a:pt x="1438" y="943"/>
                </a:cubicBezTo>
                <a:cubicBezTo>
                  <a:pt x="2977" y="890"/>
                  <a:pt x="5646" y="406"/>
                  <a:pt x="7493" y="354"/>
                </a:cubicBezTo>
                <a:cubicBezTo>
                  <a:pt x="9340" y="302"/>
                  <a:pt x="11021" y="702"/>
                  <a:pt x="12353" y="737"/>
                </a:cubicBezTo>
                <a:cubicBezTo>
                  <a:pt x="13684" y="772"/>
                  <a:pt x="14348" y="706"/>
                  <a:pt x="15481" y="564"/>
                </a:cubicBezTo>
                <a:cubicBezTo>
                  <a:pt x="16615" y="422"/>
                  <a:pt x="17978" y="268"/>
                  <a:pt x="19248" y="0"/>
                </a:cubicBezTo>
              </a:path>
            </a:pathLst>
          </a:custGeom>
          <a:noFill/>
          <a:ln w="12700">
            <a:gradFill>
              <a:gsLst>
                <a:gs pos="0">
                  <a:schemeClr val="tx1">
                    <a:lumMod val="50000"/>
                    <a:lumOff val="50000"/>
                    <a:alpha val="20000"/>
                  </a:schemeClr>
                </a:gs>
                <a:gs pos="60000">
                  <a:schemeClr val="tx1">
                    <a:lumMod val="50000"/>
                    <a:lumOff val="50000"/>
                    <a:alpha val="60000"/>
                  </a:schemeClr>
                </a:gs>
                <a:gs pos="100000">
                  <a:schemeClr val="tx1">
                    <a:lumMod val="50000"/>
                    <a:lumOff val="50000"/>
                    <a:alpha val="2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16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0" name="任意多边形: 形状 3"/>
          <p:cNvSpPr/>
          <p:nvPr>
            <p:custDataLst>
              <p:tags r:id="rId2"/>
            </p:custDataLst>
          </p:nvPr>
        </p:nvSpPr>
        <p:spPr>
          <a:xfrm rot="261585">
            <a:off x="726524" y="4259181"/>
            <a:ext cx="10645386" cy="1562738"/>
          </a:xfrm>
          <a:custGeom>
            <a:avLst/>
            <a:gdLst>
              <a:gd name="connsiteX0" fmla="*/ 0 w 19060"/>
              <a:gd name="connsiteY0" fmla="*/ 2798 h 2798"/>
              <a:gd name="connsiteX1" fmla="*/ 7398 w 19060"/>
              <a:gd name="connsiteY1" fmla="*/ 884 h 2798"/>
              <a:gd name="connsiteX2" fmla="*/ 12257 w 19060"/>
              <a:gd name="connsiteY2" fmla="*/ 1605 h 2798"/>
              <a:gd name="connsiteX3" fmla="*/ 15386 w 19060"/>
              <a:gd name="connsiteY3" fmla="*/ 1279 h 2798"/>
              <a:gd name="connsiteX4" fmla="*/ 19060 w 19060"/>
              <a:gd name="connsiteY4" fmla="*/ 0 h 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0" h="2798">
                <a:moveTo>
                  <a:pt x="0" y="2798"/>
                </a:moveTo>
                <a:cubicBezTo>
                  <a:pt x="1517" y="2480"/>
                  <a:pt x="5561" y="1070"/>
                  <a:pt x="7398" y="884"/>
                </a:cubicBezTo>
                <a:cubicBezTo>
                  <a:pt x="9235" y="698"/>
                  <a:pt x="10926" y="1539"/>
                  <a:pt x="12257" y="1605"/>
                </a:cubicBezTo>
                <a:cubicBezTo>
                  <a:pt x="13589" y="1670"/>
                  <a:pt x="14252" y="1546"/>
                  <a:pt x="15386" y="1279"/>
                </a:cubicBezTo>
                <a:cubicBezTo>
                  <a:pt x="16520" y="1012"/>
                  <a:pt x="17790" y="506"/>
                  <a:pt x="19060" y="0"/>
                </a:cubicBezTo>
              </a:path>
            </a:pathLst>
          </a:custGeom>
          <a:noFill/>
          <a:ln w="31750">
            <a:gradFill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53000">
                  <a:schemeClr val="accent1">
                    <a:lumMod val="60000"/>
                    <a:lumOff val="40000"/>
                    <a:alpha val="100000"/>
                  </a:schemeClr>
                </a:gs>
                <a:gs pos="100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2" name="矩形: 圆角 16"/>
          <p:cNvSpPr/>
          <p:nvPr>
            <p:custDataLst>
              <p:tags r:id="rId3"/>
            </p:custDataLst>
          </p:nvPr>
        </p:nvSpPr>
        <p:spPr>
          <a:xfrm>
            <a:off x="1210945" y="5394960"/>
            <a:ext cx="2795270" cy="33782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spc="1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对数据的来源进行确认</a:t>
            </a:r>
            <a:endParaRPr lang="zh-CN" altLang="en-US" sz="1600" b="1" spc="1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矩形: 圆角 31"/>
          <p:cNvSpPr/>
          <p:nvPr>
            <p:custDataLst>
              <p:tags r:id="rId4"/>
            </p:custDataLst>
          </p:nvPr>
        </p:nvSpPr>
        <p:spPr>
          <a:xfrm>
            <a:off x="3492500" y="3926205"/>
            <a:ext cx="3039110" cy="33782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spc="1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严格遵守隐私保护原则，</a:t>
            </a:r>
            <a:endParaRPr lang="zh-CN" altLang="en-US" sz="1600" b="1" spc="1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600" b="1" spc="1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确保个人隐私信息不被泄露。</a:t>
            </a:r>
            <a:endParaRPr lang="zh-CN" altLang="en-US" sz="1600" b="1" spc="1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矩形: 圆角 33"/>
          <p:cNvSpPr/>
          <p:nvPr>
            <p:custDataLst>
              <p:tags r:id="rId5"/>
            </p:custDataLst>
          </p:nvPr>
        </p:nvSpPr>
        <p:spPr>
          <a:xfrm>
            <a:off x="6010275" y="5580380"/>
            <a:ext cx="2562225" cy="33782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spc="1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尊重数据的原始面貌，不进行篡改或歪曲。</a:t>
            </a:r>
            <a:endParaRPr lang="zh-CN" altLang="en-US" sz="1600" b="1" spc="1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矩形: 圆角 37"/>
          <p:cNvSpPr/>
          <p:nvPr>
            <p:custDataLst>
              <p:tags r:id="rId6"/>
            </p:custDataLst>
          </p:nvPr>
        </p:nvSpPr>
        <p:spPr>
          <a:xfrm>
            <a:off x="8314055" y="4387850"/>
            <a:ext cx="2339340" cy="33782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spc="1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处理数据时，应当注意处理的规范性</a:t>
            </a:r>
            <a:endParaRPr lang="zh-CN" altLang="en-US" sz="1600" b="1" spc="1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椭圆 78"/>
          <p:cNvSpPr/>
          <p:nvPr>
            <p:custDataLst>
              <p:tags r:id="rId7"/>
            </p:custDataLst>
          </p:nvPr>
        </p:nvSpPr>
        <p:spPr>
          <a:xfrm>
            <a:off x="9261822" y="4951746"/>
            <a:ext cx="443297" cy="44329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00000"/>
                </a:schemeClr>
              </a:gs>
              <a:gs pos="21000">
                <a:schemeClr val="accent2">
                  <a:lumMod val="60000"/>
                  <a:lumOff val="40000"/>
                  <a:alpha val="100000"/>
                </a:schemeClr>
              </a:gs>
              <a:gs pos="80000">
                <a:schemeClr val="accent2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椭圆 79"/>
          <p:cNvSpPr/>
          <p:nvPr>
            <p:custDataLst>
              <p:tags r:id="rId8"/>
            </p:custDataLst>
          </p:nvPr>
        </p:nvSpPr>
        <p:spPr>
          <a:xfrm>
            <a:off x="6967981" y="4951746"/>
            <a:ext cx="443297" cy="44329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椭圆 80"/>
          <p:cNvSpPr/>
          <p:nvPr>
            <p:custDataLst>
              <p:tags r:id="rId9"/>
            </p:custDataLst>
          </p:nvPr>
        </p:nvSpPr>
        <p:spPr>
          <a:xfrm>
            <a:off x="4678609" y="4425621"/>
            <a:ext cx="443297" cy="44329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00000"/>
                </a:schemeClr>
              </a:gs>
              <a:gs pos="21000">
                <a:schemeClr val="accent2">
                  <a:lumMod val="60000"/>
                  <a:lumOff val="40000"/>
                  <a:alpha val="100000"/>
                </a:schemeClr>
              </a:gs>
              <a:gs pos="80000">
                <a:schemeClr val="accent2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椭圆 81"/>
          <p:cNvSpPr/>
          <p:nvPr>
            <p:custDataLst>
              <p:tags r:id="rId10"/>
            </p:custDataLst>
          </p:nvPr>
        </p:nvSpPr>
        <p:spPr>
          <a:xfrm>
            <a:off x="2387003" y="4828313"/>
            <a:ext cx="443297" cy="44329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823460" y="1300480"/>
            <a:ext cx="4064000" cy="914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0" lvl="1" indent="0" algn="ctr">
              <a:lnSpc>
                <a:spcPts val="8570"/>
              </a:lnSpc>
              <a:spcBef>
                <a:spcPct val="0"/>
              </a:spcBef>
            </a:pPr>
            <a:endParaRPr lang="en-US" altLang="en-US" sz="4055" b="1" spc="492">
              <a:solidFill>
                <a:srgbClr val="FFFFFF"/>
              </a:solidFill>
              <a:latin typeface="Arial" panose="020B0604020202020204" pitchFamily="34" charset="0"/>
              <a:ea typeface="思源黑体 Heavy" panose="020B0A00000000000000" charset="-122"/>
              <a:cs typeface="Arial" panose="020B0604020202020204" pitchFamily="34" charset="0"/>
              <a:sym typeface="思源黑体 Heavy" panose="020B0A00000000000000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91999" y="1508580"/>
            <a:ext cx="10428476" cy="1754050"/>
            <a:chOff x="1594" y="2408"/>
            <a:chExt cx="16423" cy="2762"/>
          </a:xfrm>
        </p:grpSpPr>
        <p:sp>
          <p:nvSpPr>
            <p:cNvPr id="4" name="矩形 3"/>
            <p:cNvSpPr/>
            <p:nvPr>
              <p:custDataLst>
                <p:tags r:id="rId11"/>
              </p:custDataLst>
            </p:nvPr>
          </p:nvSpPr>
          <p:spPr>
            <a:xfrm>
              <a:off x="2433" y="3264"/>
              <a:ext cx="15584" cy="1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保持数据的真实性和完整性需要从多个方面入手。在数据处理过程中，要遵循规范化的流程，确保数据的准确性和完整性。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12"/>
              </p:custDataLst>
            </p:nvPr>
          </p:nvSpPr>
          <p:spPr>
            <a:xfrm>
              <a:off x="1594" y="2408"/>
              <a:ext cx="6425" cy="61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保持数据的真实性和完整性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4931728" y="5369243"/>
            <a:ext cx="2047240" cy="11861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图表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7246938" y="4115753"/>
            <a:ext cx="2037080" cy="10707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交互式可视化工具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2702243" y="4115753"/>
            <a:ext cx="2037080" cy="10707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地图或热力图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0" name="任意多边形 19"/>
          <p:cNvSpPr/>
          <p:nvPr>
            <p:custDataLst>
              <p:tags r:id="rId4"/>
            </p:custDataLst>
          </p:nvPr>
        </p:nvSpPr>
        <p:spPr>
          <a:xfrm>
            <a:off x="2488248" y="4960938"/>
            <a:ext cx="2645410" cy="67373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66" h="1061">
                <a:moveTo>
                  <a:pt x="1956" y="0"/>
                </a:moveTo>
                <a:cubicBezTo>
                  <a:pt x="1973" y="0"/>
                  <a:pt x="1988" y="7"/>
                  <a:pt x="1998" y="18"/>
                </a:cubicBezTo>
                <a:lnTo>
                  <a:pt x="2000" y="19"/>
                </a:lnTo>
                <a:lnTo>
                  <a:pt x="2014" y="45"/>
                </a:lnTo>
                <a:lnTo>
                  <a:pt x="2091" y="186"/>
                </a:lnTo>
                <a:lnTo>
                  <a:pt x="3174" y="186"/>
                </a:lnTo>
                <a:lnTo>
                  <a:pt x="3473" y="186"/>
                </a:lnTo>
                <a:lnTo>
                  <a:pt x="4166" y="186"/>
                </a:lnTo>
                <a:lnTo>
                  <a:pt x="4166" y="1061"/>
                </a:lnTo>
                <a:lnTo>
                  <a:pt x="3473" y="1061"/>
                </a:lnTo>
                <a:lnTo>
                  <a:pt x="3174" y="1061"/>
                </a:lnTo>
                <a:lnTo>
                  <a:pt x="438" y="1061"/>
                </a:lnTo>
                <a:cubicBezTo>
                  <a:pt x="196" y="1061"/>
                  <a:pt x="0" y="865"/>
                  <a:pt x="0" y="624"/>
                </a:cubicBezTo>
                <a:cubicBezTo>
                  <a:pt x="0" y="382"/>
                  <a:pt x="196" y="186"/>
                  <a:pt x="438" y="186"/>
                </a:cubicBezTo>
                <a:lnTo>
                  <a:pt x="1819" y="186"/>
                </a:lnTo>
                <a:lnTo>
                  <a:pt x="1902" y="34"/>
                </a:lnTo>
                <a:lnTo>
                  <a:pt x="1905" y="29"/>
                </a:lnTo>
                <a:lnTo>
                  <a:pt x="1906" y="26"/>
                </a:lnTo>
                <a:cubicBezTo>
                  <a:pt x="1917" y="10"/>
                  <a:pt x="1935" y="0"/>
                  <a:pt x="195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  <a:lumOff val="2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 scaled="0"/>
          </a:gra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5945" tIns="179705" rIns="50419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5400000" algn="t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大规模数据</a:t>
            </a:r>
            <a:endParaRPr lang="zh-CN" altLang="en-US" b="1">
              <a:solidFill>
                <a:srgbClr val="FFFFFF"/>
              </a:solidFill>
              <a:effectLst>
                <a:outerShdw blurRad="38100" dist="38100" dir="5400000" algn="t" rotWithShape="0">
                  <a:schemeClr val="accent1">
                    <a:lumMod val="75000"/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任意多边形 20"/>
          <p:cNvSpPr/>
          <p:nvPr>
            <p:custDataLst>
              <p:tags r:id="rId5"/>
            </p:custDataLst>
          </p:nvPr>
        </p:nvSpPr>
        <p:spPr>
          <a:xfrm>
            <a:off x="4719003" y="5077778"/>
            <a:ext cx="2870200" cy="6743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20" h="1062">
                <a:moveTo>
                  <a:pt x="437" y="0"/>
                </a:moveTo>
                <a:lnTo>
                  <a:pt x="3109" y="0"/>
                </a:lnTo>
                <a:lnTo>
                  <a:pt x="3471" y="0"/>
                </a:lnTo>
                <a:lnTo>
                  <a:pt x="4520" y="0"/>
                </a:lnTo>
                <a:lnTo>
                  <a:pt x="4520" y="876"/>
                </a:lnTo>
                <a:lnTo>
                  <a:pt x="3109" y="876"/>
                </a:lnTo>
                <a:lnTo>
                  <a:pt x="3109" y="876"/>
                </a:lnTo>
                <a:lnTo>
                  <a:pt x="2091" y="876"/>
                </a:lnTo>
                <a:lnTo>
                  <a:pt x="2090" y="876"/>
                </a:lnTo>
                <a:lnTo>
                  <a:pt x="2007" y="1028"/>
                </a:lnTo>
                <a:lnTo>
                  <a:pt x="2004" y="1033"/>
                </a:lnTo>
                <a:lnTo>
                  <a:pt x="2003" y="1036"/>
                </a:lnTo>
                <a:cubicBezTo>
                  <a:pt x="1992" y="1052"/>
                  <a:pt x="1974" y="1062"/>
                  <a:pt x="1953" y="1062"/>
                </a:cubicBezTo>
                <a:cubicBezTo>
                  <a:pt x="1936" y="1062"/>
                  <a:pt x="1921" y="1055"/>
                  <a:pt x="1911" y="1044"/>
                </a:cubicBezTo>
                <a:lnTo>
                  <a:pt x="1819" y="876"/>
                </a:lnTo>
                <a:lnTo>
                  <a:pt x="1818" y="876"/>
                </a:lnTo>
                <a:lnTo>
                  <a:pt x="437" y="876"/>
                </a:lnTo>
                <a:lnTo>
                  <a:pt x="415" y="875"/>
                </a:lnTo>
                <a:lnTo>
                  <a:pt x="414" y="875"/>
                </a:lnTo>
                <a:lnTo>
                  <a:pt x="392" y="874"/>
                </a:lnTo>
                <a:cubicBezTo>
                  <a:pt x="319" y="866"/>
                  <a:pt x="251" y="841"/>
                  <a:pt x="193" y="801"/>
                </a:cubicBezTo>
                <a:lnTo>
                  <a:pt x="188" y="798"/>
                </a:lnTo>
                <a:lnTo>
                  <a:pt x="176" y="789"/>
                </a:lnTo>
                <a:cubicBezTo>
                  <a:pt x="69" y="709"/>
                  <a:pt x="0" y="582"/>
                  <a:pt x="0" y="437"/>
                </a:cubicBezTo>
                <a:cubicBezTo>
                  <a:pt x="0" y="286"/>
                  <a:pt x="77" y="153"/>
                  <a:pt x="193" y="75"/>
                </a:cubicBezTo>
                <a:lnTo>
                  <a:pt x="209" y="65"/>
                </a:lnTo>
                <a:lnTo>
                  <a:pt x="211" y="63"/>
                </a:lnTo>
                <a:cubicBezTo>
                  <a:pt x="265" y="30"/>
                  <a:pt x="326" y="9"/>
                  <a:pt x="392" y="2"/>
                </a:cubicBezTo>
                <a:lnTo>
                  <a:pt x="414" y="1"/>
                </a:lnTo>
                <a:lnTo>
                  <a:pt x="415" y="1"/>
                </a:lnTo>
                <a:lnTo>
                  <a:pt x="437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  <a:lumOff val="20000"/>
                  <a:alpha val="100000"/>
                </a:schemeClr>
              </a:gs>
              <a:gs pos="80000">
                <a:schemeClr val="accent2">
                  <a:lumMod val="90000"/>
                  <a:lumOff val="10000"/>
                  <a:alpha val="100000"/>
                </a:schemeClr>
              </a:gs>
            </a:gsLst>
            <a:lin ang="0" scaled="0"/>
          </a:gra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575945" tIns="0" rIns="683895" bIns="10795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5400000" algn="t" rotWithShape="0">
                    <a:schemeClr val="accent2">
                      <a:lumMod val="75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视觉化的受众</a:t>
            </a:r>
            <a:endParaRPr lang="zh-CN" altLang="en-US" b="1">
              <a:solidFill>
                <a:srgbClr val="FFFFFF"/>
              </a:solidFill>
              <a:effectLst>
                <a:outerShdw blurRad="38100" dist="38100" dir="5400000" algn="t" rotWithShape="0">
                  <a:schemeClr val="accent2">
                    <a:lumMod val="75000"/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3" name="任意多边形 22"/>
          <p:cNvSpPr/>
          <p:nvPr>
            <p:custDataLst>
              <p:tags r:id="rId6"/>
            </p:custDataLst>
          </p:nvPr>
        </p:nvSpPr>
        <p:spPr>
          <a:xfrm>
            <a:off x="6960553" y="4959033"/>
            <a:ext cx="2520000" cy="674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09" h="1062">
                <a:moveTo>
                  <a:pt x="1953" y="0"/>
                </a:moveTo>
                <a:cubicBezTo>
                  <a:pt x="1974" y="0"/>
                  <a:pt x="1992" y="10"/>
                  <a:pt x="2003" y="26"/>
                </a:cubicBezTo>
                <a:lnTo>
                  <a:pt x="2004" y="29"/>
                </a:lnTo>
                <a:lnTo>
                  <a:pt x="2007" y="34"/>
                </a:lnTo>
                <a:lnTo>
                  <a:pt x="2090" y="186"/>
                </a:lnTo>
                <a:lnTo>
                  <a:pt x="2091" y="186"/>
                </a:lnTo>
                <a:lnTo>
                  <a:pt x="3471" y="186"/>
                </a:lnTo>
                <a:cubicBezTo>
                  <a:pt x="3713" y="186"/>
                  <a:pt x="3909" y="382"/>
                  <a:pt x="3909" y="625"/>
                </a:cubicBezTo>
                <a:cubicBezTo>
                  <a:pt x="3909" y="866"/>
                  <a:pt x="3713" y="1062"/>
                  <a:pt x="3471" y="1062"/>
                </a:cubicBezTo>
                <a:lnTo>
                  <a:pt x="437" y="1062"/>
                </a:lnTo>
                <a:lnTo>
                  <a:pt x="415" y="1061"/>
                </a:lnTo>
                <a:lnTo>
                  <a:pt x="414" y="1061"/>
                </a:lnTo>
                <a:lnTo>
                  <a:pt x="392" y="1060"/>
                </a:lnTo>
                <a:cubicBezTo>
                  <a:pt x="326" y="1053"/>
                  <a:pt x="265" y="1032"/>
                  <a:pt x="211" y="999"/>
                </a:cubicBezTo>
                <a:lnTo>
                  <a:pt x="209" y="997"/>
                </a:lnTo>
                <a:lnTo>
                  <a:pt x="193" y="987"/>
                </a:lnTo>
                <a:cubicBezTo>
                  <a:pt x="77" y="909"/>
                  <a:pt x="0" y="776"/>
                  <a:pt x="0" y="625"/>
                </a:cubicBezTo>
                <a:cubicBezTo>
                  <a:pt x="0" y="480"/>
                  <a:pt x="69" y="353"/>
                  <a:pt x="176" y="273"/>
                </a:cubicBezTo>
                <a:lnTo>
                  <a:pt x="188" y="264"/>
                </a:lnTo>
                <a:lnTo>
                  <a:pt x="193" y="261"/>
                </a:lnTo>
                <a:cubicBezTo>
                  <a:pt x="251" y="221"/>
                  <a:pt x="319" y="196"/>
                  <a:pt x="392" y="188"/>
                </a:cubicBezTo>
                <a:lnTo>
                  <a:pt x="414" y="187"/>
                </a:lnTo>
                <a:lnTo>
                  <a:pt x="415" y="187"/>
                </a:lnTo>
                <a:lnTo>
                  <a:pt x="437" y="186"/>
                </a:lnTo>
                <a:lnTo>
                  <a:pt x="1818" y="186"/>
                </a:lnTo>
                <a:lnTo>
                  <a:pt x="1819" y="186"/>
                </a:lnTo>
                <a:lnTo>
                  <a:pt x="1911" y="18"/>
                </a:lnTo>
                <a:cubicBezTo>
                  <a:pt x="1921" y="7"/>
                  <a:pt x="1936" y="0"/>
                  <a:pt x="195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  <a:lumOff val="2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0" scaled="0"/>
          </a:gradFill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539750" tIns="252095" rIns="144145" bIns="45720" numCol="1" spcCol="0" rtlCol="0" fromWordArt="0" anchor="t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>
                <a:solidFill>
                  <a:srgbClr val="FFFFFF"/>
                </a:solidFill>
                <a:effectLst>
                  <a:outerShdw blurRad="38100" dist="38100" dir="5400000" algn="t" rotWithShape="0">
                    <a:schemeClr val="accent1">
                      <a:lumMod val="75000"/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喜欢交互的受众</a:t>
            </a:r>
            <a:endParaRPr lang="zh-CN" altLang="en-US" b="1">
              <a:solidFill>
                <a:srgbClr val="FFFFFF"/>
              </a:solidFill>
              <a:effectLst>
                <a:outerShdw blurRad="38100" dist="38100" dir="5400000" algn="t" rotWithShape="0">
                  <a:schemeClr val="accent1">
                    <a:lumMod val="75000"/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30" name="组合 29"/>
          <p:cNvGrpSpPr/>
          <p:nvPr>
            <p:custDataLst>
              <p:tags r:id="rId7"/>
            </p:custDataLst>
          </p:nvPr>
        </p:nvGrpSpPr>
        <p:grpSpPr>
          <a:xfrm>
            <a:off x="4852670" y="5186680"/>
            <a:ext cx="341630" cy="341630"/>
            <a:chOff x="4121" y="8157"/>
            <a:chExt cx="538" cy="538"/>
          </a:xfrm>
        </p:grpSpPr>
        <p:sp>
          <p:nvSpPr>
            <p:cNvPr id="22" name="椭圆 21"/>
            <p:cNvSpPr/>
            <p:nvPr>
              <p:custDataLst>
                <p:tags r:id="rId8"/>
              </p:custDataLst>
            </p:nvPr>
          </p:nvSpPr>
          <p:spPr>
            <a:xfrm>
              <a:off x="4121" y="8157"/>
              <a:ext cx="539" cy="539"/>
            </a:xfrm>
            <a:prstGeom prst="ellipse">
              <a:avLst/>
            </a:prstGeom>
            <a:solidFill>
              <a:srgbClr val="FFFF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4" name="图片 5" descr="343435383036303b343532343134393bcdb7c4d4b7e7b1a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41" y="8277"/>
              <a:ext cx="300" cy="300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>
            <p:custDataLst>
              <p:tags r:id="rId12"/>
            </p:custDataLst>
          </p:nvPr>
        </p:nvGrpSpPr>
        <p:grpSpPr>
          <a:xfrm>
            <a:off x="2629535" y="5186045"/>
            <a:ext cx="341630" cy="341630"/>
            <a:chOff x="7642" y="8166"/>
            <a:chExt cx="538" cy="538"/>
          </a:xfrm>
        </p:grpSpPr>
        <p:sp>
          <p:nvSpPr>
            <p:cNvPr id="25" name="椭圆 24"/>
            <p:cNvSpPr/>
            <p:nvPr>
              <p:custDataLst>
                <p:tags r:id="rId13"/>
              </p:custDataLst>
            </p:nvPr>
          </p:nvSpPr>
          <p:spPr>
            <a:xfrm>
              <a:off x="7642" y="8166"/>
              <a:ext cx="539" cy="539"/>
            </a:xfrm>
            <a:prstGeom prst="ellipse">
              <a:avLst/>
            </a:prstGeom>
            <a:solidFill>
              <a:srgbClr val="FFFF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26" name="图片 19" descr="343435383038363b343532323339393bd6b4d0d0d5aad2aa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75" y="8299"/>
              <a:ext cx="272" cy="272"/>
            </a:xfrm>
            <a:prstGeom prst="rect">
              <a:avLst/>
            </a:prstGeom>
          </p:spPr>
        </p:pic>
      </p:grpSp>
      <p:sp>
        <p:nvSpPr>
          <p:cNvPr id="27" name="椭圆 26"/>
          <p:cNvSpPr/>
          <p:nvPr>
            <p:custDataLst>
              <p:tags r:id="rId17"/>
            </p:custDataLst>
          </p:nvPr>
        </p:nvSpPr>
        <p:spPr>
          <a:xfrm flipV="1">
            <a:off x="7086283" y="5181918"/>
            <a:ext cx="342265" cy="342265"/>
          </a:xfrm>
          <a:prstGeom prst="ellipse">
            <a:avLst/>
          </a:prstGeom>
          <a:solidFill>
            <a:srgbClr val="FFFFFF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288290" tIns="179705" rIns="144145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7200" b="1" spc="300" dirty="0">
              <a:solidFill>
                <a:schemeClr val="bg2"/>
              </a:solidFill>
              <a:effectLst>
                <a:outerShdw blurRad="38100" dist="38100" dir="5400000" algn="t" rotWithShape="0">
                  <a:schemeClr val="accent1">
                    <a:lumMod val="75000"/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8" name="图片 12" descr="343439383331313b343532303032383bbfcdbba7b9dcc0ed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61848" y="5257483"/>
            <a:ext cx="190987" cy="19098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49605" y="1485265"/>
            <a:ext cx="10817225" cy="2415540"/>
            <a:chOff x="1023" y="2451"/>
            <a:chExt cx="17035" cy="3804"/>
          </a:xfrm>
        </p:grpSpPr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932" y="3193"/>
              <a:ext cx="16126" cy="30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数据新闻存在不同的呈现形式，数据可视化是其中最重要的形式。不同的新闻报道选择不同的可视化形式，带来的效果天差地别，因此，数据新闻从业者需要综合考虑</a:t>
              </a: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各种因素，以便选择最适合呈现数据的可视化方式。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22"/>
              </p:custDataLst>
            </p:nvPr>
          </p:nvSpPr>
          <p:spPr>
            <a:xfrm>
              <a:off x="1023" y="2451"/>
              <a:ext cx="6679" cy="63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选择合适的可视化呈现方式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22" name="文本框 21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092550" y="1567180"/>
            <a:ext cx="10266330" cy="4254500"/>
            <a:chOff x="1954" y="2489"/>
            <a:chExt cx="16167" cy="670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970" y="2544"/>
              <a:ext cx="15899" cy="6528"/>
            </a:xfrm>
            <a:prstGeom prst="rect">
              <a:avLst/>
            </a:prstGeom>
            <a:gradFill flip="none" rotWithShape="1">
              <a:gsLst>
                <a:gs pos="52000">
                  <a:schemeClr val="accent1">
                    <a:alpha val="0"/>
                  </a:schemeClr>
                </a:gs>
                <a:gs pos="0">
                  <a:schemeClr val="accent1">
                    <a:alpha val="1500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2700000" scaled="0"/>
            </a:gradFill>
            <a:ln w="6350">
              <a:gradFill>
                <a:gsLst>
                  <a:gs pos="24000">
                    <a:schemeClr val="accent1">
                      <a:alpha val="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任意多边形 17"/>
            <p:cNvSpPr/>
            <p:nvPr>
              <p:custDataLst>
                <p:tags r:id="rId3"/>
              </p:custDataLst>
            </p:nvPr>
          </p:nvSpPr>
          <p:spPr>
            <a:xfrm>
              <a:off x="17357" y="2545"/>
              <a:ext cx="532" cy="504"/>
            </a:xfrm>
            <a:custGeom>
              <a:avLst/>
              <a:gdLst>
                <a:gd name="connsiteX0" fmla="*/ 0 w 616689"/>
                <a:gd name="connsiteY0" fmla="*/ 0 h 482009"/>
                <a:gd name="connsiteX1" fmla="*/ 609600 w 616689"/>
                <a:gd name="connsiteY1" fmla="*/ 0 h 482009"/>
                <a:gd name="connsiteX2" fmla="*/ 609600 w 616689"/>
                <a:gd name="connsiteY2" fmla="*/ 482009 h 482009"/>
                <a:gd name="connsiteX3" fmla="*/ 616689 w 616689"/>
                <a:gd name="connsiteY3" fmla="*/ 482009 h 48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689" h="482009">
                  <a:moveTo>
                    <a:pt x="0" y="0"/>
                  </a:moveTo>
                  <a:lnTo>
                    <a:pt x="609600" y="0"/>
                  </a:lnTo>
                  <a:lnTo>
                    <a:pt x="609600" y="482009"/>
                  </a:lnTo>
                  <a:lnTo>
                    <a:pt x="616689" y="482009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 48"/>
            <p:cNvSpPr/>
            <p:nvPr>
              <p:custDataLst>
                <p:tags r:id="rId4"/>
              </p:custDataLst>
            </p:nvPr>
          </p:nvSpPr>
          <p:spPr>
            <a:xfrm flipH="1" flipV="1">
              <a:off x="16734" y="8507"/>
              <a:ext cx="1137" cy="564"/>
            </a:xfrm>
            <a:custGeom>
              <a:avLst/>
              <a:gdLst>
                <a:gd name="connsiteX0" fmla="*/ 1360968 w 1360968"/>
                <a:gd name="connsiteY0" fmla="*/ 0 h 457200"/>
                <a:gd name="connsiteX1" fmla="*/ 0 w 1360968"/>
                <a:gd name="connsiteY1" fmla="*/ 0 h 457200"/>
                <a:gd name="connsiteX2" fmla="*/ 0 w 1360968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0968" h="457200">
                  <a:moveTo>
                    <a:pt x="1360968" y="0"/>
                  </a:moveTo>
                  <a:lnTo>
                    <a:pt x="0" y="0"/>
                  </a:lnTo>
                  <a:lnTo>
                    <a:pt x="0" y="45720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5"/>
              </p:custDataLst>
            </p:nvPr>
          </p:nvSpPr>
          <p:spPr>
            <a:xfrm rot="10800000" flipV="1">
              <a:off x="17561" y="8913"/>
              <a:ext cx="265" cy="158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任意多边形: 形状 73"/>
            <p:cNvSpPr/>
            <p:nvPr>
              <p:custDataLst>
                <p:tags r:id="rId6"/>
              </p:custDataLst>
            </p:nvPr>
          </p:nvSpPr>
          <p:spPr>
            <a:xfrm flipH="1" flipV="1">
              <a:off x="16994" y="9069"/>
              <a:ext cx="406" cy="120"/>
            </a:xfrm>
            <a:custGeom>
              <a:avLst/>
              <a:gdLst>
                <a:gd name="connsiteX0" fmla="*/ 149306 w 220641"/>
                <a:gd name="connsiteY0" fmla="*/ 0 h 40720"/>
                <a:gd name="connsiteX1" fmla="*/ 220641 w 220641"/>
                <a:gd name="connsiteY1" fmla="*/ 39541 h 40720"/>
                <a:gd name="connsiteX2" fmla="*/ 0 w 220641"/>
                <a:gd name="connsiteY2" fmla="*/ 40720 h 40720"/>
                <a:gd name="connsiteX3" fmla="*/ 22194 w 220641"/>
                <a:gd name="connsiteY3" fmla="*/ 680 h 40720"/>
                <a:gd name="connsiteX4" fmla="*/ 149306 w 220641"/>
                <a:gd name="connsiteY4" fmla="*/ 0 h 4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641" h="40720">
                  <a:moveTo>
                    <a:pt x="149306" y="0"/>
                  </a:moveTo>
                  <a:lnTo>
                    <a:pt x="220641" y="39541"/>
                  </a:lnTo>
                  <a:lnTo>
                    <a:pt x="0" y="40720"/>
                  </a:lnTo>
                  <a:lnTo>
                    <a:pt x="22194" y="680"/>
                  </a:lnTo>
                  <a:lnTo>
                    <a:pt x="149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任意多边形 48"/>
            <p:cNvSpPr/>
            <p:nvPr>
              <p:custDataLst>
                <p:tags r:id="rId7"/>
              </p:custDataLst>
            </p:nvPr>
          </p:nvSpPr>
          <p:spPr>
            <a:xfrm>
              <a:off x="1954" y="2544"/>
              <a:ext cx="1079" cy="564"/>
            </a:xfrm>
            <a:custGeom>
              <a:avLst/>
              <a:gdLst>
                <a:gd name="connsiteX0" fmla="*/ 1360968 w 1360968"/>
                <a:gd name="connsiteY0" fmla="*/ 0 h 457200"/>
                <a:gd name="connsiteX1" fmla="*/ 0 w 1360968"/>
                <a:gd name="connsiteY1" fmla="*/ 0 h 457200"/>
                <a:gd name="connsiteX2" fmla="*/ 0 w 1360968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0968" h="457200">
                  <a:moveTo>
                    <a:pt x="1360968" y="0"/>
                  </a:moveTo>
                  <a:lnTo>
                    <a:pt x="0" y="0"/>
                  </a:lnTo>
                  <a:lnTo>
                    <a:pt x="0" y="45720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3" name="等腰三角形 52"/>
            <p:cNvSpPr/>
            <p:nvPr>
              <p:custDataLst>
                <p:tags r:id="rId8"/>
              </p:custDataLst>
            </p:nvPr>
          </p:nvSpPr>
          <p:spPr>
            <a:xfrm rot="10800000" flipH="1">
              <a:off x="1954" y="2544"/>
              <a:ext cx="252" cy="158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54" name="直接连接符 53"/>
            <p:cNvCxnSpPr/>
            <p:nvPr>
              <p:custDataLst>
                <p:tags r:id="rId9"/>
              </p:custDataLst>
            </p:nvPr>
          </p:nvCxnSpPr>
          <p:spPr>
            <a:xfrm>
              <a:off x="2051" y="2882"/>
              <a:ext cx="0" cy="16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任意多边形: 形状 73"/>
            <p:cNvSpPr/>
            <p:nvPr>
              <p:custDataLst>
                <p:tags r:id="rId10"/>
              </p:custDataLst>
            </p:nvPr>
          </p:nvSpPr>
          <p:spPr>
            <a:xfrm>
              <a:off x="2577" y="2489"/>
              <a:ext cx="386" cy="55"/>
            </a:xfrm>
            <a:custGeom>
              <a:avLst/>
              <a:gdLst>
                <a:gd name="connsiteX0" fmla="*/ 149306 w 220641"/>
                <a:gd name="connsiteY0" fmla="*/ 0 h 40720"/>
                <a:gd name="connsiteX1" fmla="*/ 220641 w 220641"/>
                <a:gd name="connsiteY1" fmla="*/ 39541 h 40720"/>
                <a:gd name="connsiteX2" fmla="*/ 0 w 220641"/>
                <a:gd name="connsiteY2" fmla="*/ 40720 h 40720"/>
                <a:gd name="connsiteX3" fmla="*/ 22194 w 220641"/>
                <a:gd name="connsiteY3" fmla="*/ 680 h 40720"/>
                <a:gd name="connsiteX4" fmla="*/ 149306 w 220641"/>
                <a:gd name="connsiteY4" fmla="*/ 0 h 4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641" h="40720">
                  <a:moveTo>
                    <a:pt x="149306" y="0"/>
                  </a:moveTo>
                  <a:lnTo>
                    <a:pt x="220641" y="39541"/>
                  </a:lnTo>
                  <a:lnTo>
                    <a:pt x="0" y="40720"/>
                  </a:lnTo>
                  <a:lnTo>
                    <a:pt x="22194" y="680"/>
                  </a:lnTo>
                  <a:lnTo>
                    <a:pt x="149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任意多边形 2"/>
            <p:cNvSpPr/>
            <p:nvPr>
              <p:custDataLst>
                <p:tags r:id="rId11"/>
              </p:custDataLst>
            </p:nvPr>
          </p:nvSpPr>
          <p:spPr>
            <a:xfrm flipH="1" flipV="1">
              <a:off x="1954" y="8566"/>
              <a:ext cx="505" cy="504"/>
            </a:xfrm>
            <a:custGeom>
              <a:avLst/>
              <a:gdLst>
                <a:gd name="connsiteX0" fmla="*/ 0 w 616689"/>
                <a:gd name="connsiteY0" fmla="*/ 0 h 482009"/>
                <a:gd name="connsiteX1" fmla="*/ 609600 w 616689"/>
                <a:gd name="connsiteY1" fmla="*/ 0 h 482009"/>
                <a:gd name="connsiteX2" fmla="*/ 609600 w 616689"/>
                <a:gd name="connsiteY2" fmla="*/ 482009 h 482009"/>
                <a:gd name="connsiteX3" fmla="*/ 616689 w 616689"/>
                <a:gd name="connsiteY3" fmla="*/ 482009 h 48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689" h="482009">
                  <a:moveTo>
                    <a:pt x="0" y="0"/>
                  </a:moveTo>
                  <a:lnTo>
                    <a:pt x="609600" y="0"/>
                  </a:lnTo>
                  <a:lnTo>
                    <a:pt x="609600" y="482009"/>
                  </a:lnTo>
                  <a:lnTo>
                    <a:pt x="616689" y="482009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12"/>
              </p:custDataLst>
            </p:nvPr>
          </p:nvGrpSpPr>
          <p:grpSpPr>
            <a:xfrm>
              <a:off x="2458" y="3359"/>
              <a:ext cx="15663" cy="5338"/>
              <a:chOff x="2206" y="3274"/>
              <a:chExt cx="15663" cy="5338"/>
            </a:xfrm>
          </p:grpSpPr>
          <p:cxnSp>
            <p:nvCxnSpPr>
              <p:cNvPr id="23" name="直接连接符 22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17528" y="8445"/>
                <a:ext cx="0" cy="167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6810" y="5186"/>
                <a:ext cx="0" cy="3248"/>
              </a:xfrm>
              <a:prstGeom prst="line">
                <a:avLst/>
              </a:prstGeom>
              <a:ln w="9525">
                <a:gradFill>
                  <a:gsLst>
                    <a:gs pos="26000">
                      <a:schemeClr val="accent2">
                        <a:alpha val="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162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13138" y="5186"/>
                <a:ext cx="0" cy="3248"/>
              </a:xfrm>
              <a:prstGeom prst="line">
                <a:avLst/>
              </a:prstGeom>
              <a:ln w="9525">
                <a:gradFill>
                  <a:gsLst>
                    <a:gs pos="2600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组合 2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2206" y="3274"/>
                <a:ext cx="4290" cy="5084"/>
                <a:chOff x="2920" y="3274"/>
                <a:chExt cx="4290" cy="5084"/>
              </a:xfrm>
            </p:grpSpPr>
            <p:sp>
              <p:nvSpPr>
                <p:cNvPr id="73" name="任意多边形: 形状 43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4447" y="3274"/>
                  <a:ext cx="1150" cy="1148"/>
                </a:xfrm>
                <a:custGeom>
                  <a:avLst/>
                  <a:gdLst>
                    <a:gd name="connsiteX0" fmla="*/ 162422 w 973178"/>
                    <a:gd name="connsiteY0" fmla="*/ 0 h 973178"/>
                    <a:gd name="connsiteX1" fmla="*/ 973178 w 973178"/>
                    <a:gd name="connsiteY1" fmla="*/ 0 h 973178"/>
                    <a:gd name="connsiteX2" fmla="*/ 973178 w 973178"/>
                    <a:gd name="connsiteY2" fmla="*/ 812655 h 973178"/>
                    <a:gd name="connsiteX3" fmla="*/ 812655 w 973178"/>
                    <a:gd name="connsiteY3" fmla="*/ 973178 h 973178"/>
                    <a:gd name="connsiteX4" fmla="*/ 113981 w 973178"/>
                    <a:gd name="connsiteY4" fmla="*/ 973178 h 973178"/>
                    <a:gd name="connsiteX5" fmla="*/ 113981 w 973178"/>
                    <a:gd name="connsiteY5" fmla="*/ 569595 h 973178"/>
                    <a:gd name="connsiteX6" fmla="*/ 0 w 973178"/>
                    <a:gd name="connsiteY6" fmla="*/ 569595 h 973178"/>
                    <a:gd name="connsiteX7" fmla="*/ 0 w 973178"/>
                    <a:gd name="connsiteY7" fmla="*/ 162422 h 973178"/>
                    <a:gd name="connsiteX0-1" fmla="*/ 162422 w 973178"/>
                    <a:gd name="connsiteY0-2" fmla="*/ 0 h 973178"/>
                    <a:gd name="connsiteX1-3" fmla="*/ 973178 w 973178"/>
                    <a:gd name="connsiteY1-4" fmla="*/ 0 h 973178"/>
                    <a:gd name="connsiteX2-5" fmla="*/ 973178 w 973178"/>
                    <a:gd name="connsiteY2-6" fmla="*/ 812655 h 973178"/>
                    <a:gd name="connsiteX3-7" fmla="*/ 812655 w 973178"/>
                    <a:gd name="connsiteY3-8" fmla="*/ 973178 h 973178"/>
                    <a:gd name="connsiteX4-9" fmla="*/ 113981 w 973178"/>
                    <a:gd name="connsiteY4-10" fmla="*/ 973178 h 973178"/>
                    <a:gd name="connsiteX5-11" fmla="*/ 113981 w 973178"/>
                    <a:gd name="connsiteY5-12" fmla="*/ 569595 h 973178"/>
                    <a:gd name="connsiteX6-13" fmla="*/ 0 w 973178"/>
                    <a:gd name="connsiteY6-14" fmla="*/ 494617 h 973178"/>
                    <a:gd name="connsiteX7-15" fmla="*/ 0 w 973178"/>
                    <a:gd name="connsiteY7-16" fmla="*/ 162422 h 973178"/>
                    <a:gd name="connsiteX8" fmla="*/ 162422 w 973178"/>
                    <a:gd name="connsiteY8" fmla="*/ 0 h 9731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3178" h="973178">
                      <a:moveTo>
                        <a:pt x="162422" y="0"/>
                      </a:moveTo>
                      <a:lnTo>
                        <a:pt x="973178" y="0"/>
                      </a:lnTo>
                      <a:lnTo>
                        <a:pt x="973178" y="812655"/>
                      </a:lnTo>
                      <a:lnTo>
                        <a:pt x="812655" y="973178"/>
                      </a:lnTo>
                      <a:lnTo>
                        <a:pt x="113981" y="973178"/>
                      </a:lnTo>
                      <a:lnTo>
                        <a:pt x="113981" y="569595"/>
                      </a:lnTo>
                      <a:lnTo>
                        <a:pt x="0" y="494617"/>
                      </a:lnTo>
                      <a:lnTo>
                        <a:pt x="0" y="162422"/>
                      </a:lnTo>
                      <a:lnTo>
                        <a:pt x="16242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30000"/>
                      </a:schemeClr>
                    </a:gs>
                  </a:gsLst>
                  <a:lin ang="16200000" scaled="0"/>
                </a:gradFill>
                <a:ln w="6350">
                  <a:solidFill>
                    <a:schemeClr val="accent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en-US" sz="2400">
                    <a:solidFill>
                      <a:schemeClr val="tx1">
                        <a:lumMod val="85000"/>
                        <a:lumOff val="15000"/>
                        <a:alpha val="9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endParaRPr>
                </a:p>
              </p:txBody>
            </p:sp>
            <p:sp>
              <p:nvSpPr>
                <p:cNvPr id="75" name="等腰三角形 74"/>
                <p:cNvSpPr/>
                <p:nvPr>
                  <p:custDataLst>
                    <p:tags r:id="rId18"/>
                  </p:custDataLst>
                </p:nvPr>
              </p:nvSpPr>
              <p:spPr>
                <a:xfrm rot="16200000">
                  <a:off x="5445" y="3337"/>
                  <a:ext cx="88" cy="8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76" name="任意多边形: 形状 40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4431" y="3934"/>
                  <a:ext cx="110" cy="505"/>
                </a:xfrm>
                <a:custGeom>
                  <a:avLst/>
                  <a:gdLst>
                    <a:gd name="connsiteX0" fmla="*/ 13335 w 146685"/>
                    <a:gd name="connsiteY0" fmla="*/ 0 h 198120"/>
                    <a:gd name="connsiteX1" fmla="*/ 144780 w 146685"/>
                    <a:gd name="connsiteY1" fmla="*/ 85725 h 198120"/>
                    <a:gd name="connsiteX2" fmla="*/ 146685 w 146685"/>
                    <a:gd name="connsiteY2" fmla="*/ 198120 h 198120"/>
                    <a:gd name="connsiteX3" fmla="*/ 0 w 146685"/>
                    <a:gd name="connsiteY3" fmla="*/ 89535 h 198120"/>
                    <a:gd name="connsiteX4" fmla="*/ 13335 w 146685"/>
                    <a:gd name="connsiteY4" fmla="*/ 0 h 198120"/>
                    <a:gd name="connsiteX0-1" fmla="*/ 13335 w 144780"/>
                    <a:gd name="connsiteY0-2" fmla="*/ 0 h 203835"/>
                    <a:gd name="connsiteX1-3" fmla="*/ 144780 w 144780"/>
                    <a:gd name="connsiteY1-4" fmla="*/ 85725 h 203835"/>
                    <a:gd name="connsiteX2-5" fmla="*/ 137160 w 144780"/>
                    <a:gd name="connsiteY2-6" fmla="*/ 203835 h 203835"/>
                    <a:gd name="connsiteX3-7" fmla="*/ 0 w 144780"/>
                    <a:gd name="connsiteY3-8" fmla="*/ 89535 h 203835"/>
                    <a:gd name="connsiteX4-9" fmla="*/ 13335 w 144780"/>
                    <a:gd name="connsiteY4-10" fmla="*/ 0 h 203835"/>
                    <a:gd name="connsiteX0-11" fmla="*/ 13335 w 144780"/>
                    <a:gd name="connsiteY0-12" fmla="*/ 0 h 203835"/>
                    <a:gd name="connsiteX1-13" fmla="*/ 144780 w 144780"/>
                    <a:gd name="connsiteY1-14" fmla="*/ 85725 h 203835"/>
                    <a:gd name="connsiteX2-15" fmla="*/ 144780 w 144780"/>
                    <a:gd name="connsiteY2-16" fmla="*/ 203835 h 203835"/>
                    <a:gd name="connsiteX3-17" fmla="*/ 0 w 144780"/>
                    <a:gd name="connsiteY3-18" fmla="*/ 89535 h 203835"/>
                    <a:gd name="connsiteX4-19" fmla="*/ 13335 w 144780"/>
                    <a:gd name="connsiteY4-20" fmla="*/ 0 h 203835"/>
                    <a:gd name="connsiteX0-21" fmla="*/ 1905 w 133350"/>
                    <a:gd name="connsiteY0-22" fmla="*/ 0 h 203835"/>
                    <a:gd name="connsiteX1-23" fmla="*/ 133350 w 133350"/>
                    <a:gd name="connsiteY1-24" fmla="*/ 85725 h 203835"/>
                    <a:gd name="connsiteX2-25" fmla="*/ 133350 w 133350"/>
                    <a:gd name="connsiteY2-26" fmla="*/ 203835 h 203835"/>
                    <a:gd name="connsiteX3-27" fmla="*/ 0 w 133350"/>
                    <a:gd name="connsiteY3-28" fmla="*/ 118110 h 203835"/>
                    <a:gd name="connsiteX4-29" fmla="*/ 1905 w 133350"/>
                    <a:gd name="connsiteY4-30" fmla="*/ 0 h 20383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38" h="632">
                      <a:moveTo>
                        <a:pt x="2" y="0"/>
                      </a:moveTo>
                      <a:lnTo>
                        <a:pt x="138" y="89"/>
                      </a:lnTo>
                      <a:lnTo>
                        <a:pt x="138" y="211"/>
                      </a:lnTo>
                      <a:lnTo>
                        <a:pt x="0" y="122"/>
                      </a:lnTo>
                      <a:lnTo>
                        <a:pt x="2" y="0"/>
                      </a:lnTo>
                      <a:close/>
                      <a:moveTo>
                        <a:pt x="2" y="208"/>
                      </a:moveTo>
                      <a:lnTo>
                        <a:pt x="138" y="297"/>
                      </a:lnTo>
                      <a:lnTo>
                        <a:pt x="138" y="419"/>
                      </a:lnTo>
                      <a:lnTo>
                        <a:pt x="0" y="330"/>
                      </a:lnTo>
                      <a:lnTo>
                        <a:pt x="2" y="208"/>
                      </a:lnTo>
                      <a:close/>
                      <a:moveTo>
                        <a:pt x="2" y="421"/>
                      </a:moveTo>
                      <a:lnTo>
                        <a:pt x="138" y="510"/>
                      </a:lnTo>
                      <a:lnTo>
                        <a:pt x="138" y="632"/>
                      </a:lnTo>
                      <a:lnTo>
                        <a:pt x="0" y="543"/>
                      </a:lnTo>
                      <a:lnTo>
                        <a:pt x="2" y="42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77" name="矩形 76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135" y="5780"/>
                  <a:ext cx="3757" cy="25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数据新闻实践的</a:t>
                  </a:r>
                  <a:r>
                    <a:rPr kumimoji="1" lang="zh-CN" altLang="en-US"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真实性</a:t>
                  </a:r>
                  <a:endParaRPr kumimoji="1"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数据新闻与信息</a:t>
                  </a:r>
                  <a:r>
                    <a:rPr kumimoji="1" lang="zh-CN" altLang="en-US"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安全</a:t>
                  </a:r>
                  <a:endParaRPr kumimoji="1"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数据新闻与公共</a:t>
                  </a:r>
                  <a:r>
                    <a:rPr kumimoji="1" lang="zh-CN" altLang="en-US"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利益</a:t>
                  </a:r>
                  <a:endParaRPr kumimoji="1"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80" name="矩形 79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920" y="4874"/>
                  <a:ext cx="4290" cy="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 anchorCtr="0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数据新闻实践的</a:t>
                  </a:r>
                  <a:r>
                    <a:rPr lang="zh-CN" altLang="en-US" sz="2200" b="1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伦理</a:t>
                  </a:r>
                  <a:endParaRPr lang="zh-CN" altLang="en-US" sz="2200" b="1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84" name="任意多边形 83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4805" y="3705"/>
                  <a:ext cx="434" cy="286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507" h="334">
                      <a:moveTo>
                        <a:pt x="0" y="0"/>
                      </a:moveTo>
                      <a:lnTo>
                        <a:pt x="89" y="0"/>
                      </a:lnTo>
                      <a:lnTo>
                        <a:pt x="89" y="286"/>
                      </a:lnTo>
                      <a:lnTo>
                        <a:pt x="204" y="286"/>
                      </a:lnTo>
                      <a:lnTo>
                        <a:pt x="204" y="49"/>
                      </a:lnTo>
                      <a:lnTo>
                        <a:pt x="89" y="49"/>
                      </a:lnTo>
                      <a:lnTo>
                        <a:pt x="105" y="0"/>
                      </a:lnTo>
                      <a:lnTo>
                        <a:pt x="227" y="0"/>
                      </a:lnTo>
                      <a:lnTo>
                        <a:pt x="293" y="63"/>
                      </a:lnTo>
                      <a:lnTo>
                        <a:pt x="293" y="272"/>
                      </a:lnTo>
                      <a:lnTo>
                        <a:pt x="227" y="334"/>
                      </a:lnTo>
                      <a:lnTo>
                        <a:pt x="66" y="334"/>
                      </a:lnTo>
                      <a:lnTo>
                        <a:pt x="0" y="272"/>
                      </a:lnTo>
                      <a:lnTo>
                        <a:pt x="0" y="0"/>
                      </a:lnTo>
                      <a:close/>
                      <a:moveTo>
                        <a:pt x="350" y="0"/>
                      </a:moveTo>
                      <a:lnTo>
                        <a:pt x="465" y="0"/>
                      </a:lnTo>
                      <a:lnTo>
                        <a:pt x="465" y="286"/>
                      </a:lnTo>
                      <a:lnTo>
                        <a:pt x="507" y="286"/>
                      </a:lnTo>
                      <a:lnTo>
                        <a:pt x="507" y="334"/>
                      </a:lnTo>
                      <a:lnTo>
                        <a:pt x="325" y="334"/>
                      </a:lnTo>
                      <a:lnTo>
                        <a:pt x="340" y="286"/>
                      </a:lnTo>
                      <a:lnTo>
                        <a:pt x="376" y="286"/>
                      </a:lnTo>
                      <a:lnTo>
                        <a:pt x="376" y="48"/>
                      </a:lnTo>
                      <a:lnTo>
                        <a:pt x="335" y="48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4" name="组合 3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6928" y="3274"/>
                <a:ext cx="6040" cy="5084"/>
                <a:chOff x="6746" y="3274"/>
                <a:chExt cx="6040" cy="5084"/>
              </a:xfrm>
            </p:grpSpPr>
            <p:sp>
              <p:nvSpPr>
                <p:cNvPr id="63" name="任意多边形: 形状 43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9191" y="3274"/>
                  <a:ext cx="1150" cy="1148"/>
                </a:xfrm>
                <a:custGeom>
                  <a:avLst/>
                  <a:gdLst>
                    <a:gd name="connsiteX0" fmla="*/ 162422 w 973178"/>
                    <a:gd name="connsiteY0" fmla="*/ 0 h 973178"/>
                    <a:gd name="connsiteX1" fmla="*/ 973178 w 973178"/>
                    <a:gd name="connsiteY1" fmla="*/ 0 h 973178"/>
                    <a:gd name="connsiteX2" fmla="*/ 973178 w 973178"/>
                    <a:gd name="connsiteY2" fmla="*/ 812655 h 973178"/>
                    <a:gd name="connsiteX3" fmla="*/ 812655 w 973178"/>
                    <a:gd name="connsiteY3" fmla="*/ 973178 h 973178"/>
                    <a:gd name="connsiteX4" fmla="*/ 113981 w 973178"/>
                    <a:gd name="connsiteY4" fmla="*/ 973178 h 973178"/>
                    <a:gd name="connsiteX5" fmla="*/ 113981 w 973178"/>
                    <a:gd name="connsiteY5" fmla="*/ 569595 h 973178"/>
                    <a:gd name="connsiteX6" fmla="*/ 0 w 973178"/>
                    <a:gd name="connsiteY6" fmla="*/ 569595 h 973178"/>
                    <a:gd name="connsiteX7" fmla="*/ 0 w 973178"/>
                    <a:gd name="connsiteY7" fmla="*/ 162422 h 973178"/>
                    <a:gd name="connsiteX0-1" fmla="*/ 162422 w 973178"/>
                    <a:gd name="connsiteY0-2" fmla="*/ 0 h 973178"/>
                    <a:gd name="connsiteX1-3" fmla="*/ 973178 w 973178"/>
                    <a:gd name="connsiteY1-4" fmla="*/ 0 h 973178"/>
                    <a:gd name="connsiteX2-5" fmla="*/ 973178 w 973178"/>
                    <a:gd name="connsiteY2-6" fmla="*/ 812655 h 973178"/>
                    <a:gd name="connsiteX3-7" fmla="*/ 812655 w 973178"/>
                    <a:gd name="connsiteY3-8" fmla="*/ 973178 h 973178"/>
                    <a:gd name="connsiteX4-9" fmla="*/ 113981 w 973178"/>
                    <a:gd name="connsiteY4-10" fmla="*/ 973178 h 973178"/>
                    <a:gd name="connsiteX5-11" fmla="*/ 113981 w 973178"/>
                    <a:gd name="connsiteY5-12" fmla="*/ 569595 h 973178"/>
                    <a:gd name="connsiteX6-13" fmla="*/ 0 w 973178"/>
                    <a:gd name="connsiteY6-14" fmla="*/ 494617 h 973178"/>
                    <a:gd name="connsiteX7-15" fmla="*/ 0 w 973178"/>
                    <a:gd name="connsiteY7-16" fmla="*/ 162422 h 973178"/>
                    <a:gd name="connsiteX8" fmla="*/ 162422 w 973178"/>
                    <a:gd name="connsiteY8" fmla="*/ 0 h 9731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3178" h="973178">
                      <a:moveTo>
                        <a:pt x="162422" y="0"/>
                      </a:moveTo>
                      <a:lnTo>
                        <a:pt x="973178" y="0"/>
                      </a:lnTo>
                      <a:lnTo>
                        <a:pt x="973178" y="812655"/>
                      </a:lnTo>
                      <a:lnTo>
                        <a:pt x="812655" y="973178"/>
                      </a:lnTo>
                      <a:lnTo>
                        <a:pt x="113981" y="973178"/>
                      </a:lnTo>
                      <a:lnTo>
                        <a:pt x="113981" y="569595"/>
                      </a:lnTo>
                      <a:lnTo>
                        <a:pt x="0" y="494617"/>
                      </a:lnTo>
                      <a:lnTo>
                        <a:pt x="0" y="162422"/>
                      </a:lnTo>
                      <a:lnTo>
                        <a:pt x="16242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alpha val="30000"/>
                      </a:schemeClr>
                    </a:gs>
                  </a:gsLst>
                  <a:lin ang="16200000" scaled="0"/>
                </a:gradFill>
                <a:ln w="6350">
                  <a:solidFill>
                    <a:schemeClr val="accent2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en-US" sz="2400">
                    <a:solidFill>
                      <a:schemeClr val="tx1">
                        <a:lumMod val="85000"/>
                        <a:lumOff val="15000"/>
                        <a:alpha val="9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endParaRPr>
                </a:p>
              </p:txBody>
            </p:sp>
            <p:sp>
              <p:nvSpPr>
                <p:cNvPr id="65" name="等腰三角形 64"/>
                <p:cNvSpPr/>
                <p:nvPr>
                  <p:custDataLst>
                    <p:tags r:id="rId25"/>
                  </p:custDataLst>
                </p:nvPr>
              </p:nvSpPr>
              <p:spPr>
                <a:xfrm rot="16200000">
                  <a:off x="10189" y="3337"/>
                  <a:ext cx="88" cy="8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67" name="任意多边形: 形状 40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9174" y="3934"/>
                  <a:ext cx="110" cy="505"/>
                </a:xfrm>
                <a:custGeom>
                  <a:avLst/>
                  <a:gdLst>
                    <a:gd name="connsiteX0" fmla="*/ 13335 w 146685"/>
                    <a:gd name="connsiteY0" fmla="*/ 0 h 198120"/>
                    <a:gd name="connsiteX1" fmla="*/ 144780 w 146685"/>
                    <a:gd name="connsiteY1" fmla="*/ 85725 h 198120"/>
                    <a:gd name="connsiteX2" fmla="*/ 146685 w 146685"/>
                    <a:gd name="connsiteY2" fmla="*/ 198120 h 198120"/>
                    <a:gd name="connsiteX3" fmla="*/ 0 w 146685"/>
                    <a:gd name="connsiteY3" fmla="*/ 89535 h 198120"/>
                    <a:gd name="connsiteX4" fmla="*/ 13335 w 146685"/>
                    <a:gd name="connsiteY4" fmla="*/ 0 h 198120"/>
                    <a:gd name="connsiteX0-1" fmla="*/ 13335 w 144780"/>
                    <a:gd name="connsiteY0-2" fmla="*/ 0 h 203835"/>
                    <a:gd name="connsiteX1-3" fmla="*/ 144780 w 144780"/>
                    <a:gd name="connsiteY1-4" fmla="*/ 85725 h 203835"/>
                    <a:gd name="connsiteX2-5" fmla="*/ 137160 w 144780"/>
                    <a:gd name="connsiteY2-6" fmla="*/ 203835 h 203835"/>
                    <a:gd name="connsiteX3-7" fmla="*/ 0 w 144780"/>
                    <a:gd name="connsiteY3-8" fmla="*/ 89535 h 203835"/>
                    <a:gd name="connsiteX4-9" fmla="*/ 13335 w 144780"/>
                    <a:gd name="connsiteY4-10" fmla="*/ 0 h 203835"/>
                    <a:gd name="connsiteX0-11" fmla="*/ 13335 w 144780"/>
                    <a:gd name="connsiteY0-12" fmla="*/ 0 h 203835"/>
                    <a:gd name="connsiteX1-13" fmla="*/ 144780 w 144780"/>
                    <a:gd name="connsiteY1-14" fmla="*/ 85725 h 203835"/>
                    <a:gd name="connsiteX2-15" fmla="*/ 144780 w 144780"/>
                    <a:gd name="connsiteY2-16" fmla="*/ 203835 h 203835"/>
                    <a:gd name="connsiteX3-17" fmla="*/ 0 w 144780"/>
                    <a:gd name="connsiteY3-18" fmla="*/ 89535 h 203835"/>
                    <a:gd name="connsiteX4-19" fmla="*/ 13335 w 144780"/>
                    <a:gd name="connsiteY4-20" fmla="*/ 0 h 203835"/>
                    <a:gd name="connsiteX0-21" fmla="*/ 1905 w 133350"/>
                    <a:gd name="connsiteY0-22" fmla="*/ 0 h 203835"/>
                    <a:gd name="connsiteX1-23" fmla="*/ 133350 w 133350"/>
                    <a:gd name="connsiteY1-24" fmla="*/ 85725 h 203835"/>
                    <a:gd name="connsiteX2-25" fmla="*/ 133350 w 133350"/>
                    <a:gd name="connsiteY2-26" fmla="*/ 203835 h 203835"/>
                    <a:gd name="connsiteX3-27" fmla="*/ 0 w 133350"/>
                    <a:gd name="connsiteY3-28" fmla="*/ 118110 h 203835"/>
                    <a:gd name="connsiteX4-29" fmla="*/ 1905 w 133350"/>
                    <a:gd name="connsiteY4-30" fmla="*/ 0 h 20383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38" h="632">
                      <a:moveTo>
                        <a:pt x="2" y="0"/>
                      </a:moveTo>
                      <a:lnTo>
                        <a:pt x="138" y="89"/>
                      </a:lnTo>
                      <a:lnTo>
                        <a:pt x="138" y="211"/>
                      </a:lnTo>
                      <a:lnTo>
                        <a:pt x="0" y="122"/>
                      </a:lnTo>
                      <a:lnTo>
                        <a:pt x="2" y="0"/>
                      </a:lnTo>
                      <a:close/>
                      <a:moveTo>
                        <a:pt x="2" y="208"/>
                      </a:moveTo>
                      <a:lnTo>
                        <a:pt x="138" y="297"/>
                      </a:lnTo>
                      <a:lnTo>
                        <a:pt x="138" y="419"/>
                      </a:lnTo>
                      <a:lnTo>
                        <a:pt x="0" y="330"/>
                      </a:lnTo>
                      <a:lnTo>
                        <a:pt x="2" y="208"/>
                      </a:lnTo>
                      <a:close/>
                      <a:moveTo>
                        <a:pt x="2" y="421"/>
                      </a:moveTo>
                      <a:lnTo>
                        <a:pt x="138" y="510"/>
                      </a:lnTo>
                      <a:lnTo>
                        <a:pt x="138" y="632"/>
                      </a:lnTo>
                      <a:lnTo>
                        <a:pt x="0" y="543"/>
                      </a:lnTo>
                      <a:lnTo>
                        <a:pt x="2" y="42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78" name="矩形 77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7880" y="5780"/>
                  <a:ext cx="3773" cy="25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数据新闻生产的流程</a:t>
                  </a:r>
                  <a:endParaRPr kumimoji="1"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数据新闻生产的主要工具数据新闻生产的技巧</a:t>
                  </a:r>
                  <a:endParaRPr kumimoji="1"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16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数据新闻生产的策略</a:t>
                  </a:r>
                  <a:endParaRPr kumimoji="1"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81" name="矩形 80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6746" y="4874"/>
                  <a:ext cx="6040" cy="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 anchorCtr="0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chemeClr val="accent2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数据新闻生产的</a:t>
                  </a:r>
                  <a:r>
                    <a:rPr lang="zh-CN" altLang="en-US" sz="2200" b="1">
                      <a:solidFill>
                        <a:schemeClr val="accent2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流程与</a:t>
                  </a:r>
                  <a:r>
                    <a:rPr lang="zh-CN" altLang="en-US" sz="2200" b="1">
                      <a:solidFill>
                        <a:schemeClr val="accent2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工具</a:t>
                  </a:r>
                  <a:endParaRPr lang="zh-CN" altLang="en-US" sz="2200" b="1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85" name="任意多边形 84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9500" y="3706"/>
                  <a:ext cx="530" cy="285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20" h="333">
                      <a:moveTo>
                        <a:pt x="333" y="142"/>
                      </a:moveTo>
                      <a:lnTo>
                        <a:pt x="422" y="142"/>
                      </a:lnTo>
                      <a:lnTo>
                        <a:pt x="422" y="285"/>
                      </a:lnTo>
                      <a:lnTo>
                        <a:pt x="620" y="285"/>
                      </a:lnTo>
                      <a:lnTo>
                        <a:pt x="620" y="333"/>
                      </a:lnTo>
                      <a:lnTo>
                        <a:pt x="333" y="333"/>
                      </a:lnTo>
                      <a:lnTo>
                        <a:pt x="333" y="142"/>
                      </a:lnTo>
                      <a:close/>
                      <a:moveTo>
                        <a:pt x="344" y="0"/>
                      </a:moveTo>
                      <a:lnTo>
                        <a:pt x="613" y="0"/>
                      </a:lnTo>
                      <a:lnTo>
                        <a:pt x="613" y="127"/>
                      </a:lnTo>
                      <a:lnTo>
                        <a:pt x="547" y="190"/>
                      </a:lnTo>
                      <a:lnTo>
                        <a:pt x="422" y="190"/>
                      </a:lnTo>
                      <a:lnTo>
                        <a:pt x="438" y="142"/>
                      </a:lnTo>
                      <a:lnTo>
                        <a:pt x="524" y="142"/>
                      </a:lnTo>
                      <a:lnTo>
                        <a:pt x="524" y="48"/>
                      </a:lnTo>
                      <a:lnTo>
                        <a:pt x="329" y="48"/>
                      </a:lnTo>
                      <a:lnTo>
                        <a:pt x="344" y="0"/>
                      </a:lnTo>
                      <a:close/>
                      <a:moveTo>
                        <a:pt x="0" y="0"/>
                      </a:moveTo>
                      <a:lnTo>
                        <a:pt x="89" y="0"/>
                      </a:lnTo>
                      <a:lnTo>
                        <a:pt x="89" y="285"/>
                      </a:lnTo>
                      <a:lnTo>
                        <a:pt x="205" y="285"/>
                      </a:lnTo>
                      <a:lnTo>
                        <a:pt x="205" y="48"/>
                      </a:lnTo>
                      <a:lnTo>
                        <a:pt x="89" y="48"/>
                      </a:lnTo>
                      <a:lnTo>
                        <a:pt x="105" y="0"/>
                      </a:lnTo>
                      <a:lnTo>
                        <a:pt x="227" y="0"/>
                      </a:lnTo>
                      <a:lnTo>
                        <a:pt x="293" y="62"/>
                      </a:lnTo>
                      <a:lnTo>
                        <a:pt x="293" y="271"/>
                      </a:lnTo>
                      <a:lnTo>
                        <a:pt x="227" y="333"/>
                      </a:lnTo>
                      <a:lnTo>
                        <a:pt x="66" y="333"/>
                      </a:lnTo>
                      <a:lnTo>
                        <a:pt x="0" y="2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6" name="组合 5"/>
              <p:cNvGrpSpPr/>
              <p:nvPr>
                <p:custDataLst>
                  <p:tags r:id="rId30"/>
                </p:custDataLst>
              </p:nvPr>
            </p:nvGrpSpPr>
            <p:grpSpPr>
              <a:xfrm>
                <a:off x="12637" y="3274"/>
                <a:ext cx="5232" cy="5084"/>
                <a:chOff x="12470" y="3274"/>
                <a:chExt cx="5232" cy="5084"/>
              </a:xfrm>
            </p:grpSpPr>
            <p:sp>
              <p:nvSpPr>
                <p:cNvPr id="57" name="任意多边形: 形状 43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4494" y="3274"/>
                  <a:ext cx="1150" cy="1148"/>
                </a:xfrm>
                <a:custGeom>
                  <a:avLst/>
                  <a:gdLst>
                    <a:gd name="connsiteX0" fmla="*/ 162422 w 973178"/>
                    <a:gd name="connsiteY0" fmla="*/ 0 h 973178"/>
                    <a:gd name="connsiteX1" fmla="*/ 973178 w 973178"/>
                    <a:gd name="connsiteY1" fmla="*/ 0 h 973178"/>
                    <a:gd name="connsiteX2" fmla="*/ 973178 w 973178"/>
                    <a:gd name="connsiteY2" fmla="*/ 812655 h 973178"/>
                    <a:gd name="connsiteX3" fmla="*/ 812655 w 973178"/>
                    <a:gd name="connsiteY3" fmla="*/ 973178 h 973178"/>
                    <a:gd name="connsiteX4" fmla="*/ 113981 w 973178"/>
                    <a:gd name="connsiteY4" fmla="*/ 973178 h 973178"/>
                    <a:gd name="connsiteX5" fmla="*/ 113981 w 973178"/>
                    <a:gd name="connsiteY5" fmla="*/ 569595 h 973178"/>
                    <a:gd name="connsiteX6" fmla="*/ 0 w 973178"/>
                    <a:gd name="connsiteY6" fmla="*/ 569595 h 973178"/>
                    <a:gd name="connsiteX7" fmla="*/ 0 w 973178"/>
                    <a:gd name="connsiteY7" fmla="*/ 162422 h 973178"/>
                    <a:gd name="connsiteX0-1" fmla="*/ 162422 w 973178"/>
                    <a:gd name="connsiteY0-2" fmla="*/ 0 h 973178"/>
                    <a:gd name="connsiteX1-3" fmla="*/ 973178 w 973178"/>
                    <a:gd name="connsiteY1-4" fmla="*/ 0 h 973178"/>
                    <a:gd name="connsiteX2-5" fmla="*/ 973178 w 973178"/>
                    <a:gd name="connsiteY2-6" fmla="*/ 812655 h 973178"/>
                    <a:gd name="connsiteX3-7" fmla="*/ 812655 w 973178"/>
                    <a:gd name="connsiteY3-8" fmla="*/ 973178 h 973178"/>
                    <a:gd name="connsiteX4-9" fmla="*/ 113981 w 973178"/>
                    <a:gd name="connsiteY4-10" fmla="*/ 973178 h 973178"/>
                    <a:gd name="connsiteX5-11" fmla="*/ 113981 w 973178"/>
                    <a:gd name="connsiteY5-12" fmla="*/ 569595 h 973178"/>
                    <a:gd name="connsiteX6-13" fmla="*/ 0 w 973178"/>
                    <a:gd name="connsiteY6-14" fmla="*/ 494617 h 973178"/>
                    <a:gd name="connsiteX7-15" fmla="*/ 0 w 973178"/>
                    <a:gd name="connsiteY7-16" fmla="*/ 162422 h 973178"/>
                    <a:gd name="connsiteX8" fmla="*/ 162422 w 973178"/>
                    <a:gd name="connsiteY8" fmla="*/ 0 h 97317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3178" h="973178">
                      <a:moveTo>
                        <a:pt x="162422" y="0"/>
                      </a:moveTo>
                      <a:lnTo>
                        <a:pt x="973178" y="0"/>
                      </a:lnTo>
                      <a:lnTo>
                        <a:pt x="973178" y="812655"/>
                      </a:lnTo>
                      <a:lnTo>
                        <a:pt x="812655" y="973178"/>
                      </a:lnTo>
                      <a:lnTo>
                        <a:pt x="113981" y="973178"/>
                      </a:lnTo>
                      <a:lnTo>
                        <a:pt x="113981" y="569595"/>
                      </a:lnTo>
                      <a:lnTo>
                        <a:pt x="0" y="494617"/>
                      </a:lnTo>
                      <a:lnTo>
                        <a:pt x="0" y="162422"/>
                      </a:lnTo>
                      <a:lnTo>
                        <a:pt x="16242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30000"/>
                      </a:schemeClr>
                    </a:gs>
                  </a:gsLst>
                  <a:lin ang="16200000" scaled="0"/>
                </a:gradFill>
                <a:ln w="6350">
                  <a:solidFill>
                    <a:schemeClr val="accent1">
                      <a:alpha val="7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endParaRPr lang="en-US" sz="2400">
                    <a:solidFill>
                      <a:schemeClr val="tx1">
                        <a:lumMod val="85000"/>
                        <a:lumOff val="15000"/>
                        <a:alpha val="9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MiSans Normal" panose="00000500000000000000" charset="-122"/>
                    <a:sym typeface="MiSans Normal" panose="00000500000000000000" charset="-122"/>
                  </a:endParaRPr>
                </a:p>
              </p:txBody>
            </p:sp>
            <p:sp>
              <p:nvSpPr>
                <p:cNvPr id="59" name="等腰三角形 58"/>
                <p:cNvSpPr/>
                <p:nvPr>
                  <p:custDataLst>
                    <p:tags r:id="rId32"/>
                  </p:custDataLst>
                </p:nvPr>
              </p:nvSpPr>
              <p:spPr>
                <a:xfrm rot="16200000">
                  <a:off x="15492" y="3337"/>
                  <a:ext cx="88" cy="88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61" name="任意多边形: 形状 40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4477" y="3934"/>
                  <a:ext cx="110" cy="505"/>
                </a:xfrm>
                <a:custGeom>
                  <a:avLst/>
                  <a:gdLst>
                    <a:gd name="connsiteX0" fmla="*/ 13335 w 146685"/>
                    <a:gd name="connsiteY0" fmla="*/ 0 h 198120"/>
                    <a:gd name="connsiteX1" fmla="*/ 144780 w 146685"/>
                    <a:gd name="connsiteY1" fmla="*/ 85725 h 198120"/>
                    <a:gd name="connsiteX2" fmla="*/ 146685 w 146685"/>
                    <a:gd name="connsiteY2" fmla="*/ 198120 h 198120"/>
                    <a:gd name="connsiteX3" fmla="*/ 0 w 146685"/>
                    <a:gd name="connsiteY3" fmla="*/ 89535 h 198120"/>
                    <a:gd name="connsiteX4" fmla="*/ 13335 w 146685"/>
                    <a:gd name="connsiteY4" fmla="*/ 0 h 198120"/>
                    <a:gd name="connsiteX0-1" fmla="*/ 13335 w 144780"/>
                    <a:gd name="connsiteY0-2" fmla="*/ 0 h 203835"/>
                    <a:gd name="connsiteX1-3" fmla="*/ 144780 w 144780"/>
                    <a:gd name="connsiteY1-4" fmla="*/ 85725 h 203835"/>
                    <a:gd name="connsiteX2-5" fmla="*/ 137160 w 144780"/>
                    <a:gd name="connsiteY2-6" fmla="*/ 203835 h 203835"/>
                    <a:gd name="connsiteX3-7" fmla="*/ 0 w 144780"/>
                    <a:gd name="connsiteY3-8" fmla="*/ 89535 h 203835"/>
                    <a:gd name="connsiteX4-9" fmla="*/ 13335 w 144780"/>
                    <a:gd name="connsiteY4-10" fmla="*/ 0 h 203835"/>
                    <a:gd name="connsiteX0-11" fmla="*/ 13335 w 144780"/>
                    <a:gd name="connsiteY0-12" fmla="*/ 0 h 203835"/>
                    <a:gd name="connsiteX1-13" fmla="*/ 144780 w 144780"/>
                    <a:gd name="connsiteY1-14" fmla="*/ 85725 h 203835"/>
                    <a:gd name="connsiteX2-15" fmla="*/ 144780 w 144780"/>
                    <a:gd name="connsiteY2-16" fmla="*/ 203835 h 203835"/>
                    <a:gd name="connsiteX3-17" fmla="*/ 0 w 144780"/>
                    <a:gd name="connsiteY3-18" fmla="*/ 89535 h 203835"/>
                    <a:gd name="connsiteX4-19" fmla="*/ 13335 w 144780"/>
                    <a:gd name="connsiteY4-20" fmla="*/ 0 h 203835"/>
                    <a:gd name="connsiteX0-21" fmla="*/ 1905 w 133350"/>
                    <a:gd name="connsiteY0-22" fmla="*/ 0 h 203835"/>
                    <a:gd name="connsiteX1-23" fmla="*/ 133350 w 133350"/>
                    <a:gd name="connsiteY1-24" fmla="*/ 85725 h 203835"/>
                    <a:gd name="connsiteX2-25" fmla="*/ 133350 w 133350"/>
                    <a:gd name="connsiteY2-26" fmla="*/ 203835 h 203835"/>
                    <a:gd name="connsiteX3-27" fmla="*/ 0 w 133350"/>
                    <a:gd name="connsiteY3-28" fmla="*/ 118110 h 203835"/>
                    <a:gd name="connsiteX4-29" fmla="*/ 1905 w 133350"/>
                    <a:gd name="connsiteY4-30" fmla="*/ 0 h 20383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38" h="632">
                      <a:moveTo>
                        <a:pt x="2" y="0"/>
                      </a:moveTo>
                      <a:lnTo>
                        <a:pt x="138" y="89"/>
                      </a:lnTo>
                      <a:lnTo>
                        <a:pt x="138" y="211"/>
                      </a:lnTo>
                      <a:lnTo>
                        <a:pt x="0" y="122"/>
                      </a:lnTo>
                      <a:lnTo>
                        <a:pt x="2" y="0"/>
                      </a:lnTo>
                      <a:close/>
                      <a:moveTo>
                        <a:pt x="2" y="208"/>
                      </a:moveTo>
                      <a:lnTo>
                        <a:pt x="138" y="297"/>
                      </a:lnTo>
                      <a:lnTo>
                        <a:pt x="138" y="419"/>
                      </a:lnTo>
                      <a:lnTo>
                        <a:pt x="0" y="330"/>
                      </a:lnTo>
                      <a:lnTo>
                        <a:pt x="2" y="208"/>
                      </a:lnTo>
                      <a:close/>
                      <a:moveTo>
                        <a:pt x="2" y="421"/>
                      </a:moveTo>
                      <a:lnTo>
                        <a:pt x="138" y="510"/>
                      </a:lnTo>
                      <a:lnTo>
                        <a:pt x="138" y="632"/>
                      </a:lnTo>
                      <a:lnTo>
                        <a:pt x="0" y="543"/>
                      </a:lnTo>
                      <a:lnTo>
                        <a:pt x="2" y="42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</a:pPr>
                  <a:endParaRPr lang="zh-CN" altLang="en-US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79" name="矩形 78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2470" y="5780"/>
                  <a:ext cx="5233" cy="25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数据新闻的运营模式</a:t>
                  </a:r>
                  <a:endParaRPr kumimoji="1"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数据新闻的运营团队</a:t>
                  </a:r>
                  <a:endParaRPr kumimoji="1"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ea"/>
                    </a:rPr>
                    <a:t>数据新闻的运营策略</a:t>
                  </a:r>
                  <a:endParaRPr kumimoji="1"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endParaRPr>
                </a:p>
              </p:txBody>
            </p:sp>
            <p:sp>
              <p:nvSpPr>
                <p:cNvPr id="82" name="矩形 81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2510" y="4874"/>
                  <a:ext cx="5113" cy="5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b" anchorCtr="0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2200" b="1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数据新闻的运营</a:t>
                  </a:r>
                  <a:endParaRPr lang="zh-CN" altLang="en-US" sz="2200" b="1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86" name="任意多边形 85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4808" y="3706"/>
                  <a:ext cx="521" cy="285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609" h="333">
                      <a:moveTo>
                        <a:pt x="347" y="0"/>
                      </a:moveTo>
                      <a:lnTo>
                        <a:pt x="609" y="0"/>
                      </a:lnTo>
                      <a:lnTo>
                        <a:pt x="609" y="97"/>
                      </a:lnTo>
                      <a:lnTo>
                        <a:pt x="546" y="159"/>
                      </a:lnTo>
                      <a:lnTo>
                        <a:pt x="609" y="159"/>
                      </a:lnTo>
                      <a:lnTo>
                        <a:pt x="609" y="271"/>
                      </a:lnTo>
                      <a:lnTo>
                        <a:pt x="543" y="333"/>
                      </a:lnTo>
                      <a:lnTo>
                        <a:pt x="325" y="333"/>
                      </a:lnTo>
                      <a:lnTo>
                        <a:pt x="340" y="285"/>
                      </a:lnTo>
                      <a:lnTo>
                        <a:pt x="520" y="285"/>
                      </a:lnTo>
                      <a:lnTo>
                        <a:pt x="520" y="190"/>
                      </a:lnTo>
                      <a:lnTo>
                        <a:pt x="339" y="190"/>
                      </a:lnTo>
                      <a:lnTo>
                        <a:pt x="355" y="142"/>
                      </a:lnTo>
                      <a:lnTo>
                        <a:pt x="520" y="142"/>
                      </a:lnTo>
                      <a:lnTo>
                        <a:pt x="520" y="48"/>
                      </a:lnTo>
                      <a:lnTo>
                        <a:pt x="332" y="48"/>
                      </a:lnTo>
                      <a:lnTo>
                        <a:pt x="347" y="0"/>
                      </a:lnTo>
                      <a:close/>
                      <a:moveTo>
                        <a:pt x="0" y="0"/>
                      </a:moveTo>
                      <a:lnTo>
                        <a:pt x="89" y="0"/>
                      </a:lnTo>
                      <a:lnTo>
                        <a:pt x="89" y="285"/>
                      </a:lnTo>
                      <a:lnTo>
                        <a:pt x="205" y="285"/>
                      </a:lnTo>
                      <a:lnTo>
                        <a:pt x="205" y="48"/>
                      </a:lnTo>
                      <a:lnTo>
                        <a:pt x="89" y="48"/>
                      </a:lnTo>
                      <a:lnTo>
                        <a:pt x="105" y="0"/>
                      </a:lnTo>
                      <a:lnTo>
                        <a:pt x="227" y="0"/>
                      </a:lnTo>
                      <a:lnTo>
                        <a:pt x="293" y="62"/>
                      </a:lnTo>
                      <a:lnTo>
                        <a:pt x="293" y="271"/>
                      </a:lnTo>
                      <a:lnTo>
                        <a:pt x="227" y="333"/>
                      </a:lnTo>
                      <a:lnTo>
                        <a:pt x="66" y="333"/>
                      </a:lnTo>
                      <a:lnTo>
                        <a:pt x="0" y="2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6605270" y="1071880"/>
            <a:ext cx="5205095" cy="5506720"/>
            <a:chOff x="10402" y="1688"/>
            <a:chExt cx="8197" cy="8672"/>
          </a:xfrm>
        </p:grpSpPr>
        <p:sp>
          <p:nvSpPr>
            <p:cNvPr id="29" name="矩形: 圆角 1"/>
            <p:cNvSpPr/>
            <p:nvPr>
              <p:custDataLst>
                <p:tags r:id="rId1"/>
              </p:custDataLst>
            </p:nvPr>
          </p:nvSpPr>
          <p:spPr>
            <a:xfrm>
              <a:off x="11969" y="2047"/>
              <a:ext cx="3015" cy="5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 anchor="ctr" anchorCtr="0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解读数据之前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grpSp>
          <p:nvGrpSpPr>
            <p:cNvPr id="32" name="组合 31"/>
            <p:cNvGrpSpPr/>
            <p:nvPr>
              <p:custDataLst>
                <p:tags r:id="rId2"/>
              </p:custDataLst>
            </p:nvPr>
          </p:nvGrpSpPr>
          <p:grpSpPr>
            <a:xfrm rot="5400000">
              <a:off x="10721" y="1659"/>
              <a:ext cx="728" cy="1335"/>
              <a:chOff x="10958" y="5271"/>
              <a:chExt cx="728" cy="1335"/>
            </a:xfrm>
          </p:grpSpPr>
          <p:sp>
            <p:nvSpPr>
              <p:cNvPr id="35" name="等腰三角形 7"/>
              <p:cNvSpPr/>
              <p:nvPr>
                <p:custDataLst>
                  <p:tags r:id="rId3"/>
                </p:custDataLst>
              </p:nvPr>
            </p:nvSpPr>
            <p:spPr>
              <a:xfrm>
                <a:off x="10958" y="5716"/>
                <a:ext cx="728" cy="891"/>
              </a:xfrm>
              <a:custGeom>
                <a:avLst/>
                <a:gdLst>
                  <a:gd name="connsiteX0" fmla="*/ 0 w 1524762"/>
                  <a:gd name="connsiteY0" fmla="*/ 1314450 h 1314450"/>
                  <a:gd name="connsiteX1" fmla="*/ 762381 w 1524762"/>
                  <a:gd name="connsiteY1" fmla="*/ 0 h 1314450"/>
                  <a:gd name="connsiteX2" fmla="*/ 1524762 w 1524762"/>
                  <a:gd name="connsiteY2" fmla="*/ 1314450 h 1314450"/>
                  <a:gd name="connsiteX3" fmla="*/ 0 w 1524762"/>
                  <a:gd name="connsiteY3" fmla="*/ 1314450 h 1314450"/>
                  <a:gd name="connsiteX0-1" fmla="*/ 0 w 1524762"/>
                  <a:gd name="connsiteY0-2" fmla="*/ 1314450 h 1314450"/>
                  <a:gd name="connsiteX1-3" fmla="*/ 762381 w 1524762"/>
                  <a:gd name="connsiteY1-4" fmla="*/ 0 h 1314450"/>
                  <a:gd name="connsiteX2-5" fmla="*/ 1524762 w 1524762"/>
                  <a:gd name="connsiteY2-6" fmla="*/ 1314450 h 1314450"/>
                  <a:gd name="connsiteX3-7" fmla="*/ 0 w 1524762"/>
                  <a:gd name="connsiteY3-8" fmla="*/ 1314450 h 1314450"/>
                  <a:gd name="connsiteX0-9" fmla="*/ 0 w 1524762"/>
                  <a:gd name="connsiteY0-10" fmla="*/ 1314450 h 1314450"/>
                  <a:gd name="connsiteX1-11" fmla="*/ 762381 w 1524762"/>
                  <a:gd name="connsiteY1-12" fmla="*/ 0 h 1314450"/>
                  <a:gd name="connsiteX2-13" fmla="*/ 1524762 w 1524762"/>
                  <a:gd name="connsiteY2-14" fmla="*/ 1314450 h 1314450"/>
                  <a:gd name="connsiteX3-15" fmla="*/ 0 w 1524762"/>
                  <a:gd name="connsiteY3-16" fmla="*/ 1314450 h 1314450"/>
                  <a:gd name="connsiteX0-17" fmla="*/ 0 w 1524762"/>
                  <a:gd name="connsiteY0-18" fmla="*/ 1314450 h 1314450"/>
                  <a:gd name="connsiteX1-19" fmla="*/ 762381 w 1524762"/>
                  <a:gd name="connsiteY1-20" fmla="*/ 0 h 1314450"/>
                  <a:gd name="connsiteX2-21" fmla="*/ 1524762 w 1524762"/>
                  <a:gd name="connsiteY2-22" fmla="*/ 1314450 h 1314450"/>
                  <a:gd name="connsiteX3-23" fmla="*/ 0 w 1524762"/>
                  <a:gd name="connsiteY3-24" fmla="*/ 1314450 h 1314450"/>
                  <a:gd name="connsiteX0-25" fmla="*/ 0 w 1524762"/>
                  <a:gd name="connsiteY0-26" fmla="*/ 1314450 h 1314450"/>
                  <a:gd name="connsiteX1-27" fmla="*/ 762381 w 1524762"/>
                  <a:gd name="connsiteY1-28" fmla="*/ 0 h 1314450"/>
                  <a:gd name="connsiteX2-29" fmla="*/ 1524762 w 1524762"/>
                  <a:gd name="connsiteY2-30" fmla="*/ 1314450 h 1314450"/>
                  <a:gd name="connsiteX3-31" fmla="*/ 0 w 1524762"/>
                  <a:gd name="connsiteY3-32" fmla="*/ 1314450 h 1314450"/>
                  <a:gd name="connsiteX0-33" fmla="*/ 0 w 1524762"/>
                  <a:gd name="connsiteY0-34" fmla="*/ 1314450 h 1314450"/>
                  <a:gd name="connsiteX1-35" fmla="*/ 762381 w 1524762"/>
                  <a:gd name="connsiteY1-36" fmla="*/ 0 h 1314450"/>
                  <a:gd name="connsiteX2-37" fmla="*/ 1524762 w 1524762"/>
                  <a:gd name="connsiteY2-38" fmla="*/ 1314450 h 1314450"/>
                  <a:gd name="connsiteX3-39" fmla="*/ 0 w 1524762"/>
                  <a:gd name="connsiteY3-40" fmla="*/ 1314450 h 13144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24762" h="1314450">
                    <a:moveTo>
                      <a:pt x="0" y="1314450"/>
                    </a:moveTo>
                    <a:cubicBezTo>
                      <a:pt x="597027" y="971550"/>
                      <a:pt x="641604" y="609600"/>
                      <a:pt x="762381" y="0"/>
                    </a:cubicBezTo>
                    <a:cubicBezTo>
                      <a:pt x="864108" y="628650"/>
                      <a:pt x="1061085" y="1028700"/>
                      <a:pt x="1524762" y="1314450"/>
                    </a:cubicBezTo>
                    <a:lnTo>
                      <a:pt x="0" y="1314450"/>
                    </a:lnTo>
                    <a:close/>
                  </a:path>
                </a:pathLst>
              </a:custGeom>
              <a:gradFill flip="none" rotWithShape="1">
                <a:gsLst>
                  <a:gs pos="99301">
                    <a:schemeClr val="accent1">
                      <a:lumMod val="20000"/>
                      <a:lumOff val="80000"/>
                      <a:alpha val="100000"/>
                    </a:schemeClr>
                  </a:gs>
                  <a:gs pos="0">
                    <a:schemeClr val="accent1">
                      <a:alpha val="10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20" y="5339"/>
                <a:ext cx="205" cy="205"/>
              </a:xfrm>
              <a:prstGeom prst="ellipse">
                <a:avLst/>
              </a:prstGeom>
              <a:gradFill>
                <a:gsLst>
                  <a:gs pos="99301">
                    <a:schemeClr val="accent1">
                      <a:lumMod val="75000"/>
                      <a:alpha val="100000"/>
                    </a:schemeClr>
                  </a:gs>
                  <a:gs pos="0">
                    <a:schemeClr val="accent1">
                      <a:alpha val="10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椭圆 37"/>
              <p:cNvSpPr/>
              <p:nvPr>
                <p:custDataLst>
                  <p:tags r:id="rId5"/>
                </p:custDataLst>
              </p:nvPr>
            </p:nvSpPr>
            <p:spPr>
              <a:xfrm>
                <a:off x="11152" y="5271"/>
                <a:ext cx="341" cy="341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3" name="组合 62"/>
            <p:cNvGrpSpPr/>
            <p:nvPr>
              <p:custDataLst>
                <p:tags r:id="rId6"/>
              </p:custDataLst>
            </p:nvPr>
          </p:nvGrpSpPr>
          <p:grpSpPr>
            <a:xfrm rot="16200000">
              <a:off x="10703" y="4566"/>
              <a:ext cx="728" cy="1315"/>
              <a:chOff x="13721" y="6513"/>
              <a:chExt cx="728" cy="1315"/>
            </a:xfrm>
          </p:grpSpPr>
          <p:sp>
            <p:nvSpPr>
              <p:cNvPr id="64" name="等腰三角形 7"/>
              <p:cNvSpPr/>
              <p:nvPr>
                <p:custDataLst>
                  <p:tags r:id="rId7"/>
                </p:custDataLst>
              </p:nvPr>
            </p:nvSpPr>
            <p:spPr>
              <a:xfrm flipV="1">
                <a:off x="13721" y="6513"/>
                <a:ext cx="728" cy="891"/>
              </a:xfrm>
              <a:custGeom>
                <a:avLst/>
                <a:gdLst>
                  <a:gd name="connsiteX0" fmla="*/ 0 w 1524762"/>
                  <a:gd name="connsiteY0" fmla="*/ 1314450 h 1314450"/>
                  <a:gd name="connsiteX1" fmla="*/ 762381 w 1524762"/>
                  <a:gd name="connsiteY1" fmla="*/ 0 h 1314450"/>
                  <a:gd name="connsiteX2" fmla="*/ 1524762 w 1524762"/>
                  <a:gd name="connsiteY2" fmla="*/ 1314450 h 1314450"/>
                  <a:gd name="connsiteX3" fmla="*/ 0 w 1524762"/>
                  <a:gd name="connsiteY3" fmla="*/ 1314450 h 1314450"/>
                  <a:gd name="connsiteX0-1" fmla="*/ 0 w 1524762"/>
                  <a:gd name="connsiteY0-2" fmla="*/ 1314450 h 1314450"/>
                  <a:gd name="connsiteX1-3" fmla="*/ 762381 w 1524762"/>
                  <a:gd name="connsiteY1-4" fmla="*/ 0 h 1314450"/>
                  <a:gd name="connsiteX2-5" fmla="*/ 1524762 w 1524762"/>
                  <a:gd name="connsiteY2-6" fmla="*/ 1314450 h 1314450"/>
                  <a:gd name="connsiteX3-7" fmla="*/ 0 w 1524762"/>
                  <a:gd name="connsiteY3-8" fmla="*/ 1314450 h 1314450"/>
                  <a:gd name="connsiteX0-9" fmla="*/ 0 w 1524762"/>
                  <a:gd name="connsiteY0-10" fmla="*/ 1314450 h 1314450"/>
                  <a:gd name="connsiteX1-11" fmla="*/ 762381 w 1524762"/>
                  <a:gd name="connsiteY1-12" fmla="*/ 0 h 1314450"/>
                  <a:gd name="connsiteX2-13" fmla="*/ 1524762 w 1524762"/>
                  <a:gd name="connsiteY2-14" fmla="*/ 1314450 h 1314450"/>
                  <a:gd name="connsiteX3-15" fmla="*/ 0 w 1524762"/>
                  <a:gd name="connsiteY3-16" fmla="*/ 1314450 h 1314450"/>
                  <a:gd name="connsiteX0-17" fmla="*/ 0 w 1524762"/>
                  <a:gd name="connsiteY0-18" fmla="*/ 1314450 h 1314450"/>
                  <a:gd name="connsiteX1-19" fmla="*/ 762381 w 1524762"/>
                  <a:gd name="connsiteY1-20" fmla="*/ 0 h 1314450"/>
                  <a:gd name="connsiteX2-21" fmla="*/ 1524762 w 1524762"/>
                  <a:gd name="connsiteY2-22" fmla="*/ 1314450 h 1314450"/>
                  <a:gd name="connsiteX3-23" fmla="*/ 0 w 1524762"/>
                  <a:gd name="connsiteY3-24" fmla="*/ 1314450 h 1314450"/>
                  <a:gd name="connsiteX0-25" fmla="*/ 0 w 1524762"/>
                  <a:gd name="connsiteY0-26" fmla="*/ 1314450 h 1314450"/>
                  <a:gd name="connsiteX1-27" fmla="*/ 762381 w 1524762"/>
                  <a:gd name="connsiteY1-28" fmla="*/ 0 h 1314450"/>
                  <a:gd name="connsiteX2-29" fmla="*/ 1524762 w 1524762"/>
                  <a:gd name="connsiteY2-30" fmla="*/ 1314450 h 1314450"/>
                  <a:gd name="connsiteX3-31" fmla="*/ 0 w 1524762"/>
                  <a:gd name="connsiteY3-32" fmla="*/ 1314450 h 1314450"/>
                  <a:gd name="connsiteX0-33" fmla="*/ 0 w 1524762"/>
                  <a:gd name="connsiteY0-34" fmla="*/ 1314450 h 1314450"/>
                  <a:gd name="connsiteX1-35" fmla="*/ 762381 w 1524762"/>
                  <a:gd name="connsiteY1-36" fmla="*/ 0 h 1314450"/>
                  <a:gd name="connsiteX2-37" fmla="*/ 1524762 w 1524762"/>
                  <a:gd name="connsiteY2-38" fmla="*/ 1314450 h 1314450"/>
                  <a:gd name="connsiteX3-39" fmla="*/ 0 w 1524762"/>
                  <a:gd name="connsiteY3-40" fmla="*/ 1314450 h 13144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24762" h="1314450">
                    <a:moveTo>
                      <a:pt x="0" y="1314450"/>
                    </a:moveTo>
                    <a:cubicBezTo>
                      <a:pt x="597027" y="971550"/>
                      <a:pt x="641604" y="609600"/>
                      <a:pt x="762381" y="0"/>
                    </a:cubicBezTo>
                    <a:cubicBezTo>
                      <a:pt x="864108" y="628650"/>
                      <a:pt x="1061085" y="1028700"/>
                      <a:pt x="1524762" y="1314450"/>
                    </a:cubicBezTo>
                    <a:lnTo>
                      <a:pt x="0" y="1314450"/>
                    </a:lnTo>
                    <a:close/>
                  </a:path>
                </a:pathLst>
              </a:custGeom>
              <a:gradFill flip="none" rotWithShape="1">
                <a:gsLst>
                  <a:gs pos="99301">
                    <a:schemeClr val="accent2">
                      <a:lumMod val="20000"/>
                      <a:lumOff val="80000"/>
                      <a:alpha val="100000"/>
                    </a:schemeClr>
                  </a:gs>
                  <a:gs pos="0">
                    <a:schemeClr val="accent2">
                      <a:alpha val="10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prstClr val="white"/>
                  </a:solidFill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65" name="椭圆 64"/>
              <p:cNvSpPr/>
              <p:nvPr>
                <p:custDataLst>
                  <p:tags r:id="rId8"/>
                </p:custDataLst>
              </p:nvPr>
            </p:nvSpPr>
            <p:spPr>
              <a:xfrm>
                <a:off x="13983" y="7556"/>
                <a:ext cx="205" cy="205"/>
              </a:xfrm>
              <a:prstGeom prst="ellipse">
                <a:avLst/>
              </a:prstGeom>
              <a:gradFill>
                <a:gsLst>
                  <a:gs pos="99301">
                    <a:schemeClr val="accent2">
                      <a:lumMod val="75000"/>
                      <a:alpha val="100000"/>
                    </a:schemeClr>
                  </a:gs>
                  <a:gs pos="0">
                    <a:schemeClr val="accent2">
                      <a:alpha val="10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椭圆 65"/>
              <p:cNvSpPr/>
              <p:nvPr>
                <p:custDataLst>
                  <p:tags r:id="rId9"/>
                </p:custDataLst>
              </p:nvPr>
            </p:nvSpPr>
            <p:spPr>
              <a:xfrm>
                <a:off x="13914" y="7488"/>
                <a:ext cx="341" cy="341"/>
              </a:xfrm>
              <a:prstGeom prst="ellipse">
                <a:avLst/>
              </a:prstGeom>
              <a:noFill/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7" name="矩形: 圆角 8"/>
            <p:cNvSpPr/>
            <p:nvPr>
              <p:custDataLst>
                <p:tags r:id="rId10"/>
              </p:custDataLst>
            </p:nvPr>
          </p:nvSpPr>
          <p:spPr>
            <a:xfrm>
              <a:off x="11969" y="4944"/>
              <a:ext cx="4441" cy="5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 anchor="ctr" anchorCtr="0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制作数据新闻作品时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cxnSp>
          <p:nvCxnSpPr>
            <p:cNvPr id="68" name="直接连接符 67"/>
            <p:cNvCxnSpPr/>
            <p:nvPr>
              <p:custDataLst>
                <p:tags r:id="rId11"/>
              </p:custDataLst>
            </p:nvPr>
          </p:nvCxnSpPr>
          <p:spPr>
            <a:xfrm flipH="1">
              <a:off x="10402" y="1688"/>
              <a:ext cx="16" cy="8672"/>
            </a:xfrm>
            <a:prstGeom prst="line">
              <a:avLst/>
            </a:prstGeom>
            <a:noFill/>
            <a:ln w="25400" cap="sq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54000">
                    <a:schemeClr val="accent1">
                      <a:alpha val="10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</p:cxnSp>
        <p:sp>
          <p:nvSpPr>
            <p:cNvPr id="69" name="矩形: 圆角 1"/>
            <p:cNvSpPr/>
            <p:nvPr>
              <p:custDataLst>
                <p:tags r:id="rId12"/>
              </p:custDataLst>
            </p:nvPr>
          </p:nvSpPr>
          <p:spPr>
            <a:xfrm>
              <a:off x="11969" y="7843"/>
              <a:ext cx="3806" cy="5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lIns="0" tIns="0" rIns="0" bIns="0" rtlCol="0" anchor="ctr" anchorCtr="0">
              <a:noAutofit/>
            </a:bodyPr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对数据进行解释时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grpSp>
          <p:nvGrpSpPr>
            <p:cNvPr id="70" name="组合 69"/>
            <p:cNvGrpSpPr/>
            <p:nvPr>
              <p:custDataLst>
                <p:tags r:id="rId13"/>
              </p:custDataLst>
            </p:nvPr>
          </p:nvGrpSpPr>
          <p:grpSpPr>
            <a:xfrm rot="5400000">
              <a:off x="10721" y="7455"/>
              <a:ext cx="728" cy="1335"/>
              <a:chOff x="10958" y="5271"/>
              <a:chExt cx="728" cy="1335"/>
            </a:xfrm>
          </p:grpSpPr>
          <p:sp>
            <p:nvSpPr>
              <p:cNvPr id="71" name="等腰三角形 7"/>
              <p:cNvSpPr/>
              <p:nvPr>
                <p:custDataLst>
                  <p:tags r:id="rId14"/>
                </p:custDataLst>
              </p:nvPr>
            </p:nvSpPr>
            <p:spPr>
              <a:xfrm>
                <a:off x="10958" y="5716"/>
                <a:ext cx="728" cy="891"/>
              </a:xfrm>
              <a:custGeom>
                <a:avLst/>
                <a:gdLst>
                  <a:gd name="connsiteX0" fmla="*/ 0 w 1524762"/>
                  <a:gd name="connsiteY0" fmla="*/ 1314450 h 1314450"/>
                  <a:gd name="connsiteX1" fmla="*/ 762381 w 1524762"/>
                  <a:gd name="connsiteY1" fmla="*/ 0 h 1314450"/>
                  <a:gd name="connsiteX2" fmla="*/ 1524762 w 1524762"/>
                  <a:gd name="connsiteY2" fmla="*/ 1314450 h 1314450"/>
                  <a:gd name="connsiteX3" fmla="*/ 0 w 1524762"/>
                  <a:gd name="connsiteY3" fmla="*/ 1314450 h 1314450"/>
                  <a:gd name="connsiteX0-1" fmla="*/ 0 w 1524762"/>
                  <a:gd name="connsiteY0-2" fmla="*/ 1314450 h 1314450"/>
                  <a:gd name="connsiteX1-3" fmla="*/ 762381 w 1524762"/>
                  <a:gd name="connsiteY1-4" fmla="*/ 0 h 1314450"/>
                  <a:gd name="connsiteX2-5" fmla="*/ 1524762 w 1524762"/>
                  <a:gd name="connsiteY2-6" fmla="*/ 1314450 h 1314450"/>
                  <a:gd name="connsiteX3-7" fmla="*/ 0 w 1524762"/>
                  <a:gd name="connsiteY3-8" fmla="*/ 1314450 h 1314450"/>
                  <a:gd name="connsiteX0-9" fmla="*/ 0 w 1524762"/>
                  <a:gd name="connsiteY0-10" fmla="*/ 1314450 h 1314450"/>
                  <a:gd name="connsiteX1-11" fmla="*/ 762381 w 1524762"/>
                  <a:gd name="connsiteY1-12" fmla="*/ 0 h 1314450"/>
                  <a:gd name="connsiteX2-13" fmla="*/ 1524762 w 1524762"/>
                  <a:gd name="connsiteY2-14" fmla="*/ 1314450 h 1314450"/>
                  <a:gd name="connsiteX3-15" fmla="*/ 0 w 1524762"/>
                  <a:gd name="connsiteY3-16" fmla="*/ 1314450 h 1314450"/>
                  <a:gd name="connsiteX0-17" fmla="*/ 0 w 1524762"/>
                  <a:gd name="connsiteY0-18" fmla="*/ 1314450 h 1314450"/>
                  <a:gd name="connsiteX1-19" fmla="*/ 762381 w 1524762"/>
                  <a:gd name="connsiteY1-20" fmla="*/ 0 h 1314450"/>
                  <a:gd name="connsiteX2-21" fmla="*/ 1524762 w 1524762"/>
                  <a:gd name="connsiteY2-22" fmla="*/ 1314450 h 1314450"/>
                  <a:gd name="connsiteX3-23" fmla="*/ 0 w 1524762"/>
                  <a:gd name="connsiteY3-24" fmla="*/ 1314450 h 1314450"/>
                  <a:gd name="connsiteX0-25" fmla="*/ 0 w 1524762"/>
                  <a:gd name="connsiteY0-26" fmla="*/ 1314450 h 1314450"/>
                  <a:gd name="connsiteX1-27" fmla="*/ 762381 w 1524762"/>
                  <a:gd name="connsiteY1-28" fmla="*/ 0 h 1314450"/>
                  <a:gd name="connsiteX2-29" fmla="*/ 1524762 w 1524762"/>
                  <a:gd name="connsiteY2-30" fmla="*/ 1314450 h 1314450"/>
                  <a:gd name="connsiteX3-31" fmla="*/ 0 w 1524762"/>
                  <a:gd name="connsiteY3-32" fmla="*/ 1314450 h 1314450"/>
                  <a:gd name="connsiteX0-33" fmla="*/ 0 w 1524762"/>
                  <a:gd name="connsiteY0-34" fmla="*/ 1314450 h 1314450"/>
                  <a:gd name="connsiteX1-35" fmla="*/ 762381 w 1524762"/>
                  <a:gd name="connsiteY1-36" fmla="*/ 0 h 1314450"/>
                  <a:gd name="connsiteX2-37" fmla="*/ 1524762 w 1524762"/>
                  <a:gd name="connsiteY2-38" fmla="*/ 1314450 h 1314450"/>
                  <a:gd name="connsiteX3-39" fmla="*/ 0 w 1524762"/>
                  <a:gd name="connsiteY3-40" fmla="*/ 1314450 h 131445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24762" h="1314450">
                    <a:moveTo>
                      <a:pt x="0" y="1314450"/>
                    </a:moveTo>
                    <a:cubicBezTo>
                      <a:pt x="597027" y="971550"/>
                      <a:pt x="641604" y="609600"/>
                      <a:pt x="762381" y="0"/>
                    </a:cubicBezTo>
                    <a:cubicBezTo>
                      <a:pt x="864108" y="628650"/>
                      <a:pt x="1061085" y="1028700"/>
                      <a:pt x="1524762" y="1314450"/>
                    </a:cubicBezTo>
                    <a:lnTo>
                      <a:pt x="0" y="1314450"/>
                    </a:lnTo>
                    <a:close/>
                  </a:path>
                </a:pathLst>
              </a:custGeom>
              <a:gradFill flip="none" rotWithShape="1">
                <a:gsLst>
                  <a:gs pos="99301">
                    <a:schemeClr val="accent1">
                      <a:lumMod val="20000"/>
                      <a:lumOff val="80000"/>
                      <a:alpha val="100000"/>
                    </a:schemeClr>
                  </a:gs>
                  <a:gs pos="0">
                    <a:schemeClr val="accent1">
                      <a:alpha val="10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2" name="椭圆 71"/>
              <p:cNvSpPr/>
              <p:nvPr>
                <p:custDataLst>
                  <p:tags r:id="rId15"/>
                </p:custDataLst>
              </p:nvPr>
            </p:nvSpPr>
            <p:spPr>
              <a:xfrm>
                <a:off x="11220" y="5339"/>
                <a:ext cx="205" cy="205"/>
              </a:xfrm>
              <a:prstGeom prst="ellipse">
                <a:avLst/>
              </a:prstGeom>
              <a:gradFill>
                <a:gsLst>
                  <a:gs pos="99301">
                    <a:schemeClr val="accent1">
                      <a:lumMod val="75000"/>
                      <a:alpha val="100000"/>
                    </a:schemeClr>
                  </a:gs>
                  <a:gs pos="0">
                    <a:schemeClr val="accent1">
                      <a:alpha val="10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3" name="椭圆 72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152" y="5271"/>
                <a:ext cx="341" cy="341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11969" y="2688"/>
              <a:ext cx="6630" cy="17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285750" lvl="1" indent="-28575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了解数据的背景和来源</a:t>
              </a:r>
              <a:endParaRPr lang="zh-CN" altLang="en-US" sz="16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  <a:p>
              <a:pPr marL="285750" lvl="1" indent="-28575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查看数据的元数据、数据来源的报告和说明</a:t>
              </a:r>
              <a:endParaRPr lang="zh-CN" altLang="en-US" sz="16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  <a:p>
              <a:pPr marL="285750" lvl="1" indent="-28575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了解数据的产生过程、采集方法</a:t>
              </a:r>
              <a:endParaRPr lang="zh-CN" altLang="en-US" sz="16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1969" y="5588"/>
              <a:ext cx="6245" cy="17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285750" lvl="1" indent="-28575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将数据转化为易于理解的形式</a:t>
              </a:r>
              <a:endParaRPr lang="zh-CN" altLang="en-US" sz="16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  <a:p>
              <a:pPr marL="285750" lvl="1" indent="-28575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提供足够的背景信息和解释</a:t>
              </a:r>
              <a:endParaRPr lang="zh-CN" altLang="en-US" sz="16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  <a:p>
              <a:pPr marL="285750" lvl="1" indent="-28575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确保可视化设计简洁明了，与数据一致</a:t>
              </a:r>
              <a:endParaRPr lang="zh-CN" altLang="en-US" sz="16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1969" y="8487"/>
              <a:ext cx="6245" cy="11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285750" lvl="1" indent="-28575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确保提供准确的引文和链接</a:t>
              </a:r>
              <a:endParaRPr lang="zh-CN" altLang="en-US" sz="16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  <a:p>
              <a:pPr marL="285750" lvl="1" indent="-28575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了解相关领域的专家或学者的观点</a:t>
              </a:r>
              <a:endParaRPr lang="zh-CN" altLang="en-US" sz="16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1605" y="1922145"/>
            <a:ext cx="5937885" cy="3731895"/>
            <a:chOff x="223" y="3139"/>
            <a:chExt cx="9351" cy="5877"/>
          </a:xfrm>
        </p:grpSpPr>
        <p:sp>
          <p:nvSpPr>
            <p:cNvPr id="5" name="矩形 4"/>
            <p:cNvSpPr/>
            <p:nvPr>
              <p:custDataLst>
                <p:tags r:id="rId17"/>
              </p:custDataLst>
            </p:nvPr>
          </p:nvSpPr>
          <p:spPr>
            <a:xfrm>
              <a:off x="223" y="3139"/>
              <a:ext cx="6574" cy="62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注重数据的解读和解释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8"/>
              </p:custDataLst>
            </p:nvPr>
          </p:nvSpPr>
          <p:spPr>
            <a:xfrm>
              <a:off x="1389" y="4050"/>
              <a:ext cx="8185" cy="4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数据的解读和解释在数据新闻生产过程中非常重要，因为它们可以提供关键的洞察和理解，有助于消除误导和误解，确保受众对数据新闻的理解更加准确和全面，提高数据新闻报道的可信度和影响力。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6998335" y="1115060"/>
            <a:ext cx="4460875" cy="5506720"/>
            <a:chOff x="10137" y="1688"/>
            <a:chExt cx="7025" cy="8672"/>
          </a:xfrm>
        </p:grpSpPr>
        <p:cxnSp>
          <p:nvCxnSpPr>
            <p:cNvPr id="49" name="直接连接符 48"/>
            <p:cNvCxnSpPr/>
            <p:nvPr>
              <p:custDataLst>
                <p:tags r:id="rId1"/>
              </p:custDataLst>
            </p:nvPr>
          </p:nvCxnSpPr>
          <p:spPr>
            <a:xfrm flipH="1">
              <a:off x="10800" y="1688"/>
              <a:ext cx="16" cy="8672"/>
            </a:xfrm>
            <a:prstGeom prst="line">
              <a:avLst/>
            </a:prstGeom>
            <a:noFill/>
            <a:ln w="25400" cap="sq" cmpd="sng" algn="ctr">
              <a:gradFill>
                <a:gsLst>
                  <a:gs pos="0">
                    <a:schemeClr val="accent1">
                      <a:alpha val="0"/>
                    </a:schemeClr>
                  </a:gs>
                  <a:gs pos="54000">
                    <a:schemeClr val="accent1">
                      <a:alpha val="10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</p:cxnSp>
        <p:grpSp>
          <p:nvGrpSpPr>
            <p:cNvPr id="17" name="组合 16"/>
            <p:cNvGrpSpPr/>
            <p:nvPr/>
          </p:nvGrpSpPr>
          <p:grpSpPr>
            <a:xfrm>
              <a:off x="10137" y="2103"/>
              <a:ext cx="1190" cy="1204"/>
              <a:chOff x="10137" y="5328"/>
              <a:chExt cx="2244" cy="2244"/>
            </a:xfrm>
          </p:grpSpPr>
          <p:sp>
            <p:nvSpPr>
              <p:cNvPr id="18" name="椭圆"/>
              <p:cNvSpPr/>
              <p:nvPr>
                <p:custDataLst>
                  <p:tags r:id="rId2"/>
                </p:custDataLst>
              </p:nvPr>
            </p:nvSpPr>
            <p:spPr>
              <a:xfrm>
                <a:off x="10292" y="5410"/>
                <a:ext cx="2089" cy="2090"/>
              </a:xfrm>
              <a:prstGeom prst="ellipse">
                <a:avLst/>
              </a:prstGeom>
              <a:noFill/>
              <a:ln w="6350">
                <a:gradFill flip="none" rotWithShape="1">
                  <a:gsLst>
                    <a:gs pos="0">
                      <a:schemeClr val="accent1">
                        <a:alpha val="100000"/>
                      </a:schemeClr>
                    </a:gs>
                    <a:gs pos="88000">
                      <a:schemeClr val="accent1">
                        <a:alpha val="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>
                <a:no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bg-BG" sz="2000" b="0" i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PPOSans M" panose="00020600040101010101" pitchFamily="18" charset="-122"/>
                  <a:sym typeface="OPPOSans M" panose="00020600040101010101" pitchFamily="18" charset="-122"/>
                </a:endParaRPr>
              </a:p>
            </p:txBody>
          </p:sp>
          <p:grpSp>
            <p:nvGrpSpPr>
              <p:cNvPr id="19" name="组合 18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0137" y="5328"/>
                <a:ext cx="2244" cy="2244"/>
                <a:chOff x="10137" y="5328"/>
                <a:chExt cx="2244" cy="2244"/>
              </a:xfrm>
            </p:grpSpPr>
            <p:sp>
              <p:nvSpPr>
                <p:cNvPr id="20" name="椭圆 19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0484" y="5604"/>
                  <a:ext cx="1702" cy="1702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txBody>
                <a:bodyPr wrap="none" lIns="0" tIns="0" rIns="0" bIns="0" rtlCol="0" anchor="ctr" anchorCtr="0">
                  <a:noAutofit/>
                </a:bodyPr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01</a:t>
                  </a:r>
                  <a:endParaRPr lang="en-US" altLang="zh-CN" sz="20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21" name="弧形 85"/>
                <p:cNvSpPr/>
                <p:nvPr>
                  <p:custDataLst>
                    <p:tags r:id="rId5"/>
                  </p:custDataLst>
                </p:nvPr>
              </p:nvSpPr>
              <p:spPr>
                <a:xfrm rot="16200000">
                  <a:off x="10137" y="5328"/>
                  <a:ext cx="2245" cy="2244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OPPOSans M" panose="00020600040101010101" pitchFamily="18" charset="-122"/>
                    <a:sym typeface="OPPOSans M" panose="00020600040101010101" pitchFamily="18" charset="-122"/>
                  </a:endParaRPr>
                </a:p>
              </p:txBody>
            </p:sp>
          </p:grpSp>
        </p:grpSp>
        <p:grpSp>
          <p:nvGrpSpPr>
            <p:cNvPr id="42" name="组合 41"/>
            <p:cNvGrpSpPr/>
            <p:nvPr>
              <p:custDataLst>
                <p:tags r:id="rId6"/>
              </p:custDataLst>
            </p:nvPr>
          </p:nvGrpSpPr>
          <p:grpSpPr>
            <a:xfrm>
              <a:off x="10137" y="5337"/>
              <a:ext cx="1190" cy="1204"/>
              <a:chOff x="15222" y="5327"/>
              <a:chExt cx="2244" cy="2244"/>
            </a:xfrm>
          </p:grpSpPr>
          <p:grpSp>
            <p:nvGrpSpPr>
              <p:cNvPr id="43" name="组合 42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15377" y="5408"/>
                <a:ext cx="2088" cy="2090"/>
                <a:chOff x="15377" y="5408"/>
                <a:chExt cx="2088" cy="2090"/>
              </a:xfrm>
            </p:grpSpPr>
            <p:sp>
              <p:nvSpPr>
                <p:cNvPr id="46" name="椭圆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5377" y="5408"/>
                  <a:ext cx="2089" cy="2090"/>
                </a:xfrm>
                <a:prstGeom prst="ellipse">
                  <a:avLst/>
                </a:prstGeom>
                <a:noFill/>
                <a:ln w="6350">
                  <a:gradFill flip="none" rotWithShape="1">
                    <a:gsLst>
                      <a:gs pos="5000">
                        <a:schemeClr val="accent2">
                          <a:alpha val="100000"/>
                        </a:schemeClr>
                      </a:gs>
                      <a:gs pos="88000">
                        <a:schemeClr val="accent2">
                          <a:alpha val="0"/>
                        </a:schemeClr>
                      </a:gs>
                    </a:gsLst>
                    <a:lin ang="27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9710" tIns="54855" rIns="109710" bIns="54855" rtlCol="0" anchor="ctr">
                  <a:noAutofit/>
                </a:bodyPr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bg-BG" sz="2000" b="0" i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OPPOSans M" panose="00020600040101010101" pitchFamily="18" charset="-122"/>
                    <a:sym typeface="OPPOSans M" panose="00020600040101010101" pitchFamily="18" charset="-122"/>
                  </a:endParaRPr>
                </a:p>
              </p:txBody>
            </p:sp>
            <p:sp>
              <p:nvSpPr>
                <p:cNvPr id="47" name="椭圆 4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5570" y="5602"/>
                  <a:ext cx="1702" cy="1702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txBody>
                <a:bodyPr wrap="none" lIns="0" tIns="0" rIns="0" bIns="0" rtlCol="0" anchor="ctr" anchorCtr="0">
                  <a:noAutofit/>
                </a:bodyPr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02</a:t>
                  </a:r>
                  <a:endParaRPr lang="en-US" altLang="zh-CN" sz="2000" b="1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</p:txBody>
            </p:sp>
          </p:grpSp>
          <p:sp>
            <p:nvSpPr>
              <p:cNvPr id="48" name="弧形 85"/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15222" y="5327"/>
                <a:ext cx="2245" cy="2244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2000" b="0" i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PPOSans M" panose="00020600040101010101" pitchFamily="18" charset="-122"/>
                  <a:sym typeface="OPPOSans M" panose="00020600040101010101" pitchFamily="18" charset="-122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1810" y="2251"/>
              <a:ext cx="4555" cy="21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在创作数据新闻作品时：</a:t>
              </a:r>
              <a:endParaRPr lang="zh-CN" altLang="en-US"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  <a:p>
              <a:pPr marL="342900" lvl="1" indent="-34290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进行充分的信息核查</a:t>
              </a:r>
              <a:endParaRPr lang="zh-CN" altLang="en-US"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  <a:p>
              <a:pPr marL="342900" lvl="1" indent="-34290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引用可靠的数据</a:t>
              </a:r>
              <a:endParaRPr lang="zh-CN" altLang="en-US"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1810" y="5202"/>
              <a:ext cx="4555" cy="1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在解读数据的过程中：</a:t>
              </a:r>
              <a:endParaRPr lang="zh-CN" altLang="en-US"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  <a:p>
              <a:pPr marL="342900" lvl="1" indent="-342900" algn="l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保持公正和客观的态度</a:t>
              </a:r>
              <a:endParaRPr lang="zh-CN" altLang="en-US"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0137" y="7898"/>
              <a:ext cx="1190" cy="1204"/>
              <a:chOff x="10137" y="5328"/>
              <a:chExt cx="2244" cy="2244"/>
            </a:xfrm>
          </p:grpSpPr>
          <p:sp>
            <p:nvSpPr>
              <p:cNvPr id="55" name="椭圆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292" y="5410"/>
                <a:ext cx="2089" cy="2090"/>
              </a:xfrm>
              <a:prstGeom prst="ellipse">
                <a:avLst/>
              </a:prstGeom>
              <a:noFill/>
              <a:ln w="6350">
                <a:gradFill flip="none" rotWithShape="1">
                  <a:gsLst>
                    <a:gs pos="0">
                      <a:schemeClr val="accent1">
                        <a:alpha val="100000"/>
                      </a:schemeClr>
                    </a:gs>
                    <a:gs pos="88000">
                      <a:schemeClr val="accent1">
                        <a:alpha val="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>
                <a:no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bg-BG" sz="2000" b="0" i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PPOSans M" panose="00020600040101010101" pitchFamily="18" charset="-122"/>
                  <a:sym typeface="OPPOSans M" panose="00020600040101010101" pitchFamily="18" charset="-122"/>
                </a:endParaRPr>
              </a:p>
            </p:txBody>
          </p:sp>
          <p:grpSp>
            <p:nvGrpSpPr>
              <p:cNvPr id="56" name="组合 55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10137" y="5328"/>
                <a:ext cx="2244" cy="2244"/>
                <a:chOff x="10137" y="5328"/>
                <a:chExt cx="2244" cy="2244"/>
              </a:xfrm>
            </p:grpSpPr>
            <p:sp>
              <p:nvSpPr>
                <p:cNvPr id="57" name="椭圆 56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0484" y="5604"/>
                  <a:ext cx="1702" cy="1702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txBody>
                <a:bodyPr wrap="none" lIns="0" tIns="0" rIns="0" bIns="0" rtlCol="0" anchor="ctr" anchorCtr="0">
                  <a:noAutofit/>
                </a:bodyPr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FFFFFF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ea"/>
                    </a:rPr>
                    <a:t>03</a:t>
                  </a:r>
                  <a:endParaRPr lang="en-US" altLang="zh-CN" sz="20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endParaRPr>
                </a:p>
              </p:txBody>
            </p:sp>
            <p:sp>
              <p:nvSpPr>
                <p:cNvPr id="58" name="弧形 85"/>
                <p:cNvSpPr/>
                <p:nvPr>
                  <p:custDataLst>
                    <p:tags r:id="rId14"/>
                  </p:custDataLst>
                </p:nvPr>
              </p:nvSpPr>
              <p:spPr>
                <a:xfrm rot="16200000">
                  <a:off x="10137" y="5328"/>
                  <a:ext cx="2245" cy="2244"/>
                </a:xfrm>
                <a:prstGeom prst="arc">
                  <a:avLst>
                    <a:gd name="adj1" fmla="val 2657162"/>
                    <a:gd name="adj2" fmla="val 8176062"/>
                  </a:avLst>
                </a:prstGeom>
                <a:noFill/>
                <a:ln w="381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kumimoji="0" lang="zh-CN" altLang="en-US" sz="2000" b="0" i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OPPOSans M" panose="00020600040101010101" pitchFamily="18" charset="-122"/>
                    <a:sym typeface="OPPOSans M" panose="00020600040101010101" pitchFamily="18" charset="-122"/>
                  </a:endParaRPr>
                </a:p>
              </p:txBody>
            </p:sp>
          </p:grpSp>
        </p:grpSp>
        <p:sp>
          <p:nvSpPr>
            <p:cNvPr id="59" name="文本框 58"/>
            <p:cNvSpPr txBox="1"/>
            <p:nvPr/>
          </p:nvSpPr>
          <p:spPr>
            <a:xfrm>
              <a:off x="11810" y="8046"/>
              <a:ext cx="5352" cy="1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20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思源黑体 Heavy" panose="020B0A00000000000000" charset="-122"/>
                </a:rPr>
                <a:t>尊重知识产权，遵守数据使用和共享的相关规定</a:t>
              </a:r>
              <a:endParaRPr lang="zh-CN" altLang="en-US" sz="20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思源黑体 Heavy" panose="020B0A0000000000000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3095" y="1676400"/>
            <a:ext cx="5720080" cy="4348480"/>
            <a:chOff x="981" y="2624"/>
            <a:chExt cx="9008" cy="6848"/>
          </a:xfrm>
        </p:grpSpPr>
        <p:sp>
          <p:nvSpPr>
            <p:cNvPr id="4" name="矩形 3"/>
            <p:cNvSpPr/>
            <p:nvPr>
              <p:custDataLst>
                <p:tags r:id="rId15"/>
              </p:custDataLst>
            </p:nvPr>
          </p:nvSpPr>
          <p:spPr>
            <a:xfrm>
              <a:off x="981" y="2624"/>
              <a:ext cx="6574" cy="62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遵守法律法规和伦理规范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16"/>
              </p:custDataLst>
            </p:nvPr>
          </p:nvSpPr>
          <p:spPr>
            <a:xfrm>
              <a:off x="1972" y="3578"/>
              <a:ext cx="8017" cy="58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在数据新闻生产的过程中，要遵守法律法规和伦理规范，这是极为重要的。方洁和高璐曾在</a:t>
              </a:r>
              <a:r>
                <a:rPr kumimoji="1"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 </a:t>
              </a: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《数据新闻：一个亟待确立专业规范的领域》</a:t>
              </a:r>
              <a:r>
                <a:rPr kumimoji="1"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 </a:t>
              </a: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一文中指出，数据新闻要确立自身的地位，当务之急是确立一套具有现实指导性且成体系的专业规范。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11"/>
          <p:cNvSpPr/>
          <p:nvPr/>
        </p:nvSpPr>
        <p:spPr>
          <a:xfrm>
            <a:off x="1433195" y="1989455"/>
            <a:ext cx="3977640" cy="436562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l" fontAlgn="auto">
              <a:lnSpc>
                <a:spcPts val="55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故事驱动策略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ts val="55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数据驱动策略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ts val="55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比较和对比策略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ts val="55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可视化策略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ts val="55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受众参与策略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fontAlgn="auto">
              <a:lnSpc>
                <a:spcPts val="55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多平台传播策略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433195" y="1310640"/>
            <a:ext cx="3444240" cy="45148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数据新闻生产的策略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994400" y="1762125"/>
            <a:ext cx="4998720" cy="4212590"/>
          </a:xfrm>
          <a:custGeom>
            <a:avLst/>
            <a:gdLst/>
            <a:ahLst/>
            <a:cxnLst/>
            <a:rect l="l" t="t" r="r" b="b"/>
            <a:pathLst>
              <a:path w="4226894" h="3226984">
                <a:moveTo>
                  <a:pt x="0" y="0"/>
                </a:moveTo>
                <a:lnTo>
                  <a:pt x="4226894" y="0"/>
                </a:lnTo>
                <a:lnTo>
                  <a:pt x="4226894" y="3226984"/>
                </a:lnTo>
                <a:lnTo>
                  <a:pt x="0" y="322698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3251835" y="1762760"/>
            <a:ext cx="4064000" cy="914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0" lvl="1" indent="0" algn="ctr">
              <a:lnSpc>
                <a:spcPts val="8570"/>
              </a:lnSpc>
              <a:spcBef>
                <a:spcPct val="0"/>
              </a:spcBef>
            </a:pPr>
            <a:endParaRPr lang="en-US" altLang="en-US" sz="4055" b="1" spc="492">
              <a:solidFill>
                <a:srgbClr val="FFFFFF"/>
              </a:solidFill>
              <a:latin typeface="Arial" panose="020B0604020202020204" pitchFamily="34" charset="0"/>
              <a:ea typeface="思源黑体 Heavy" panose="020B0A00000000000000" charset="-122"/>
              <a:cs typeface="Arial" panose="020B0604020202020204" pitchFamily="34" charset="0"/>
              <a:sym typeface="思源黑体 Heavy" panose="020B0A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47035" y="1741170"/>
            <a:ext cx="4064000" cy="914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0" lvl="1" indent="0" algn="ctr">
              <a:lnSpc>
                <a:spcPts val="8570"/>
              </a:lnSpc>
              <a:spcBef>
                <a:spcPct val="0"/>
              </a:spcBef>
            </a:pPr>
            <a:endParaRPr lang="en-US" altLang="en-US" sz="4055" b="1" spc="492">
              <a:solidFill>
                <a:srgbClr val="FFFFFF"/>
              </a:solidFill>
              <a:latin typeface="Arial" panose="020B0604020202020204" pitchFamily="34" charset="0"/>
              <a:ea typeface="思源黑体 Heavy" panose="020B0A00000000000000" charset="-122"/>
              <a:cs typeface="Arial" panose="020B0604020202020204" pitchFamily="34" charset="0"/>
              <a:sym typeface="思源黑体 Heavy" panose="020B0A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264910" y="1079500"/>
            <a:ext cx="5426710" cy="5565140"/>
            <a:chOff x="9747" y="1751"/>
            <a:chExt cx="8546" cy="8764"/>
          </a:xfrm>
        </p:grpSpPr>
        <p:grpSp>
          <p:nvGrpSpPr>
            <p:cNvPr id="5" name="组合 4"/>
            <p:cNvGrpSpPr/>
            <p:nvPr/>
          </p:nvGrpSpPr>
          <p:grpSpPr>
            <a:xfrm>
              <a:off x="10218" y="1751"/>
              <a:ext cx="7590" cy="7863"/>
              <a:chOff x="1749" y="1574"/>
              <a:chExt cx="7590" cy="7863"/>
            </a:xfrm>
          </p:grpSpPr>
          <p:pic>
            <p:nvPicPr>
              <p:cNvPr id="3" name="图片 2"/>
              <p:cNvPicPr/>
              <p:nvPr/>
            </p:nvPicPr>
            <p:blipFill>
              <a:blip r:embed="rId1"/>
              <a:srcRect t="48761" b="7915"/>
              <a:stretch>
                <a:fillRect/>
              </a:stretch>
            </p:blipFill>
            <p:spPr>
              <a:xfrm>
                <a:off x="1749" y="5645"/>
                <a:ext cx="7591" cy="3793"/>
              </a:xfrm>
              <a:prstGeom prst="rect">
                <a:avLst/>
              </a:prstGeom>
            </p:spPr>
          </p:pic>
          <p:pic>
            <p:nvPicPr>
              <p:cNvPr id="4" name="图片 3"/>
              <p:cNvPicPr/>
              <p:nvPr/>
            </p:nvPicPr>
            <p:blipFill>
              <a:blip r:embed="rId1"/>
              <a:srcRect b="57099"/>
              <a:stretch>
                <a:fillRect/>
              </a:stretch>
            </p:blipFill>
            <p:spPr>
              <a:xfrm>
                <a:off x="1749" y="1574"/>
                <a:ext cx="7591" cy="3756"/>
              </a:xfrm>
              <a:prstGeom prst="rect">
                <a:avLst/>
              </a:prstGeom>
            </p:spPr>
          </p:pic>
        </p:grpSp>
        <p:sp>
          <p:nvSpPr>
            <p:cNvPr id="13" name="文本框 12"/>
            <p:cNvSpPr txBox="1"/>
            <p:nvPr/>
          </p:nvSpPr>
          <p:spPr>
            <a:xfrm>
              <a:off x="9747" y="8785"/>
              <a:ext cx="8546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《纽约时报》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推出的融合新闻作品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——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《雪崩：特纳尔溪事故》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endParaRPr lang="en-US" altLang="zh-CN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-254317" y="1877695"/>
            <a:ext cx="6288087" cy="3851910"/>
            <a:chOff x="-240" y="3021"/>
            <a:chExt cx="9902" cy="6066"/>
          </a:xfrm>
        </p:grpSpPr>
        <p:sp>
          <p:nvSpPr>
            <p:cNvPr id="15" name="矩形 14"/>
            <p:cNvSpPr/>
            <p:nvPr>
              <p:custDataLst>
                <p:tags r:id="rId2"/>
              </p:custDataLst>
            </p:nvPr>
          </p:nvSpPr>
          <p:spPr>
            <a:xfrm>
              <a:off x="1974" y="4121"/>
              <a:ext cx="7688" cy="4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故事驱动策略是在数据新闻报道中使用故事叙述元素来吸引受众、增加受众参与度并提高新闻可理解性的方法。它将数据作为支持和丰富故事的工具，首先确定引人入胜的故事，然后使用数据来支持和补充故事的内容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3"/>
              </p:custDataLst>
            </p:nvPr>
          </p:nvSpPr>
          <p:spPr>
            <a:xfrm>
              <a:off x="-240" y="3021"/>
              <a:ext cx="6574" cy="62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en-US" altLang="zh-CN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 </a:t>
              </a: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故事驱动策略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3251835" y="1762760"/>
            <a:ext cx="4064000" cy="914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0" lvl="1" indent="0" algn="ctr">
              <a:lnSpc>
                <a:spcPts val="8570"/>
              </a:lnSpc>
              <a:spcBef>
                <a:spcPct val="0"/>
              </a:spcBef>
            </a:pPr>
            <a:endParaRPr lang="en-US" altLang="en-US" sz="4055" b="1" spc="492">
              <a:solidFill>
                <a:srgbClr val="FFFFFF"/>
              </a:solidFill>
              <a:latin typeface="Arial" panose="020B0604020202020204" pitchFamily="34" charset="0"/>
              <a:ea typeface="思源黑体 Heavy" panose="020B0A00000000000000" charset="-122"/>
              <a:cs typeface="Arial" panose="020B0604020202020204" pitchFamily="34" charset="0"/>
              <a:sym typeface="思源黑体 Heavy" panose="020B0A00000000000000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060440" y="1177925"/>
            <a:ext cx="5426710" cy="5325745"/>
            <a:chOff x="9900" y="1855"/>
            <a:chExt cx="8546" cy="8387"/>
          </a:xfrm>
        </p:grpSpPr>
        <p:sp>
          <p:nvSpPr>
            <p:cNvPr id="13" name="文本框 12"/>
            <p:cNvSpPr txBox="1"/>
            <p:nvPr/>
          </p:nvSpPr>
          <p:spPr>
            <a:xfrm>
              <a:off x="9900" y="8512"/>
              <a:ext cx="8546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《学生信息泄露不只在人大，网上最低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1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元就能买到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200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条》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  <p:pic>
          <p:nvPicPr>
            <p:cNvPr id="348" name="图片 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685" y="1855"/>
              <a:ext cx="7207" cy="74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4"/>
          <p:cNvGrpSpPr/>
          <p:nvPr/>
        </p:nvGrpSpPr>
        <p:grpSpPr>
          <a:xfrm>
            <a:off x="-264477" y="1644650"/>
            <a:ext cx="6375082" cy="4401820"/>
            <a:chOff x="-240" y="2798"/>
            <a:chExt cx="10039" cy="6932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974" y="3693"/>
              <a:ext cx="7825" cy="60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数据驱动策略是基于数据分析和洞察来制定决策和行动计划的方法。它将数据作为主要的报道素材和起点，以数据为基础，通过深度挖掘、分析数据来揭示新闻背后的故事和趋势，为受众提供更具深度和广度的新闻报道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-240" y="2798"/>
              <a:ext cx="6574" cy="62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数据驱动策略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988560" y="1445260"/>
            <a:ext cx="6588760" cy="4961890"/>
            <a:chOff x="7856" y="2053"/>
            <a:chExt cx="10376" cy="7814"/>
          </a:xfrm>
        </p:grpSpPr>
        <p:pic>
          <p:nvPicPr>
            <p:cNvPr id="339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856" y="2053"/>
              <a:ext cx="5083" cy="6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54" y="2053"/>
              <a:ext cx="5079" cy="6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8739" y="8137"/>
              <a:ext cx="8546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40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年前后的交通出行数据，哪个让你感触最深？》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59067" y="1499870"/>
            <a:ext cx="4601527" cy="4443095"/>
            <a:chOff x="-154" y="2490"/>
            <a:chExt cx="7246" cy="6997"/>
          </a:xfrm>
        </p:grpSpPr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1802" y="3385"/>
              <a:ext cx="5290" cy="61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使用数据来进行比较和对比，揭示不同群体、地区、时间段之间的差异和相似之处。这种策略可以为受众提供更全面的视角，帮助受众更好地理解问题的复杂性和多样性。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154" y="2490"/>
              <a:ext cx="6574" cy="62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en-US" altLang="zh-CN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 </a:t>
              </a: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比较和对比策略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4952365" y="1208405"/>
            <a:ext cx="6501765" cy="5241925"/>
            <a:chOff x="7638" y="1903"/>
            <a:chExt cx="10239" cy="825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rcRect t="8574" b="13132"/>
            <a:stretch>
              <a:fillRect/>
            </a:stretch>
          </p:blipFill>
          <p:spPr>
            <a:xfrm>
              <a:off x="7638" y="1903"/>
              <a:ext cx="5076" cy="738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rcRect t="8624" b="12632"/>
            <a:stretch>
              <a:fillRect/>
            </a:stretch>
          </p:blipFill>
          <p:spPr>
            <a:xfrm>
              <a:off x="12875" y="1903"/>
              <a:ext cx="5003" cy="738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380" y="8428"/>
              <a:ext cx="8546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《五环以外》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-397192" y="1821815"/>
            <a:ext cx="4862512" cy="3741420"/>
            <a:chOff x="-497" y="2885"/>
            <a:chExt cx="7657" cy="5892"/>
          </a:xfrm>
        </p:grpSpPr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1870" y="3780"/>
              <a:ext cx="5290" cy="4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使用合适的数据可视化工具和技术，将数据呈现为视觉化的形式，以增强信息传达的效果和影响力，这是数据新闻常用的呈现形式。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-497" y="2885"/>
              <a:ext cx="6574" cy="62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可视化策略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895850" y="1397000"/>
            <a:ext cx="6969125" cy="4902200"/>
            <a:chOff x="7764" y="2200"/>
            <a:chExt cx="10975" cy="7720"/>
          </a:xfrm>
        </p:grpSpPr>
        <p:sp>
          <p:nvSpPr>
            <p:cNvPr id="11" name="文本框 10"/>
            <p:cNvSpPr txBox="1"/>
            <p:nvPr/>
          </p:nvSpPr>
          <p:spPr>
            <a:xfrm>
              <a:off x="8730" y="8190"/>
              <a:ext cx="8546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《雾霾季来袭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28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市能否完成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2017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年减霾目标？》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 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  <p:pic>
          <p:nvPicPr>
            <p:cNvPr id="211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64" y="2200"/>
              <a:ext cx="5635" cy="6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99" y="2200"/>
              <a:ext cx="5340" cy="68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-610552" y="1813619"/>
            <a:ext cx="5350827" cy="3954086"/>
            <a:chOff x="-737" y="2968"/>
            <a:chExt cx="8426" cy="6227"/>
          </a:xfrm>
        </p:grpSpPr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1503" y="3896"/>
              <a:ext cx="6186" cy="5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algn="just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鼓励受众与数据进行互动和探索，使他们成为数据的受众和参与者。使用互动式数据可视化工具和技术，能让受众自己探索数据、提出问题，并从中获取答案。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-737" y="2968"/>
              <a:ext cx="6813" cy="65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受众参与策略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960755" y="3537585"/>
            <a:ext cx="10600055" cy="2774950"/>
            <a:chOff x="1170" y="5554"/>
            <a:chExt cx="16693" cy="4370"/>
          </a:xfrm>
        </p:grpSpPr>
        <p:pic>
          <p:nvPicPr>
            <p:cNvPr id="214" name="图片 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70" y="5554"/>
              <a:ext cx="13100" cy="43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文本框 9"/>
            <p:cNvSpPr txBox="1"/>
            <p:nvPr/>
          </p:nvSpPr>
          <p:spPr>
            <a:xfrm>
              <a:off x="13533" y="6442"/>
              <a:ext cx="4330" cy="17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p>
              <a:pPr marL="0" lvl="1" indent="0" algn="ctr">
                <a:lnSpc>
                  <a:spcPts val="8570"/>
                </a:lnSpc>
                <a:spcBef>
                  <a:spcPct val="0"/>
                </a:spcBef>
              </a:pP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“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数据新闻</a:t>
              </a:r>
              <a:r>
                <a:rPr lang="en-US" altLang="zh-CN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”</a:t>
              </a:r>
              <a:r>
                <a:rPr lang="zh-CN" altLang="en-US" sz="1400">
                  <a:solidFill>
                    <a:srgbClr val="404040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思源黑体 Heavy" panose="020B0A00000000000000" charset="-122"/>
                </a:rPr>
                <a:t>栏目节选</a:t>
              </a:r>
              <a:endParaRPr lang="zh-CN" altLang="en-US" sz="1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Heavy" panose="020B0A00000000000000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088005" y="5300345"/>
            <a:ext cx="4064000" cy="914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0" lvl="1" indent="0" algn="ctr">
              <a:lnSpc>
                <a:spcPts val="8570"/>
              </a:lnSpc>
              <a:spcBef>
                <a:spcPct val="0"/>
              </a:spcBef>
            </a:pPr>
            <a:endParaRPr lang="en-US" altLang="en-US" sz="4055" b="1" spc="492">
              <a:solidFill>
                <a:srgbClr val="FFFFFF"/>
              </a:solidFill>
              <a:latin typeface="Arial" panose="020B0604020202020204" pitchFamily="34" charset="0"/>
              <a:ea typeface="思源黑体 Heavy" panose="020B0A00000000000000" charset="-122"/>
              <a:cs typeface="Arial" panose="020B0604020202020204" pitchFamily="34" charset="0"/>
              <a:sym typeface="思源黑体 Heavy" panose="020B0A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66235" y="5278755"/>
            <a:ext cx="4064000" cy="914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0" lvl="1" indent="0" algn="ctr">
              <a:lnSpc>
                <a:spcPts val="8570"/>
              </a:lnSpc>
              <a:spcBef>
                <a:spcPct val="0"/>
              </a:spcBef>
            </a:pPr>
            <a:endParaRPr lang="en-US" altLang="en-US" sz="4055" b="1" spc="492">
              <a:solidFill>
                <a:srgbClr val="FFFFFF"/>
              </a:solidFill>
              <a:latin typeface="Arial" panose="020B0604020202020204" pitchFamily="34" charset="0"/>
              <a:ea typeface="思源黑体 Heavy" panose="020B0A00000000000000" charset="-122"/>
              <a:cs typeface="Arial" panose="020B0604020202020204" pitchFamily="34" charset="0"/>
              <a:sym typeface="思源黑体 Heavy" panose="020B0A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241300" y="1230630"/>
            <a:ext cx="11610975" cy="2473325"/>
            <a:chOff x="-188" y="2146"/>
            <a:chExt cx="18285" cy="3895"/>
          </a:xfrm>
        </p:grpSpPr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781" y="2919"/>
              <a:ext cx="16317" cy="31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p>
              <a:pPr indent="0" algn="just" fontAlgn="auto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数据新闻团队需要考虑在多个平台上发布和传播数据新闻，以扩大受众的覆盖范围和参与度。例如，数据新闻团队可以建立专门的数据新闻网站或应用程序，用于发布和展示数据新闻报道。</a:t>
              </a:r>
              <a:endPara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-188" y="2146"/>
              <a:ext cx="6813" cy="65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p>
              <a:pPr marL="342900" indent="-342900" algn="ctr">
                <a:spcBef>
                  <a:spcPct val="0"/>
                </a:spcBef>
                <a:spcAft>
                  <a:spcPct val="0"/>
                </a:spcAft>
                <a:buFont typeface="Wingdings" panose="05000000000000000000" charset="0"/>
                <a:buChar char="l"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多平台传播策略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2" name="圆角矩形 1081"/>
          <p:cNvSpPr/>
          <p:nvPr/>
        </p:nvSpPr>
        <p:spPr>
          <a:xfrm>
            <a:off x="6815455" y="2086610"/>
            <a:ext cx="3351530" cy="45148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数据新闻的运营模式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83" name="文本框 1082"/>
          <p:cNvSpPr txBox="1"/>
          <p:nvPr/>
        </p:nvSpPr>
        <p:spPr>
          <a:xfrm>
            <a:off x="7158355" y="2790825"/>
            <a:ext cx="3331845" cy="2769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342900" indent="-342900" algn="l">
              <a:lnSpc>
                <a:spcPct val="25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独立运营模式</a:t>
            </a:r>
            <a:endParaRPr lang="zh-CN" altLang="en-US" sz="240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25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合作运营模式</a:t>
            </a:r>
            <a:endParaRPr lang="zh-CN" altLang="en-US" sz="240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25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平台运营模式</a:t>
            </a:r>
            <a:endParaRPr lang="zh-CN" altLang="en-US" sz="240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41120" y="1683385"/>
            <a:ext cx="4550410" cy="4615815"/>
          </a:xfrm>
          <a:custGeom>
            <a:avLst/>
            <a:gdLst/>
            <a:ahLst/>
            <a:cxnLst/>
            <a:rect l="l" t="t" r="r" b="b"/>
            <a:pathLst>
              <a:path w="4032504" h="4114800">
                <a:moveTo>
                  <a:pt x="0" y="0"/>
                </a:moveTo>
                <a:lnTo>
                  <a:pt x="4032504" y="0"/>
                </a:lnTo>
                <a:lnTo>
                  <a:pt x="4032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9" name="Rectangle 11"/>
          <p:cNvSpPr/>
          <p:nvPr/>
        </p:nvSpPr>
        <p:spPr>
          <a:xfrm>
            <a:off x="762635" y="2345690"/>
            <a:ext cx="7242810" cy="343090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真实性是新闻的最本质要求，任何形式的新闻都要经得起事实的检验并确保真实性。数据新闻以处理和分析大量数据为基础，能够最大限度地减少人为因素的干扰和认知局限，让新闻更加客观。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62635" y="1558290"/>
            <a:ext cx="3027045" cy="45148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数据新闻的真实性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4" name="文本框 3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6"/>
          <p:cNvSpPr/>
          <p:nvPr/>
        </p:nvSpPr>
        <p:spPr>
          <a:xfrm>
            <a:off x="7788275" y="2009775"/>
            <a:ext cx="3667125" cy="3860800"/>
          </a:xfrm>
          <a:custGeom>
            <a:avLst/>
            <a:gdLst/>
            <a:ahLst/>
            <a:cxnLst/>
            <a:rect l="l" t="t" r="r" b="b"/>
            <a:pathLst>
              <a:path w="4144945" h="4114800">
                <a:moveTo>
                  <a:pt x="0" y="0"/>
                </a:moveTo>
                <a:lnTo>
                  <a:pt x="4144945" y="0"/>
                </a:lnTo>
                <a:lnTo>
                  <a:pt x="41449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88023" y="1537018"/>
            <a:ext cx="3455035" cy="4559935"/>
          </a:xfrm>
          <a:prstGeom prst="rect">
            <a:avLst/>
          </a:prstGeom>
          <a:ln w="3175">
            <a:noFill/>
          </a:ln>
          <a:effectLst>
            <a:outerShdw blurRad="215900" dist="50800" dir="5400000" sx="102000" sy="102000" algn="ctr" rotWithShape="0">
              <a:schemeClr val="accent1">
                <a:alpha val="15000"/>
              </a:schemeClr>
            </a:outerShdw>
          </a:effectLst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688023" y="1537018"/>
            <a:ext cx="3455035" cy="4559935"/>
          </a:xfrm>
          <a:prstGeom prst="rect">
            <a:avLst/>
          </a:prstGeom>
          <a:solidFill>
            <a:srgbClr val="FFFFFF">
              <a:alpha val="20000"/>
            </a:srgbClr>
          </a:solidFill>
          <a:ln w="3175">
            <a:noFill/>
          </a:ln>
          <a:effectLst/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圆角矩形 22"/>
          <p:cNvSpPr/>
          <p:nvPr>
            <p:custDataLst>
              <p:tags r:id="rId3"/>
            </p:custDataLst>
          </p:nvPr>
        </p:nvSpPr>
        <p:spPr>
          <a:xfrm>
            <a:off x="1515428" y="6016308"/>
            <a:ext cx="1800225" cy="9017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71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904240" y="2703830"/>
            <a:ext cx="2986405" cy="2954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 algn="just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专门生产数据新闻的机构采用的是独立运营模式，如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数可视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独立运营模式下，团队需要注重自身的品牌建设和市场推广，建立良好的品牌形象，增强受众对团队的认同感和忠诚度，提高报道的影响力和竞争力。同时，团队需要通过市场推广和合作等方式，扩大自身的知名度和影响力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5"/>
            </p:custDataLst>
          </p:nvPr>
        </p:nvSpPr>
        <p:spPr>
          <a:xfrm>
            <a:off x="947103" y="1371918"/>
            <a:ext cx="923290" cy="11861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13" h="1429">
                <a:moveTo>
                  <a:pt x="1113" y="201"/>
                </a:moveTo>
                <a:lnTo>
                  <a:pt x="996" y="201"/>
                </a:lnTo>
                <a:lnTo>
                  <a:pt x="1113" y="201"/>
                </a:lnTo>
                <a:close/>
                <a:moveTo>
                  <a:pt x="173" y="0"/>
                </a:moveTo>
                <a:lnTo>
                  <a:pt x="183" y="0"/>
                </a:lnTo>
                <a:lnTo>
                  <a:pt x="1113" y="0"/>
                </a:lnTo>
                <a:lnTo>
                  <a:pt x="1113" y="1"/>
                </a:lnTo>
                <a:lnTo>
                  <a:pt x="1108" y="1"/>
                </a:lnTo>
                <a:cubicBezTo>
                  <a:pt x="1045" y="6"/>
                  <a:pt x="995" y="82"/>
                  <a:pt x="995" y="174"/>
                </a:cubicBezTo>
                <a:cubicBezTo>
                  <a:pt x="995" y="183"/>
                  <a:pt x="995" y="192"/>
                  <a:pt x="996" y="200"/>
                </a:cubicBezTo>
                <a:lnTo>
                  <a:pt x="996" y="201"/>
                </a:lnTo>
                <a:lnTo>
                  <a:pt x="989" y="201"/>
                </a:lnTo>
                <a:lnTo>
                  <a:pt x="989" y="904"/>
                </a:lnTo>
                <a:lnTo>
                  <a:pt x="989" y="909"/>
                </a:lnTo>
                <a:cubicBezTo>
                  <a:pt x="990" y="917"/>
                  <a:pt x="990" y="925"/>
                  <a:pt x="990" y="934"/>
                </a:cubicBezTo>
                <a:cubicBezTo>
                  <a:pt x="990" y="943"/>
                  <a:pt x="990" y="951"/>
                  <a:pt x="989" y="959"/>
                </a:cubicBezTo>
                <a:lnTo>
                  <a:pt x="989" y="964"/>
                </a:lnTo>
                <a:lnTo>
                  <a:pt x="989" y="971"/>
                </a:lnTo>
                <a:lnTo>
                  <a:pt x="989" y="973"/>
                </a:lnTo>
                <a:cubicBezTo>
                  <a:pt x="988" y="999"/>
                  <a:pt x="984" y="1025"/>
                  <a:pt x="977" y="1050"/>
                </a:cubicBezTo>
                <a:lnTo>
                  <a:pt x="975" y="1055"/>
                </a:lnTo>
                <a:lnTo>
                  <a:pt x="974" y="1058"/>
                </a:lnTo>
                <a:cubicBezTo>
                  <a:pt x="919" y="1271"/>
                  <a:pt x="726" y="1429"/>
                  <a:pt x="495" y="1429"/>
                </a:cubicBezTo>
                <a:cubicBezTo>
                  <a:pt x="264" y="1429"/>
                  <a:pt x="71" y="1271"/>
                  <a:pt x="16" y="1058"/>
                </a:cubicBezTo>
                <a:lnTo>
                  <a:pt x="15" y="1055"/>
                </a:lnTo>
                <a:lnTo>
                  <a:pt x="13" y="1050"/>
                </a:lnTo>
                <a:cubicBezTo>
                  <a:pt x="6" y="1025"/>
                  <a:pt x="2" y="999"/>
                  <a:pt x="1" y="973"/>
                </a:cubicBezTo>
                <a:lnTo>
                  <a:pt x="1" y="971"/>
                </a:lnTo>
                <a:lnTo>
                  <a:pt x="1" y="964"/>
                </a:lnTo>
                <a:lnTo>
                  <a:pt x="1" y="959"/>
                </a:lnTo>
                <a:cubicBezTo>
                  <a:pt x="0" y="951"/>
                  <a:pt x="0" y="943"/>
                  <a:pt x="0" y="934"/>
                </a:cubicBezTo>
                <a:cubicBezTo>
                  <a:pt x="0" y="925"/>
                  <a:pt x="0" y="917"/>
                  <a:pt x="1" y="909"/>
                </a:cubicBezTo>
                <a:lnTo>
                  <a:pt x="1" y="904"/>
                </a:lnTo>
                <a:lnTo>
                  <a:pt x="1" y="185"/>
                </a:lnTo>
                <a:lnTo>
                  <a:pt x="1" y="185"/>
                </a:lnTo>
                <a:lnTo>
                  <a:pt x="1" y="183"/>
                </a:lnTo>
                <a:cubicBezTo>
                  <a:pt x="1" y="181"/>
                  <a:pt x="1" y="178"/>
                  <a:pt x="1" y="175"/>
                </a:cubicBezTo>
                <a:cubicBezTo>
                  <a:pt x="1" y="84"/>
                  <a:pt x="72" y="10"/>
                  <a:pt x="164" y="1"/>
                </a:cubicBezTo>
                <a:lnTo>
                  <a:pt x="164" y="1"/>
                </a:lnTo>
                <a:lnTo>
                  <a:pt x="167" y="0"/>
                </a:lnTo>
                <a:cubicBezTo>
                  <a:pt x="169" y="0"/>
                  <a:pt x="171" y="0"/>
                  <a:pt x="1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71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25400" dir="5400000" sx="103000" sy="103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rIns="17970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01</a:t>
            </a:r>
            <a:endParaRPr lang="en-US" alt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" name="任意多边形 4"/>
          <p:cNvSpPr/>
          <p:nvPr>
            <p:custDataLst>
              <p:tags r:id="rId6"/>
            </p:custDataLst>
          </p:nvPr>
        </p:nvSpPr>
        <p:spPr>
          <a:xfrm>
            <a:off x="1761808" y="1371283"/>
            <a:ext cx="224155" cy="1657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" h="253">
                <a:moveTo>
                  <a:pt x="170" y="0"/>
                </a:moveTo>
                <a:cubicBezTo>
                  <a:pt x="264" y="0"/>
                  <a:pt x="340" y="98"/>
                  <a:pt x="340" y="220"/>
                </a:cubicBezTo>
                <a:cubicBezTo>
                  <a:pt x="340" y="231"/>
                  <a:pt x="339" y="242"/>
                  <a:pt x="338" y="253"/>
                </a:cubicBezTo>
                <a:lnTo>
                  <a:pt x="338" y="253"/>
                </a:lnTo>
                <a:lnTo>
                  <a:pt x="2" y="253"/>
                </a:lnTo>
                <a:lnTo>
                  <a:pt x="2" y="253"/>
                </a:lnTo>
                <a:cubicBezTo>
                  <a:pt x="1" y="242"/>
                  <a:pt x="0" y="231"/>
                  <a:pt x="0" y="220"/>
                </a:cubicBezTo>
                <a:cubicBezTo>
                  <a:pt x="0" y="98"/>
                  <a:pt x="76" y="0"/>
                  <a:pt x="17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986915" y="1778000"/>
            <a:ext cx="2156460" cy="7797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独立运营模式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 useBgFill="1">
        <p:nvSpPr>
          <p:cNvPr id="35" name="矩形 34"/>
          <p:cNvSpPr/>
          <p:nvPr>
            <p:custDataLst>
              <p:tags r:id="rId8"/>
            </p:custDataLst>
          </p:nvPr>
        </p:nvSpPr>
        <p:spPr>
          <a:xfrm>
            <a:off x="4346893" y="1537018"/>
            <a:ext cx="3455035" cy="4559935"/>
          </a:xfrm>
          <a:prstGeom prst="rect">
            <a:avLst/>
          </a:prstGeom>
          <a:ln w="3175">
            <a:noFill/>
          </a:ln>
          <a:effectLst>
            <a:outerShdw blurRad="215900" dist="50800" dir="5400000" sx="102000" sy="102000" algn="ctr" rotWithShape="0">
              <a:schemeClr val="accent2">
                <a:alpha val="15000"/>
              </a:schemeClr>
            </a:outerShdw>
          </a:effectLst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9"/>
            </p:custDataLst>
          </p:nvPr>
        </p:nvSpPr>
        <p:spPr>
          <a:xfrm>
            <a:off x="4346893" y="1537018"/>
            <a:ext cx="3455035" cy="4559935"/>
          </a:xfrm>
          <a:prstGeom prst="rect">
            <a:avLst/>
          </a:prstGeom>
          <a:solidFill>
            <a:srgbClr val="FFFFFF">
              <a:alpha val="20000"/>
            </a:srgbClr>
          </a:solidFill>
          <a:ln w="3175">
            <a:noFill/>
          </a:ln>
          <a:effectLst/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1" name="圆角矩形 50"/>
          <p:cNvSpPr/>
          <p:nvPr>
            <p:custDataLst>
              <p:tags r:id="rId10"/>
            </p:custDataLst>
          </p:nvPr>
        </p:nvSpPr>
        <p:spPr>
          <a:xfrm>
            <a:off x="5174298" y="6016308"/>
            <a:ext cx="1800225" cy="9017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00000"/>
                </a:schemeClr>
              </a:gs>
              <a:gs pos="71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52" name="矩形 51"/>
          <p:cNvSpPr/>
          <p:nvPr>
            <p:custDataLst>
              <p:tags r:id="rId11"/>
            </p:custDataLst>
          </p:nvPr>
        </p:nvSpPr>
        <p:spPr>
          <a:xfrm>
            <a:off x="4599940" y="2703830"/>
            <a:ext cx="2966085" cy="2954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 algn="just" fontAlgn="auto">
              <a:lnSpc>
                <a:spcPts val="3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数据新闻团队与其他媒体或机构合作，共同进行新闻报道，这就是合作运营模式。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ts val="3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这种模式可以帮助团队快速获得数据和信息，同时团队也可以利用其他媒体和机构的专业知识和资源，提高报道的质量和效果。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任意多边形 52"/>
          <p:cNvSpPr/>
          <p:nvPr>
            <p:custDataLst>
              <p:tags r:id="rId12"/>
            </p:custDataLst>
          </p:nvPr>
        </p:nvSpPr>
        <p:spPr>
          <a:xfrm>
            <a:off x="4605973" y="1371918"/>
            <a:ext cx="923290" cy="11861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13" h="1429">
                <a:moveTo>
                  <a:pt x="1113" y="201"/>
                </a:moveTo>
                <a:lnTo>
                  <a:pt x="996" y="201"/>
                </a:lnTo>
                <a:lnTo>
                  <a:pt x="1113" y="201"/>
                </a:lnTo>
                <a:close/>
                <a:moveTo>
                  <a:pt x="173" y="0"/>
                </a:moveTo>
                <a:lnTo>
                  <a:pt x="183" y="0"/>
                </a:lnTo>
                <a:lnTo>
                  <a:pt x="1113" y="0"/>
                </a:lnTo>
                <a:lnTo>
                  <a:pt x="1113" y="1"/>
                </a:lnTo>
                <a:lnTo>
                  <a:pt x="1108" y="1"/>
                </a:lnTo>
                <a:cubicBezTo>
                  <a:pt x="1045" y="6"/>
                  <a:pt x="995" y="82"/>
                  <a:pt x="995" y="174"/>
                </a:cubicBezTo>
                <a:cubicBezTo>
                  <a:pt x="995" y="183"/>
                  <a:pt x="995" y="192"/>
                  <a:pt x="996" y="200"/>
                </a:cubicBezTo>
                <a:lnTo>
                  <a:pt x="996" y="201"/>
                </a:lnTo>
                <a:lnTo>
                  <a:pt x="989" y="201"/>
                </a:lnTo>
                <a:lnTo>
                  <a:pt x="989" y="904"/>
                </a:lnTo>
                <a:lnTo>
                  <a:pt x="989" y="909"/>
                </a:lnTo>
                <a:cubicBezTo>
                  <a:pt x="990" y="917"/>
                  <a:pt x="990" y="925"/>
                  <a:pt x="990" y="934"/>
                </a:cubicBezTo>
                <a:cubicBezTo>
                  <a:pt x="990" y="943"/>
                  <a:pt x="990" y="951"/>
                  <a:pt x="989" y="959"/>
                </a:cubicBezTo>
                <a:lnTo>
                  <a:pt x="989" y="964"/>
                </a:lnTo>
                <a:lnTo>
                  <a:pt x="989" y="971"/>
                </a:lnTo>
                <a:lnTo>
                  <a:pt x="989" y="973"/>
                </a:lnTo>
                <a:cubicBezTo>
                  <a:pt x="988" y="999"/>
                  <a:pt x="984" y="1025"/>
                  <a:pt x="977" y="1050"/>
                </a:cubicBezTo>
                <a:lnTo>
                  <a:pt x="975" y="1055"/>
                </a:lnTo>
                <a:lnTo>
                  <a:pt x="974" y="1058"/>
                </a:lnTo>
                <a:cubicBezTo>
                  <a:pt x="919" y="1271"/>
                  <a:pt x="726" y="1429"/>
                  <a:pt x="495" y="1429"/>
                </a:cubicBezTo>
                <a:cubicBezTo>
                  <a:pt x="264" y="1429"/>
                  <a:pt x="71" y="1271"/>
                  <a:pt x="16" y="1058"/>
                </a:cubicBezTo>
                <a:lnTo>
                  <a:pt x="15" y="1055"/>
                </a:lnTo>
                <a:lnTo>
                  <a:pt x="13" y="1050"/>
                </a:lnTo>
                <a:cubicBezTo>
                  <a:pt x="6" y="1025"/>
                  <a:pt x="2" y="999"/>
                  <a:pt x="1" y="973"/>
                </a:cubicBezTo>
                <a:lnTo>
                  <a:pt x="1" y="971"/>
                </a:lnTo>
                <a:lnTo>
                  <a:pt x="1" y="964"/>
                </a:lnTo>
                <a:lnTo>
                  <a:pt x="1" y="959"/>
                </a:lnTo>
                <a:cubicBezTo>
                  <a:pt x="0" y="951"/>
                  <a:pt x="0" y="943"/>
                  <a:pt x="0" y="934"/>
                </a:cubicBezTo>
                <a:cubicBezTo>
                  <a:pt x="0" y="925"/>
                  <a:pt x="0" y="917"/>
                  <a:pt x="1" y="909"/>
                </a:cubicBezTo>
                <a:lnTo>
                  <a:pt x="1" y="904"/>
                </a:lnTo>
                <a:lnTo>
                  <a:pt x="1" y="185"/>
                </a:lnTo>
                <a:lnTo>
                  <a:pt x="1" y="185"/>
                </a:lnTo>
                <a:lnTo>
                  <a:pt x="1" y="183"/>
                </a:lnTo>
                <a:cubicBezTo>
                  <a:pt x="1" y="181"/>
                  <a:pt x="1" y="178"/>
                  <a:pt x="1" y="175"/>
                </a:cubicBezTo>
                <a:cubicBezTo>
                  <a:pt x="1" y="84"/>
                  <a:pt x="72" y="10"/>
                  <a:pt x="164" y="1"/>
                </a:cubicBezTo>
                <a:lnTo>
                  <a:pt x="164" y="1"/>
                </a:lnTo>
                <a:lnTo>
                  <a:pt x="167" y="0"/>
                </a:lnTo>
                <a:cubicBezTo>
                  <a:pt x="169" y="0"/>
                  <a:pt x="171" y="0"/>
                  <a:pt x="17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alpha val="100000"/>
                </a:schemeClr>
              </a:gs>
              <a:gs pos="71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25400" dir="5400000" sx="103000" sy="103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rIns="17970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02</a:t>
            </a:r>
            <a:endParaRPr lang="en-US" alt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54" name="任意多边形 53"/>
          <p:cNvSpPr/>
          <p:nvPr>
            <p:custDataLst>
              <p:tags r:id="rId13"/>
            </p:custDataLst>
          </p:nvPr>
        </p:nvSpPr>
        <p:spPr>
          <a:xfrm>
            <a:off x="5420678" y="1371283"/>
            <a:ext cx="224155" cy="1657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" h="253">
                <a:moveTo>
                  <a:pt x="170" y="0"/>
                </a:moveTo>
                <a:cubicBezTo>
                  <a:pt x="264" y="0"/>
                  <a:pt x="340" y="98"/>
                  <a:pt x="340" y="220"/>
                </a:cubicBezTo>
                <a:cubicBezTo>
                  <a:pt x="340" y="231"/>
                  <a:pt x="339" y="242"/>
                  <a:pt x="338" y="253"/>
                </a:cubicBezTo>
                <a:lnTo>
                  <a:pt x="338" y="253"/>
                </a:lnTo>
                <a:lnTo>
                  <a:pt x="2" y="253"/>
                </a:lnTo>
                <a:lnTo>
                  <a:pt x="2" y="253"/>
                </a:lnTo>
                <a:cubicBezTo>
                  <a:pt x="1" y="242"/>
                  <a:pt x="0" y="231"/>
                  <a:pt x="0" y="220"/>
                </a:cubicBezTo>
                <a:cubicBezTo>
                  <a:pt x="0" y="98"/>
                  <a:pt x="76" y="0"/>
                  <a:pt x="17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矩形 54"/>
          <p:cNvSpPr/>
          <p:nvPr>
            <p:custDataLst>
              <p:tags r:id="rId14"/>
            </p:custDataLst>
          </p:nvPr>
        </p:nvSpPr>
        <p:spPr>
          <a:xfrm>
            <a:off x="5645785" y="1778000"/>
            <a:ext cx="2360295" cy="7797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合作运营模式</a:t>
            </a:r>
            <a:endParaRPr lang="zh-CN" altLang="en-US" sz="24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 useBgFill="1">
        <p:nvSpPr>
          <p:cNvPr id="57" name="矩形 56"/>
          <p:cNvSpPr/>
          <p:nvPr>
            <p:custDataLst>
              <p:tags r:id="rId15"/>
            </p:custDataLst>
          </p:nvPr>
        </p:nvSpPr>
        <p:spPr>
          <a:xfrm>
            <a:off x="8005763" y="1537018"/>
            <a:ext cx="3455035" cy="4559935"/>
          </a:xfrm>
          <a:prstGeom prst="rect">
            <a:avLst/>
          </a:prstGeom>
          <a:ln w="3175">
            <a:noFill/>
          </a:ln>
          <a:effectLst>
            <a:outerShdw blurRad="215900" dist="50800" dir="5400000" sx="102000" sy="102000" algn="ctr" rotWithShape="0">
              <a:schemeClr val="accent1">
                <a:alpha val="15000"/>
              </a:schemeClr>
            </a:outerShdw>
          </a:effectLst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8" name="矩形 57"/>
          <p:cNvSpPr/>
          <p:nvPr>
            <p:custDataLst>
              <p:tags r:id="rId16"/>
            </p:custDataLst>
          </p:nvPr>
        </p:nvSpPr>
        <p:spPr>
          <a:xfrm>
            <a:off x="8005763" y="1537018"/>
            <a:ext cx="3455035" cy="4559935"/>
          </a:xfrm>
          <a:prstGeom prst="rect">
            <a:avLst/>
          </a:prstGeom>
          <a:solidFill>
            <a:srgbClr val="FFFFFF">
              <a:alpha val="20000"/>
            </a:srgbClr>
          </a:solidFill>
          <a:ln w="3175">
            <a:noFill/>
          </a:ln>
          <a:effectLst/>
        </p:spPr>
        <p:txBody>
          <a:bodyPr wrap="none" lIns="215900" tIns="935990" rIns="215900" bIns="36195" rtlCol="0" anchor="ctr" anchorCtr="0">
            <a:noAutofit/>
          </a:bodyPr>
          <a:lstStyle/>
          <a:p>
            <a:pPr lvl="0" algn="ctr">
              <a:buClrTx/>
              <a:buSzTx/>
              <a:buFontTx/>
            </a:pPr>
            <a:br>
              <a:rPr lang="zh-CN" altLang="en-US" sz="1400">
                <a:solidFill>
                  <a:srgbClr val="666666"/>
                </a:solidFill>
                <a:latin typeface="+mn-ea"/>
                <a:cs typeface="+mn-ea"/>
                <a:sym typeface="+mn-ea"/>
              </a:rPr>
            </a:br>
            <a:endParaRPr lang="zh-CN" altLang="en-US" sz="1400">
              <a:solidFill>
                <a:srgbClr val="66666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9" name="圆角矩形 58"/>
          <p:cNvSpPr/>
          <p:nvPr>
            <p:custDataLst>
              <p:tags r:id="rId17"/>
            </p:custDataLst>
          </p:nvPr>
        </p:nvSpPr>
        <p:spPr>
          <a:xfrm>
            <a:off x="8833168" y="6016308"/>
            <a:ext cx="1800225" cy="9017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71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60" name="矩形 59"/>
          <p:cNvSpPr/>
          <p:nvPr>
            <p:custDataLst>
              <p:tags r:id="rId18"/>
            </p:custDataLst>
          </p:nvPr>
        </p:nvSpPr>
        <p:spPr>
          <a:xfrm>
            <a:off x="8246110" y="2703830"/>
            <a:ext cx="2982595" cy="2954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 algn="just" fontAlgn="auto">
              <a:lnSpc>
                <a:spcPts val="23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数据新闻团队将自己的报道发布在特定的平台上，如专业的数据新闻网站、栏目、APP 等，这就是平台运营模式。采用这种模式的比较常见的是媒体内部孵化项目，即媒体开设的单独栏目，如“数读”“数字之道”等。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ts val="23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在平台运营模式下，团队需要注重建立自己的品牌，扩大自己的影响力，提供优质的内容和服务，吸引更多的受众。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任意多边形 60"/>
          <p:cNvSpPr/>
          <p:nvPr>
            <p:custDataLst>
              <p:tags r:id="rId19"/>
            </p:custDataLst>
          </p:nvPr>
        </p:nvSpPr>
        <p:spPr>
          <a:xfrm>
            <a:off x="8264843" y="1371918"/>
            <a:ext cx="923290" cy="11861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13" h="1429">
                <a:moveTo>
                  <a:pt x="1113" y="201"/>
                </a:moveTo>
                <a:lnTo>
                  <a:pt x="996" y="201"/>
                </a:lnTo>
                <a:lnTo>
                  <a:pt x="1113" y="201"/>
                </a:lnTo>
                <a:close/>
                <a:moveTo>
                  <a:pt x="173" y="0"/>
                </a:moveTo>
                <a:lnTo>
                  <a:pt x="183" y="0"/>
                </a:lnTo>
                <a:lnTo>
                  <a:pt x="1113" y="0"/>
                </a:lnTo>
                <a:lnTo>
                  <a:pt x="1113" y="1"/>
                </a:lnTo>
                <a:lnTo>
                  <a:pt x="1108" y="1"/>
                </a:lnTo>
                <a:cubicBezTo>
                  <a:pt x="1045" y="6"/>
                  <a:pt x="995" y="82"/>
                  <a:pt x="995" y="174"/>
                </a:cubicBezTo>
                <a:cubicBezTo>
                  <a:pt x="995" y="183"/>
                  <a:pt x="995" y="192"/>
                  <a:pt x="996" y="200"/>
                </a:cubicBezTo>
                <a:lnTo>
                  <a:pt x="996" y="201"/>
                </a:lnTo>
                <a:lnTo>
                  <a:pt x="989" y="201"/>
                </a:lnTo>
                <a:lnTo>
                  <a:pt x="989" y="904"/>
                </a:lnTo>
                <a:lnTo>
                  <a:pt x="989" y="909"/>
                </a:lnTo>
                <a:cubicBezTo>
                  <a:pt x="990" y="917"/>
                  <a:pt x="990" y="925"/>
                  <a:pt x="990" y="934"/>
                </a:cubicBezTo>
                <a:cubicBezTo>
                  <a:pt x="990" y="943"/>
                  <a:pt x="990" y="951"/>
                  <a:pt x="989" y="959"/>
                </a:cubicBezTo>
                <a:lnTo>
                  <a:pt x="989" y="964"/>
                </a:lnTo>
                <a:lnTo>
                  <a:pt x="989" y="971"/>
                </a:lnTo>
                <a:lnTo>
                  <a:pt x="989" y="973"/>
                </a:lnTo>
                <a:cubicBezTo>
                  <a:pt x="988" y="999"/>
                  <a:pt x="984" y="1025"/>
                  <a:pt x="977" y="1050"/>
                </a:cubicBezTo>
                <a:lnTo>
                  <a:pt x="975" y="1055"/>
                </a:lnTo>
                <a:lnTo>
                  <a:pt x="974" y="1058"/>
                </a:lnTo>
                <a:cubicBezTo>
                  <a:pt x="919" y="1271"/>
                  <a:pt x="726" y="1429"/>
                  <a:pt x="495" y="1429"/>
                </a:cubicBezTo>
                <a:cubicBezTo>
                  <a:pt x="264" y="1429"/>
                  <a:pt x="71" y="1271"/>
                  <a:pt x="16" y="1058"/>
                </a:cubicBezTo>
                <a:lnTo>
                  <a:pt x="15" y="1055"/>
                </a:lnTo>
                <a:lnTo>
                  <a:pt x="13" y="1050"/>
                </a:lnTo>
                <a:cubicBezTo>
                  <a:pt x="6" y="1025"/>
                  <a:pt x="2" y="999"/>
                  <a:pt x="1" y="973"/>
                </a:cubicBezTo>
                <a:lnTo>
                  <a:pt x="1" y="971"/>
                </a:lnTo>
                <a:lnTo>
                  <a:pt x="1" y="964"/>
                </a:lnTo>
                <a:lnTo>
                  <a:pt x="1" y="959"/>
                </a:lnTo>
                <a:cubicBezTo>
                  <a:pt x="0" y="951"/>
                  <a:pt x="0" y="943"/>
                  <a:pt x="0" y="934"/>
                </a:cubicBezTo>
                <a:cubicBezTo>
                  <a:pt x="0" y="925"/>
                  <a:pt x="0" y="917"/>
                  <a:pt x="1" y="909"/>
                </a:cubicBezTo>
                <a:lnTo>
                  <a:pt x="1" y="904"/>
                </a:lnTo>
                <a:lnTo>
                  <a:pt x="1" y="185"/>
                </a:lnTo>
                <a:lnTo>
                  <a:pt x="1" y="185"/>
                </a:lnTo>
                <a:lnTo>
                  <a:pt x="1" y="183"/>
                </a:lnTo>
                <a:cubicBezTo>
                  <a:pt x="1" y="181"/>
                  <a:pt x="1" y="178"/>
                  <a:pt x="1" y="175"/>
                </a:cubicBezTo>
                <a:cubicBezTo>
                  <a:pt x="1" y="84"/>
                  <a:pt x="72" y="10"/>
                  <a:pt x="164" y="1"/>
                </a:cubicBezTo>
                <a:lnTo>
                  <a:pt x="164" y="1"/>
                </a:lnTo>
                <a:lnTo>
                  <a:pt x="167" y="0"/>
                </a:lnTo>
                <a:cubicBezTo>
                  <a:pt x="169" y="0"/>
                  <a:pt x="171" y="0"/>
                  <a:pt x="1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71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101600" dist="25400" dir="5400000" sx="103000" sy="103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rIns="17970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03</a:t>
            </a:r>
            <a:endParaRPr lang="en-US" altLang="zh-CN" sz="2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2" name="任意多边形 61"/>
          <p:cNvSpPr/>
          <p:nvPr>
            <p:custDataLst>
              <p:tags r:id="rId20"/>
            </p:custDataLst>
          </p:nvPr>
        </p:nvSpPr>
        <p:spPr>
          <a:xfrm>
            <a:off x="9079548" y="1371283"/>
            <a:ext cx="224155" cy="1657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0" h="253">
                <a:moveTo>
                  <a:pt x="170" y="0"/>
                </a:moveTo>
                <a:cubicBezTo>
                  <a:pt x="264" y="0"/>
                  <a:pt x="340" y="98"/>
                  <a:pt x="340" y="220"/>
                </a:cubicBezTo>
                <a:cubicBezTo>
                  <a:pt x="340" y="231"/>
                  <a:pt x="339" y="242"/>
                  <a:pt x="338" y="253"/>
                </a:cubicBezTo>
                <a:lnTo>
                  <a:pt x="338" y="253"/>
                </a:lnTo>
                <a:lnTo>
                  <a:pt x="2" y="253"/>
                </a:lnTo>
                <a:lnTo>
                  <a:pt x="2" y="253"/>
                </a:lnTo>
                <a:cubicBezTo>
                  <a:pt x="1" y="242"/>
                  <a:pt x="0" y="231"/>
                  <a:pt x="0" y="220"/>
                </a:cubicBezTo>
                <a:cubicBezTo>
                  <a:pt x="0" y="98"/>
                  <a:pt x="76" y="0"/>
                  <a:pt x="17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矩形 62"/>
          <p:cNvSpPr/>
          <p:nvPr>
            <p:custDataLst>
              <p:tags r:id="rId21"/>
            </p:custDataLst>
          </p:nvPr>
        </p:nvSpPr>
        <p:spPr>
          <a:xfrm>
            <a:off x="9304655" y="1778000"/>
            <a:ext cx="2229485" cy="7797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平台运营模式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图形 4"/>
          <p:cNvSpPr/>
          <p:nvPr>
            <p:custDataLst>
              <p:tags r:id="rId1"/>
            </p:custDataLst>
          </p:nvPr>
        </p:nvSpPr>
        <p:spPr>
          <a:xfrm>
            <a:off x="10132569" y="1059748"/>
            <a:ext cx="1102105" cy="4964614"/>
          </a:xfrm>
          <a:custGeom>
            <a:avLst/>
            <a:gdLst>
              <a:gd name="connsiteX0" fmla="*/ -259 w 944642"/>
              <a:gd name="connsiteY0" fmla="*/ 4255111 h 4255294"/>
              <a:gd name="connsiteX1" fmla="*/ 203548 w 944642"/>
              <a:gd name="connsiteY1" fmla="*/ 203623 h 4255294"/>
              <a:gd name="connsiteX2" fmla="*/ -259 w 944642"/>
              <a:gd name="connsiteY2" fmla="*/ -183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642" h="4255294">
                <a:moveTo>
                  <a:pt x="-259" y="4255111"/>
                </a:moveTo>
                <a:cubicBezTo>
                  <a:pt x="1174812" y="3192606"/>
                  <a:pt x="1266062" y="1378694"/>
                  <a:pt x="203548" y="203623"/>
                </a:cubicBezTo>
                <a:cubicBezTo>
                  <a:pt x="139073" y="132319"/>
                  <a:pt x="71055" y="64291"/>
                  <a:pt x="-259" y="-183"/>
                </a:cubicBezTo>
              </a:path>
            </a:pathLst>
          </a:custGeom>
          <a:noFill/>
          <a:ln w="15875" cap="flat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0000">
                  <a:schemeClr val="accent2">
                    <a:lumMod val="60000"/>
                    <a:lumOff val="40000"/>
                    <a:alpha val="100000"/>
                  </a:schemeClr>
                </a:gs>
                <a:gs pos="3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16200000" scaled="1"/>
            </a:gradFill>
            <a:prstDash val="solid"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86" name="图形 4"/>
          <p:cNvSpPr/>
          <p:nvPr>
            <p:custDataLst>
              <p:tags r:id="rId2"/>
            </p:custDataLst>
          </p:nvPr>
        </p:nvSpPr>
        <p:spPr>
          <a:xfrm flipH="1">
            <a:off x="852696" y="1060488"/>
            <a:ext cx="1102105" cy="4964614"/>
          </a:xfrm>
          <a:custGeom>
            <a:avLst/>
            <a:gdLst>
              <a:gd name="connsiteX0" fmla="*/ -259 w 944642"/>
              <a:gd name="connsiteY0" fmla="*/ 4255111 h 4255294"/>
              <a:gd name="connsiteX1" fmla="*/ 203548 w 944642"/>
              <a:gd name="connsiteY1" fmla="*/ 203623 h 4255294"/>
              <a:gd name="connsiteX2" fmla="*/ -259 w 944642"/>
              <a:gd name="connsiteY2" fmla="*/ -183 h 42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642" h="4255294">
                <a:moveTo>
                  <a:pt x="-259" y="4255111"/>
                </a:moveTo>
                <a:cubicBezTo>
                  <a:pt x="1174812" y="3192606"/>
                  <a:pt x="1266062" y="1378694"/>
                  <a:pt x="203548" y="203623"/>
                </a:cubicBezTo>
                <a:cubicBezTo>
                  <a:pt x="139073" y="132319"/>
                  <a:pt x="71055" y="64291"/>
                  <a:pt x="-259" y="-183"/>
                </a:cubicBezTo>
              </a:path>
            </a:pathLst>
          </a:custGeom>
          <a:noFill/>
          <a:ln w="15875" cap="flat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70000">
                  <a:schemeClr val="accent2">
                    <a:lumMod val="60000"/>
                    <a:lumOff val="40000"/>
                    <a:alpha val="100000"/>
                  </a:schemeClr>
                </a:gs>
                <a:gs pos="30000">
                  <a:schemeClr val="accent2">
                    <a:lumMod val="60000"/>
                    <a:lumOff val="40000"/>
                    <a:alpha val="100000"/>
                  </a:schemeClr>
                </a:gs>
              </a:gsLst>
              <a:lin ang="16200000" scaled="1"/>
            </a:gradFill>
            <a:prstDash val="solid"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88" name="矩形 87"/>
          <p:cNvSpPr/>
          <p:nvPr>
            <p:custDataLst>
              <p:tags r:id="rId3"/>
            </p:custDataLst>
          </p:nvPr>
        </p:nvSpPr>
        <p:spPr>
          <a:xfrm>
            <a:off x="1572802" y="3676528"/>
            <a:ext cx="2687059" cy="8156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数据分析师</a:t>
            </a:r>
            <a:endParaRPr lang="zh-CN" alt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09" name="组合 108"/>
          <p:cNvGrpSpPr/>
          <p:nvPr>
            <p:custDataLst>
              <p:tags r:id="rId4"/>
            </p:custDataLst>
          </p:nvPr>
        </p:nvGrpSpPr>
        <p:grpSpPr>
          <a:xfrm>
            <a:off x="758190" y="4161790"/>
            <a:ext cx="711200" cy="711200"/>
            <a:chOff x="1235" y="6370"/>
            <a:chExt cx="1120" cy="1120"/>
          </a:xfrm>
        </p:grpSpPr>
        <p:sp>
          <p:nvSpPr>
            <p:cNvPr id="87" name="椭圆 86"/>
            <p:cNvSpPr/>
            <p:nvPr>
              <p:custDataLst>
                <p:tags r:id="rId5"/>
              </p:custDataLst>
            </p:nvPr>
          </p:nvSpPr>
          <p:spPr>
            <a:xfrm>
              <a:off x="1235" y="6370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9600" b="1" spc="13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endParaRPr>
            </a:p>
          </p:txBody>
        </p:sp>
        <p:pic>
          <p:nvPicPr>
            <p:cNvPr id="89" name="图片 19" descr="/data/temp/a560250e-d8fd-11ef-a14f-263784be0f91.pnga560250e-d8fd-11ef-a14f-263784be0f9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546" y="6681"/>
              <a:ext cx="529" cy="529"/>
            </a:xfrm>
            <a:prstGeom prst="rect">
              <a:avLst/>
            </a:prstGeom>
            <a:noFill/>
            <a:effectLst/>
          </p:spPr>
        </p:pic>
      </p:grpSp>
      <p:sp>
        <p:nvSpPr>
          <p:cNvPr id="90" name="矩形 89"/>
          <p:cNvSpPr/>
          <p:nvPr>
            <p:custDataLst>
              <p:tags r:id="rId9"/>
            </p:custDataLst>
          </p:nvPr>
        </p:nvSpPr>
        <p:spPr>
          <a:xfrm>
            <a:off x="1664335" y="4539615"/>
            <a:ext cx="2551430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负责数据的收集、清洗、整理和分析等工作，需要具备统计学、数据分析等方面的专业知识和技能。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2" name="矩形 91"/>
          <p:cNvSpPr/>
          <p:nvPr>
            <p:custDataLst>
              <p:tags r:id="rId10"/>
            </p:custDataLst>
          </p:nvPr>
        </p:nvSpPr>
        <p:spPr>
          <a:xfrm>
            <a:off x="1664771" y="1403088"/>
            <a:ext cx="2687800" cy="8156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团队主编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3" name="矩形 92"/>
          <p:cNvSpPr/>
          <p:nvPr>
            <p:custDataLst>
              <p:tags r:id="rId11"/>
            </p:custDataLst>
          </p:nvPr>
        </p:nvSpPr>
        <p:spPr>
          <a:xfrm>
            <a:off x="1642110" y="2266315"/>
            <a:ext cx="2517775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负责整个团队的运营和管理，制定报道计划和目标，整体把控报道的质量，监督报道的进度。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6" name="矩形 95"/>
          <p:cNvSpPr/>
          <p:nvPr>
            <p:custDataLst>
              <p:tags r:id="rId12"/>
            </p:custDataLst>
          </p:nvPr>
        </p:nvSpPr>
        <p:spPr>
          <a:xfrm>
            <a:off x="7699375" y="1405255"/>
            <a:ext cx="2815590" cy="8159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数据新闻记者和编辑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08" name="组合 107"/>
          <p:cNvGrpSpPr/>
          <p:nvPr>
            <p:custDataLst>
              <p:tags r:id="rId13"/>
            </p:custDataLst>
          </p:nvPr>
        </p:nvGrpSpPr>
        <p:grpSpPr>
          <a:xfrm>
            <a:off x="760095" y="1888490"/>
            <a:ext cx="711200" cy="711200"/>
            <a:chOff x="1208" y="3870"/>
            <a:chExt cx="1120" cy="1120"/>
          </a:xfrm>
        </p:grpSpPr>
        <p:sp>
          <p:nvSpPr>
            <p:cNvPr id="91" name="椭圆 90"/>
            <p:cNvSpPr/>
            <p:nvPr>
              <p:custDataLst>
                <p:tags r:id="rId14"/>
              </p:custDataLst>
            </p:nvPr>
          </p:nvSpPr>
          <p:spPr>
            <a:xfrm>
              <a:off x="1208" y="3870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9600" b="1" spc="13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endParaRPr>
            </a:p>
          </p:txBody>
        </p:sp>
        <p:pic>
          <p:nvPicPr>
            <p:cNvPr id="97" name="图片 12" descr="/data/temp/a56023f6-d8fd-11ef-a14f-263784be0f91.pnga56023f6-d8fd-11ef-a14f-263784be0f9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03" y="4165"/>
              <a:ext cx="529" cy="529"/>
            </a:xfrm>
            <a:prstGeom prst="rect">
              <a:avLst/>
            </a:prstGeom>
            <a:noFill/>
          </p:spPr>
        </p:pic>
      </p:grpSp>
      <p:sp>
        <p:nvSpPr>
          <p:cNvPr id="98" name="矩形 97"/>
          <p:cNvSpPr/>
          <p:nvPr>
            <p:custDataLst>
              <p:tags r:id="rId18"/>
            </p:custDataLst>
          </p:nvPr>
        </p:nvSpPr>
        <p:spPr>
          <a:xfrm>
            <a:off x="7734300" y="2268220"/>
            <a:ext cx="2828290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负责数据新闻的采访、新闻稿撰写、新闻稿编辑和修改等工作，需要具备数据分析能力和使用可视化工具的能力。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99" name="矩形 98"/>
          <p:cNvSpPr/>
          <p:nvPr>
            <p:custDataLst>
              <p:tags r:id="rId19"/>
            </p:custDataLst>
          </p:nvPr>
        </p:nvSpPr>
        <p:spPr>
          <a:xfrm>
            <a:off x="7611745" y="3672205"/>
            <a:ext cx="2901950" cy="81597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可视化设计师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10" name="组合 109"/>
          <p:cNvGrpSpPr/>
          <p:nvPr>
            <p:custDataLst>
              <p:tags r:id="rId20"/>
            </p:custDataLst>
          </p:nvPr>
        </p:nvGrpSpPr>
        <p:grpSpPr>
          <a:xfrm>
            <a:off x="10627995" y="1894205"/>
            <a:ext cx="711200" cy="711200"/>
            <a:chOff x="17285" y="3879"/>
            <a:chExt cx="1120" cy="1120"/>
          </a:xfrm>
        </p:grpSpPr>
        <p:sp>
          <p:nvSpPr>
            <p:cNvPr id="95" name="椭圆 94"/>
            <p:cNvSpPr/>
            <p:nvPr>
              <p:custDataLst>
                <p:tags r:id="rId21"/>
              </p:custDataLst>
            </p:nvPr>
          </p:nvSpPr>
          <p:spPr>
            <a:xfrm>
              <a:off x="17285" y="3879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2">
                    <a:alpha val="100000"/>
                  </a:schemeClr>
                </a:gs>
                <a:gs pos="100000">
                  <a:schemeClr val="accent2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2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b="1" spc="130" dirty="0">
                <a:solidFill>
                  <a:schemeClr val="bg1"/>
                </a:solidFill>
                <a:uFillTx/>
                <a:latin typeface="+中文标题" charset="0"/>
                <a:ea typeface="+mj-ea"/>
                <a:cs typeface="+mj-ea"/>
                <a:sym typeface="+mn-ea"/>
              </a:endParaRPr>
            </a:p>
          </p:txBody>
        </p:sp>
        <p:pic>
          <p:nvPicPr>
            <p:cNvPr id="100" name="图片 14" descr="/data/temp/a5602481-d8fd-11ef-a14f-263784be0f91.pnga5602481-d8fd-11ef-a14f-263784be0f9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17587" y="4181"/>
              <a:ext cx="529" cy="529"/>
            </a:xfrm>
            <a:prstGeom prst="rect">
              <a:avLst/>
            </a:prstGeom>
            <a:noFill/>
          </p:spPr>
        </p:pic>
      </p:grpSp>
      <p:sp>
        <p:nvSpPr>
          <p:cNvPr id="101" name="矩形 100"/>
          <p:cNvSpPr/>
          <p:nvPr>
            <p:custDataLst>
              <p:tags r:id="rId25"/>
            </p:custDataLst>
          </p:nvPr>
        </p:nvSpPr>
        <p:spPr>
          <a:xfrm>
            <a:off x="7823200" y="4535170"/>
            <a:ext cx="2687955" cy="6769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负责将数据以直观、易理解的方式呈现给受众，通过视觉元素，如图片、表格、视频等来呈现数据背后的故事和趋势。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11" name="组合 110"/>
          <p:cNvGrpSpPr/>
          <p:nvPr>
            <p:custDataLst>
              <p:tags r:id="rId26"/>
            </p:custDataLst>
          </p:nvPr>
        </p:nvGrpSpPr>
        <p:grpSpPr>
          <a:xfrm>
            <a:off x="10729595" y="4191000"/>
            <a:ext cx="711200" cy="711200"/>
            <a:chOff x="17285" y="6343"/>
            <a:chExt cx="1120" cy="1120"/>
          </a:xfrm>
        </p:grpSpPr>
        <p:sp>
          <p:nvSpPr>
            <p:cNvPr id="94" name="椭圆 93"/>
            <p:cNvSpPr/>
            <p:nvPr>
              <p:custDataLst>
                <p:tags r:id="rId27"/>
              </p:custDataLst>
            </p:nvPr>
          </p:nvSpPr>
          <p:spPr>
            <a:xfrm>
              <a:off x="17285" y="6343"/>
              <a:ext cx="1120" cy="1120"/>
            </a:xfrm>
            <a:prstGeom prst="ellipse">
              <a:avLst/>
            </a:prstGeom>
            <a:gradFill>
              <a:gsLst>
                <a:gs pos="0">
                  <a:schemeClr val="accent2">
                    <a:alpha val="100000"/>
                  </a:schemeClr>
                </a:gs>
                <a:gs pos="100000">
                  <a:schemeClr val="accent2">
                    <a:lumMod val="80000"/>
                    <a:lumOff val="20000"/>
                    <a:alpha val="100000"/>
                  </a:schemeClr>
                </a:gs>
              </a:gsLst>
              <a:lin ang="13500000"/>
            </a:gradFill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15960000" scaled="0"/>
              </a:gradFill>
            </a:ln>
            <a:effectLst>
              <a:outerShdw blurRad="215900" dist="114300" dir="5400000" algn="t" rotWithShape="0">
                <a:schemeClr val="accent2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96240" rIns="71755" bIns="45720" numCol="1" spcCol="0" rtlCol="0" fromWordArt="0" anchor="ctr" anchorCtr="0" forceAA="0" compatLnSpc="1">
              <a:normAutofit fontScale="25000" lnSpcReduction="20000"/>
            </a:bodyPr>
            <a:lstStyle/>
            <a:p>
              <a:pPr lvl="0" algn="ctr">
                <a:buClrTx/>
                <a:buSzTx/>
                <a:buFontTx/>
              </a:pPr>
              <a:endParaRPr lang="zh-CN" altLang="en-US" b="1" spc="130" dirty="0">
                <a:solidFill>
                  <a:schemeClr val="bg1"/>
                </a:solidFill>
                <a:uFillTx/>
                <a:latin typeface="+中文标题" charset="0"/>
                <a:ea typeface="+mj-ea"/>
                <a:cs typeface="+mj-ea"/>
                <a:sym typeface="+mn-ea"/>
              </a:endParaRPr>
            </a:p>
          </p:txBody>
        </p:sp>
        <p:pic>
          <p:nvPicPr>
            <p:cNvPr id="102" name="图片 5" descr="/data/temp/a56025a9-d8fd-11ef-a14f-263784be0f91.pnga56025a9-d8fd-11ef-a14f-263784be0f9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17564" y="6622"/>
              <a:ext cx="529" cy="529"/>
            </a:xfrm>
            <a:prstGeom prst="rect">
              <a:avLst/>
            </a:prstGeom>
            <a:noFill/>
          </p:spPr>
        </p:pic>
      </p:grpSp>
      <p:grpSp>
        <p:nvGrpSpPr>
          <p:cNvPr id="5" name="组合 4"/>
          <p:cNvGrpSpPr/>
          <p:nvPr>
            <p:custDataLst>
              <p:tags r:id="rId31"/>
            </p:custDataLst>
          </p:nvPr>
        </p:nvGrpSpPr>
        <p:grpSpPr>
          <a:xfrm>
            <a:off x="4248785" y="1894205"/>
            <a:ext cx="3361690" cy="3361690"/>
            <a:chOff x="6797" y="3291"/>
            <a:chExt cx="5294" cy="5294"/>
          </a:xfrm>
        </p:grpSpPr>
        <p:sp>
          <p:nvSpPr>
            <p:cNvPr id="104" name="弧形 103"/>
            <p:cNvSpPr/>
            <p:nvPr>
              <p:custDataLst>
                <p:tags r:id="rId32"/>
              </p:custDataLst>
            </p:nvPr>
          </p:nvSpPr>
          <p:spPr>
            <a:xfrm rot="20460000">
              <a:off x="7394" y="3814"/>
              <a:ext cx="4247" cy="4247"/>
            </a:xfrm>
            <a:prstGeom prst="arc">
              <a:avLst>
                <a:gd name="adj1" fmla="val 13075779"/>
                <a:gd name="adj2" fmla="val 0"/>
              </a:avLst>
            </a:prstGeom>
            <a:ln>
              <a:gradFill>
                <a:gsLst>
                  <a:gs pos="100000">
                    <a:schemeClr val="accent1">
                      <a:alpha val="5000"/>
                    </a:schemeClr>
                  </a:gs>
                  <a:gs pos="0">
                    <a:schemeClr val="accent1">
                      <a:alpha val="100000"/>
                    </a:schemeClr>
                  </a:gs>
                </a:gsLst>
                <a:lin ang="0" scaled="1"/>
              </a:gradFill>
              <a:head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弧形 104"/>
            <p:cNvSpPr/>
            <p:nvPr>
              <p:custDataLst>
                <p:tags r:id="rId33"/>
              </p:custDataLst>
            </p:nvPr>
          </p:nvSpPr>
          <p:spPr>
            <a:xfrm rot="9660000">
              <a:off x="7394" y="3762"/>
              <a:ext cx="4247" cy="4247"/>
            </a:xfrm>
            <a:prstGeom prst="arc">
              <a:avLst>
                <a:gd name="adj1" fmla="val 13075779"/>
                <a:gd name="adj2" fmla="val 0"/>
              </a:avLst>
            </a:prstGeom>
            <a:ln>
              <a:gradFill>
                <a:gsLst>
                  <a:gs pos="100000">
                    <a:schemeClr val="accent1">
                      <a:alpha val="5000"/>
                    </a:schemeClr>
                  </a:gs>
                  <a:gs pos="0">
                    <a:schemeClr val="accent1">
                      <a:alpha val="100000"/>
                    </a:schemeClr>
                  </a:gs>
                </a:gsLst>
                <a:lin ang="0" scaled="1"/>
              </a:gradFill>
              <a:headEnd type="oval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vertOverflow="overflow" horzOverflow="overflow" vert="horz" wrap="square" tIns="0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3" name="组合 2"/>
            <p:cNvGrpSpPr/>
            <p:nvPr>
              <p:custDataLst>
                <p:tags r:id="rId34"/>
              </p:custDataLst>
            </p:nvPr>
          </p:nvGrpSpPr>
          <p:grpSpPr>
            <a:xfrm>
              <a:off x="6797" y="3291"/>
              <a:ext cx="5294" cy="5294"/>
              <a:chOff x="6871" y="3291"/>
              <a:chExt cx="5294" cy="5294"/>
            </a:xfrm>
          </p:grpSpPr>
          <p:sp>
            <p:nvSpPr>
              <p:cNvPr id="103" name="椭圆 102"/>
              <p:cNvSpPr/>
              <p:nvPr>
                <p:custDataLst>
                  <p:tags r:id="rId35"/>
                </p:custDataLst>
              </p:nvPr>
            </p:nvSpPr>
            <p:spPr>
              <a:xfrm>
                <a:off x="7686" y="4055"/>
                <a:ext cx="3661" cy="3661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alpha val="100000"/>
                    </a:schemeClr>
                  </a:gs>
                </a:gsLst>
                <a:lin ang="13500000"/>
              </a:gradFill>
              <a:ln w="19050">
                <a:gradFill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rgbClr val="FFFFFF"/>
                    </a:gs>
                  </a:gsLst>
                  <a:lin ang="16200000" scaled="1"/>
                </a:gradFill>
              </a:ln>
              <a:effectLst>
                <a:outerShdw blurRad="215900" dist="114300" dir="5400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indent="0" algn="ctr" fontAlgn="auto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chemeClr val="lt1">
                        <a:lumMod val="10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数据新闻的运营团队</a:t>
                </a:r>
                <a:endParaRPr lang="zh-CN" altLang="en-US" sz="2400" b="1" dirty="0">
                  <a:solidFill>
                    <a:schemeClr val="lt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06" name="椭圆 105"/>
              <p:cNvSpPr/>
              <p:nvPr>
                <p:custDataLst>
                  <p:tags r:id="rId36"/>
                </p:custDataLst>
              </p:nvPr>
            </p:nvSpPr>
            <p:spPr>
              <a:xfrm>
                <a:off x="7159" y="3526"/>
                <a:ext cx="4718" cy="4718"/>
              </a:xfrm>
              <a:prstGeom prst="ellipse">
                <a:avLst/>
              </a:prstGeom>
              <a:noFill/>
              <a:ln w="44450">
                <a:gradFill>
                  <a:gsLst>
                    <a:gs pos="99000">
                      <a:schemeClr val="accent1">
                        <a:alpha val="21000"/>
                      </a:schemeClr>
                    </a:gs>
                    <a:gs pos="0">
                      <a:schemeClr val="accent1">
                        <a:alpha val="10000"/>
                      </a:schemeClr>
                    </a:gs>
                  </a:gsLst>
                  <a:lin ang="16200000" scaled="1"/>
                </a:gra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tIns="539750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2400" b="1" spc="13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+mj-ea"/>
                  <a:sym typeface="+mn-ea"/>
                </a:endParaRPr>
              </a:p>
            </p:txBody>
          </p:sp>
          <p:sp>
            <p:nvSpPr>
              <p:cNvPr id="107" name="椭圆 106"/>
              <p:cNvSpPr/>
              <p:nvPr>
                <p:custDataLst>
                  <p:tags r:id="rId37"/>
                </p:custDataLst>
              </p:nvPr>
            </p:nvSpPr>
            <p:spPr>
              <a:xfrm>
                <a:off x="6871" y="3291"/>
                <a:ext cx="5294" cy="5294"/>
              </a:xfrm>
              <a:prstGeom prst="ellipse">
                <a:avLst/>
              </a:prstGeom>
              <a:noFill/>
              <a:ln w="44450">
                <a:gradFill>
                  <a:gsLst>
                    <a:gs pos="100000">
                      <a:schemeClr val="accent1">
                        <a:alpha val="4000"/>
                      </a:schemeClr>
                    </a:gs>
                    <a:gs pos="0">
                      <a:schemeClr val="accent1">
                        <a:alpha val="7000"/>
                      </a:schemeClr>
                    </a:gs>
                  </a:gsLst>
                  <a:lin ang="16200000" scaled="1"/>
                </a:gra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tIns="575945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2400" b="1" spc="130" dirty="0">
                  <a:solidFill>
                    <a:schemeClr val="bg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+mj-ea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6" name="文本框 5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2" name="圆角矩形 1081"/>
          <p:cNvSpPr/>
          <p:nvPr/>
        </p:nvSpPr>
        <p:spPr>
          <a:xfrm>
            <a:off x="501650" y="1259205"/>
            <a:ext cx="3351530" cy="45148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数据新闻的运营策略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1" name="矩形 370"/>
          <p:cNvSpPr/>
          <p:nvPr>
            <p:custDataLst>
              <p:tags r:id="rId1"/>
            </p:custDataLst>
          </p:nvPr>
        </p:nvSpPr>
        <p:spPr>
          <a:xfrm flipV="1">
            <a:off x="6488627" y="4675103"/>
            <a:ext cx="2856598" cy="1970420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gradFill>
              <a:gsLst>
                <a:gs pos="0">
                  <a:schemeClr val="accent2">
                    <a:alpha val="100000"/>
                  </a:schemeClr>
                </a:gs>
                <a:gs pos="80000">
                  <a:schemeClr val="accent2">
                    <a:alpha val="0"/>
                  </a:schemeClr>
                </a:gs>
              </a:gsLst>
              <a:lin ang="1620000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372" name="矩形 371"/>
          <p:cNvSpPr/>
          <p:nvPr>
            <p:custDataLst>
              <p:tags r:id="rId2"/>
            </p:custDataLst>
          </p:nvPr>
        </p:nvSpPr>
        <p:spPr>
          <a:xfrm flipV="1">
            <a:off x="2556003" y="4673839"/>
            <a:ext cx="2856598" cy="1970420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gradFill>
              <a:gsLst>
                <a:gs pos="0">
                  <a:schemeClr val="accent2">
                    <a:alpha val="100000"/>
                  </a:schemeClr>
                </a:gs>
                <a:gs pos="80000">
                  <a:schemeClr val="accent2">
                    <a:alpha val="0"/>
                  </a:schemeClr>
                </a:gs>
              </a:gsLst>
              <a:lin ang="1620000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373" name="椭圆 372"/>
          <p:cNvSpPr/>
          <p:nvPr>
            <p:custDataLst>
              <p:tags r:id="rId3"/>
            </p:custDataLst>
          </p:nvPr>
        </p:nvSpPr>
        <p:spPr>
          <a:xfrm>
            <a:off x="1896879" y="4120251"/>
            <a:ext cx="248356" cy="248356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4" name="椭圆 373"/>
          <p:cNvSpPr/>
          <p:nvPr>
            <p:custDataLst>
              <p:tags r:id="rId4"/>
            </p:custDataLst>
          </p:nvPr>
        </p:nvSpPr>
        <p:spPr>
          <a:xfrm>
            <a:off x="1958178" y="4180918"/>
            <a:ext cx="126390" cy="126390"/>
          </a:xfrm>
          <a:prstGeom prst="ellipse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5" name="矩形 374"/>
          <p:cNvSpPr/>
          <p:nvPr>
            <p:custDataLst>
              <p:tags r:id="rId5"/>
            </p:custDataLst>
          </p:nvPr>
        </p:nvSpPr>
        <p:spPr>
          <a:xfrm>
            <a:off x="592535" y="1857238"/>
            <a:ext cx="2856598" cy="1970420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gradFill>
              <a:gsLst>
                <a:gs pos="0">
                  <a:schemeClr val="accent1">
                    <a:alpha val="100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1620000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cxnSp>
        <p:nvCxnSpPr>
          <p:cNvPr id="376" name="直接连接符 375"/>
          <p:cNvCxnSpPr/>
          <p:nvPr>
            <p:custDataLst>
              <p:tags r:id="rId6"/>
            </p:custDataLst>
          </p:nvPr>
        </p:nvCxnSpPr>
        <p:spPr>
          <a:xfrm flipH="1" flipV="1">
            <a:off x="2021373" y="3827658"/>
            <a:ext cx="1" cy="29217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377" name="矩形 376"/>
          <p:cNvSpPr/>
          <p:nvPr>
            <p:custDataLst>
              <p:tags r:id="rId7"/>
            </p:custDataLst>
          </p:nvPr>
        </p:nvSpPr>
        <p:spPr>
          <a:xfrm>
            <a:off x="773430" y="2501265"/>
            <a:ext cx="2494280" cy="1323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数据新闻需要由专业的团队来制作。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78" name="矩形 377"/>
          <p:cNvSpPr/>
          <p:nvPr>
            <p:custDataLst>
              <p:tags r:id="rId8"/>
            </p:custDataLst>
          </p:nvPr>
        </p:nvSpPr>
        <p:spPr>
          <a:xfrm>
            <a:off x="888287" y="1936864"/>
            <a:ext cx="2266172" cy="52767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建立专业团队</a:t>
            </a:r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79" name="椭圆 378"/>
          <p:cNvSpPr/>
          <p:nvPr>
            <p:custDataLst>
              <p:tags r:id="rId9"/>
            </p:custDataLst>
          </p:nvPr>
        </p:nvSpPr>
        <p:spPr>
          <a:xfrm flipV="1">
            <a:off x="3859716" y="4120251"/>
            <a:ext cx="248356" cy="248356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0" name="椭圆 379"/>
          <p:cNvSpPr/>
          <p:nvPr>
            <p:custDataLst>
              <p:tags r:id="rId10"/>
            </p:custDataLst>
          </p:nvPr>
        </p:nvSpPr>
        <p:spPr>
          <a:xfrm flipV="1">
            <a:off x="3921015" y="4180918"/>
            <a:ext cx="126390" cy="126390"/>
          </a:xfrm>
          <a:prstGeom prst="ellipse">
            <a:avLst/>
          </a:prstGeom>
          <a:solidFill>
            <a:schemeClr val="accent2"/>
          </a:solidFill>
          <a:ln w="63500" cap="flat" cmpd="sng" algn="ctr">
            <a:solidFill>
              <a:schemeClr val="accent2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81" name="直接连接符 380"/>
          <p:cNvCxnSpPr/>
          <p:nvPr>
            <p:custDataLst>
              <p:tags r:id="rId11"/>
            </p:custDataLst>
          </p:nvPr>
        </p:nvCxnSpPr>
        <p:spPr>
          <a:xfrm flipH="1">
            <a:off x="3984210" y="4389462"/>
            <a:ext cx="1" cy="29217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382" name="矩形 381"/>
          <p:cNvSpPr/>
          <p:nvPr>
            <p:custDataLst>
              <p:tags r:id="rId12"/>
            </p:custDataLst>
          </p:nvPr>
        </p:nvSpPr>
        <p:spPr>
          <a:xfrm>
            <a:off x="2767965" y="5313680"/>
            <a:ext cx="2562225" cy="1323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根据目标受众的需求和兴趣，团队需要确定合适的选题并进行内容策划。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83" name="矩形 382"/>
          <p:cNvSpPr/>
          <p:nvPr>
            <p:custDataLst>
              <p:tags r:id="rId13"/>
            </p:custDataLst>
          </p:nvPr>
        </p:nvSpPr>
        <p:spPr>
          <a:xfrm>
            <a:off x="2702560" y="4681220"/>
            <a:ext cx="2562225" cy="52768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进行选题和内容策划</a:t>
            </a:r>
            <a:endParaRPr lang="zh-CN" altLang="en-US" sz="20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4" name="直接连接符 383"/>
          <p:cNvCxnSpPr/>
          <p:nvPr>
            <p:custDataLst>
              <p:tags r:id="rId14"/>
            </p:custDataLst>
          </p:nvPr>
        </p:nvCxnSpPr>
        <p:spPr>
          <a:xfrm>
            <a:off x="583055" y="4244113"/>
            <a:ext cx="10748124" cy="0"/>
          </a:xfrm>
          <a:prstGeom prst="line">
            <a:avLst/>
          </a:prstGeom>
          <a:noFill/>
          <a:ln w="254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54000">
                  <a:schemeClr val="accent1">
                    <a:alpha val="10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</p:cxnSp>
      <p:sp>
        <p:nvSpPr>
          <p:cNvPr id="385" name="椭圆 384"/>
          <p:cNvSpPr/>
          <p:nvPr>
            <p:custDataLst>
              <p:tags r:id="rId15"/>
            </p:custDataLst>
          </p:nvPr>
        </p:nvSpPr>
        <p:spPr>
          <a:xfrm>
            <a:off x="5840246" y="4116459"/>
            <a:ext cx="248356" cy="248356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6" name="椭圆 385"/>
          <p:cNvSpPr/>
          <p:nvPr>
            <p:custDataLst>
              <p:tags r:id="rId16"/>
            </p:custDataLst>
          </p:nvPr>
        </p:nvSpPr>
        <p:spPr>
          <a:xfrm>
            <a:off x="5901546" y="4177126"/>
            <a:ext cx="126390" cy="126390"/>
          </a:xfrm>
          <a:prstGeom prst="ellipse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7" name="矩形 386"/>
          <p:cNvSpPr/>
          <p:nvPr>
            <p:custDataLst>
              <p:tags r:id="rId17"/>
            </p:custDataLst>
          </p:nvPr>
        </p:nvSpPr>
        <p:spPr>
          <a:xfrm>
            <a:off x="4535902" y="1854079"/>
            <a:ext cx="2856598" cy="1970420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gradFill>
              <a:gsLst>
                <a:gs pos="0">
                  <a:schemeClr val="accent1">
                    <a:alpha val="100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1620000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cxnSp>
        <p:nvCxnSpPr>
          <p:cNvPr id="388" name="直接连接符 387"/>
          <p:cNvCxnSpPr/>
          <p:nvPr>
            <p:custDataLst>
              <p:tags r:id="rId18"/>
            </p:custDataLst>
          </p:nvPr>
        </p:nvCxnSpPr>
        <p:spPr>
          <a:xfrm flipH="1" flipV="1">
            <a:off x="5964741" y="3824498"/>
            <a:ext cx="1" cy="29217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389" name="矩形 388"/>
          <p:cNvSpPr/>
          <p:nvPr>
            <p:custDataLst>
              <p:tags r:id="rId19"/>
            </p:custDataLst>
          </p:nvPr>
        </p:nvSpPr>
        <p:spPr>
          <a:xfrm>
            <a:off x="4547870" y="2500630"/>
            <a:ext cx="2823845" cy="1323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数据是数据新闻的基础。团队需要确定可靠的数据来源，并具备数据处理和分析的能力。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90" name="矩形 389"/>
          <p:cNvSpPr/>
          <p:nvPr>
            <p:custDataLst>
              <p:tags r:id="rId20"/>
            </p:custDataLst>
          </p:nvPr>
        </p:nvSpPr>
        <p:spPr>
          <a:xfrm>
            <a:off x="4713605" y="1922145"/>
            <a:ext cx="2491740" cy="52768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确定数据来源，进行数据处理</a:t>
            </a:r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91" name="椭圆 390"/>
          <p:cNvSpPr/>
          <p:nvPr>
            <p:custDataLst>
              <p:tags r:id="rId21"/>
            </p:custDataLst>
          </p:nvPr>
        </p:nvSpPr>
        <p:spPr>
          <a:xfrm>
            <a:off x="9774134" y="4116459"/>
            <a:ext cx="248356" cy="248356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2" name="椭圆 391"/>
          <p:cNvSpPr/>
          <p:nvPr>
            <p:custDataLst>
              <p:tags r:id="rId22"/>
            </p:custDataLst>
          </p:nvPr>
        </p:nvSpPr>
        <p:spPr>
          <a:xfrm>
            <a:off x="9834802" y="4177126"/>
            <a:ext cx="126390" cy="126390"/>
          </a:xfrm>
          <a:prstGeom prst="ellipse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3" name="矩形 392"/>
          <p:cNvSpPr/>
          <p:nvPr>
            <p:custDataLst>
              <p:tags r:id="rId23"/>
            </p:custDataLst>
          </p:nvPr>
        </p:nvSpPr>
        <p:spPr>
          <a:xfrm>
            <a:off x="8469790" y="1854079"/>
            <a:ext cx="2856598" cy="1970420"/>
          </a:xfrm>
          <a:prstGeom prst="rect">
            <a:avLst/>
          </a:prstGeom>
          <a:solidFill>
            <a:schemeClr val="bg1">
              <a:alpha val="0"/>
            </a:schemeClr>
          </a:solidFill>
          <a:ln w="12700" cap="flat" cmpd="sng" algn="ctr">
            <a:gradFill>
              <a:gsLst>
                <a:gs pos="0">
                  <a:schemeClr val="accent1">
                    <a:alpha val="100000"/>
                  </a:schemeClr>
                </a:gs>
                <a:gs pos="80000">
                  <a:schemeClr val="accent1">
                    <a:alpha val="0"/>
                  </a:schemeClr>
                </a:gs>
              </a:gsLst>
              <a:lin ang="16200000" scaled="0"/>
            </a:gra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+mj-ea"/>
              <a:ea typeface="+mj-ea"/>
              <a:sym typeface="Arial" panose="020B0604020202020204" pitchFamily="34" charset="0"/>
            </a:endParaRPr>
          </a:p>
        </p:txBody>
      </p:sp>
      <p:cxnSp>
        <p:nvCxnSpPr>
          <p:cNvPr id="394" name="直接连接符 393"/>
          <p:cNvCxnSpPr/>
          <p:nvPr>
            <p:custDataLst>
              <p:tags r:id="rId24"/>
            </p:custDataLst>
          </p:nvPr>
        </p:nvCxnSpPr>
        <p:spPr>
          <a:xfrm flipH="1" flipV="1">
            <a:off x="9897997" y="3824498"/>
            <a:ext cx="1" cy="29217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395" name="矩形 394"/>
          <p:cNvSpPr/>
          <p:nvPr>
            <p:custDataLst>
              <p:tags r:id="rId25"/>
            </p:custDataLst>
          </p:nvPr>
        </p:nvSpPr>
        <p:spPr>
          <a:xfrm>
            <a:off x="8567420" y="2500630"/>
            <a:ext cx="2759075" cy="1323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团队需要根据受众的反馈和数据的分析结果，不断改进和优化数据新闻的内容和呈现方式。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96" name="矩形 395"/>
          <p:cNvSpPr/>
          <p:nvPr>
            <p:custDataLst>
              <p:tags r:id="rId26"/>
            </p:custDataLst>
          </p:nvPr>
        </p:nvSpPr>
        <p:spPr>
          <a:xfrm>
            <a:off x="8764910" y="1933072"/>
            <a:ext cx="2266172" cy="527678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持续优化和改进</a:t>
            </a:r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7" name="椭圆 396"/>
          <p:cNvSpPr/>
          <p:nvPr>
            <p:custDataLst>
              <p:tags r:id="rId27"/>
            </p:custDataLst>
          </p:nvPr>
        </p:nvSpPr>
        <p:spPr>
          <a:xfrm flipV="1">
            <a:off x="7792972" y="4120883"/>
            <a:ext cx="248356" cy="248356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8" name="椭圆 397"/>
          <p:cNvSpPr/>
          <p:nvPr>
            <p:custDataLst>
              <p:tags r:id="rId28"/>
            </p:custDataLst>
          </p:nvPr>
        </p:nvSpPr>
        <p:spPr>
          <a:xfrm flipV="1">
            <a:off x="7853639" y="4182182"/>
            <a:ext cx="126390" cy="126390"/>
          </a:xfrm>
          <a:prstGeom prst="ellipse">
            <a:avLst/>
          </a:prstGeom>
          <a:solidFill>
            <a:schemeClr val="accent2"/>
          </a:solidFill>
          <a:ln w="63500" cap="flat" cmpd="sng" algn="ctr">
            <a:solidFill>
              <a:schemeClr val="accent2">
                <a:alpha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399" name="直接连接符 398"/>
          <p:cNvCxnSpPr/>
          <p:nvPr>
            <p:custDataLst>
              <p:tags r:id="rId29"/>
            </p:custDataLst>
          </p:nvPr>
        </p:nvCxnSpPr>
        <p:spPr>
          <a:xfrm flipH="1">
            <a:off x="7916834" y="4390725"/>
            <a:ext cx="1" cy="292175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400" name="矩形 399"/>
          <p:cNvSpPr/>
          <p:nvPr>
            <p:custDataLst>
              <p:tags r:id="rId30"/>
            </p:custDataLst>
          </p:nvPr>
        </p:nvSpPr>
        <p:spPr>
          <a:xfrm>
            <a:off x="6582410" y="5528945"/>
            <a:ext cx="2669540" cy="1323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数据新闻需要建立有效的发布和推广渠道，例如社交媒体、新闻机构的官方网站等。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01" name="矩形 400"/>
          <p:cNvSpPr/>
          <p:nvPr>
            <p:custDataLst>
              <p:tags r:id="rId31"/>
            </p:custDataLst>
          </p:nvPr>
        </p:nvSpPr>
        <p:spPr>
          <a:xfrm>
            <a:off x="6675120" y="4990465"/>
            <a:ext cx="2484120" cy="52768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建立发布和推广数据新闻的渠道</a:t>
            </a:r>
            <a:endParaRPr lang="zh-CN" altLang="en-US" sz="20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7912748" y="2468567"/>
            <a:ext cx="3801099" cy="7274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数据采集和处理的准确性是确保数据新闻真实性的关键。数据新闻从业者需要关注数据采集和处理的全过程，采取一系列措施来保证数据的可靠性和准确性。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01956" y="4609701"/>
            <a:ext cx="3816334" cy="7274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数据呈现的清晰性是确保数据新闻真实性的重要方面。在数据呈现的过程中，数据新闻从业者应使用准确、清晰的语言描述数据，避免误导公众。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438142" y="4609701"/>
            <a:ext cx="3402453" cy="7274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数据新闻只有透明，才会显得重要。数据新闻从业者在数据分析过程中应保持透明度，充分披露数据的处理方法、过程、假设和局限性等信息。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34" name="组合 33"/>
          <p:cNvGrpSpPr/>
          <p:nvPr>
            <p:custDataLst>
              <p:tags r:id="rId4"/>
            </p:custDataLst>
          </p:nvPr>
        </p:nvGrpSpPr>
        <p:grpSpPr>
          <a:xfrm>
            <a:off x="1296373" y="1697302"/>
            <a:ext cx="3178374" cy="714769"/>
            <a:chOff x="2290" y="3090"/>
            <a:chExt cx="5007" cy="1126"/>
          </a:xfrm>
        </p:grpSpPr>
        <p:grpSp>
          <p:nvGrpSpPr>
            <p:cNvPr id="30" name="组合 29"/>
            <p:cNvGrpSpPr/>
            <p:nvPr>
              <p:custDataLst>
                <p:tags r:id="rId5"/>
              </p:custDataLst>
            </p:nvPr>
          </p:nvGrpSpPr>
          <p:grpSpPr>
            <a:xfrm>
              <a:off x="6541" y="3552"/>
              <a:ext cx="756" cy="664"/>
              <a:chOff x="6540" y="3697"/>
              <a:chExt cx="756" cy="664"/>
            </a:xfrm>
          </p:grpSpPr>
          <p:sp>
            <p:nvSpPr>
              <p:cNvPr id="18" name="任意多边形: 形状 14296"/>
              <p:cNvSpPr/>
              <p:nvPr>
                <p:custDataLst>
                  <p:tags r:id="rId6"/>
                </p:custDataLst>
              </p:nvPr>
            </p:nvSpPr>
            <p:spPr>
              <a:xfrm rot="1800000">
                <a:off x="6540" y="3697"/>
                <a:ext cx="756" cy="665"/>
              </a:xfrm>
              <a:custGeom>
                <a:avLst/>
                <a:gdLst>
                  <a:gd name="connsiteX0" fmla="*/ 950601 w 3475650"/>
                  <a:gd name="connsiteY0" fmla="*/ 3082645 h 3082645"/>
                  <a:gd name="connsiteX1" fmla="*/ 2525075 w 3475650"/>
                  <a:gd name="connsiteY1" fmla="*/ 3082645 h 3082645"/>
                  <a:gd name="connsiteX2" fmla="*/ 2679028 w 3475650"/>
                  <a:gd name="connsiteY2" fmla="*/ 2993745 h 3082645"/>
                  <a:gd name="connsiteX3" fmla="*/ 3466261 w 3475650"/>
                  <a:gd name="connsiteY3" fmla="*/ 1630209 h 3082645"/>
                  <a:gd name="connsiteX4" fmla="*/ 3466254 w 3475650"/>
                  <a:gd name="connsiteY4" fmla="*/ 1452423 h 3082645"/>
                  <a:gd name="connsiteX5" fmla="*/ 2679021 w 3475650"/>
                  <a:gd name="connsiteY5" fmla="*/ 88887 h 3082645"/>
                  <a:gd name="connsiteX6" fmla="*/ 2525051 w 3475650"/>
                  <a:gd name="connsiteY6" fmla="*/ 0 h 3082645"/>
                  <a:gd name="connsiteX7" fmla="*/ 950576 w 3475650"/>
                  <a:gd name="connsiteY7" fmla="*/ 0 h 3082645"/>
                  <a:gd name="connsiteX8" fmla="*/ 796623 w 3475650"/>
                  <a:gd name="connsiteY8" fmla="*/ 88900 h 3082645"/>
                  <a:gd name="connsiteX9" fmla="*/ 9390 w 3475650"/>
                  <a:gd name="connsiteY9" fmla="*/ 1452436 h 3082645"/>
                  <a:gd name="connsiteX10" fmla="*/ 9398 w 3475650"/>
                  <a:gd name="connsiteY10" fmla="*/ 1630223 h 3082645"/>
                  <a:gd name="connsiteX11" fmla="*/ 796631 w 3475650"/>
                  <a:gd name="connsiteY11" fmla="*/ 2993759 h 3082645"/>
                  <a:gd name="connsiteX12" fmla="*/ 950601 w 3475650"/>
                  <a:gd name="connsiteY12" fmla="*/ 3082645 h 3082645"/>
                  <a:gd name="connsiteX0-1" fmla="*/ 950601 w 3475650"/>
                  <a:gd name="connsiteY0-2" fmla="*/ 3082645 h 3082645"/>
                  <a:gd name="connsiteX1-3" fmla="*/ 2525075 w 3475650"/>
                  <a:gd name="connsiteY1-4" fmla="*/ 3082645 h 3082645"/>
                  <a:gd name="connsiteX2-5" fmla="*/ 2679028 w 3475650"/>
                  <a:gd name="connsiteY2-6" fmla="*/ 2993745 h 3082645"/>
                  <a:gd name="connsiteX3-7" fmla="*/ 3466261 w 3475650"/>
                  <a:gd name="connsiteY3-8" fmla="*/ 1630209 h 3082645"/>
                  <a:gd name="connsiteX4-9" fmla="*/ 3466254 w 3475650"/>
                  <a:gd name="connsiteY4-10" fmla="*/ 1452423 h 3082645"/>
                  <a:gd name="connsiteX5-11" fmla="*/ 2679021 w 3475650"/>
                  <a:gd name="connsiteY5-12" fmla="*/ 88887 h 3082645"/>
                  <a:gd name="connsiteX6-13" fmla="*/ 2525051 w 3475650"/>
                  <a:gd name="connsiteY6-14" fmla="*/ 0 h 3082645"/>
                  <a:gd name="connsiteX7-15" fmla="*/ 950576 w 3475650"/>
                  <a:gd name="connsiteY7-16" fmla="*/ 0 h 3082645"/>
                  <a:gd name="connsiteX8-17" fmla="*/ 796623 w 3475650"/>
                  <a:gd name="connsiteY8-18" fmla="*/ 88900 h 3082645"/>
                  <a:gd name="connsiteX9-19" fmla="*/ 9390 w 3475650"/>
                  <a:gd name="connsiteY9-20" fmla="*/ 1452436 h 3082645"/>
                  <a:gd name="connsiteX10-21" fmla="*/ 9398 w 3475650"/>
                  <a:gd name="connsiteY10-22" fmla="*/ 1630223 h 3082645"/>
                  <a:gd name="connsiteX11-23" fmla="*/ 796631 w 3475650"/>
                  <a:gd name="connsiteY11-24" fmla="*/ 2993759 h 3082645"/>
                  <a:gd name="connsiteX12-25" fmla="*/ 950601 w 3475650"/>
                  <a:gd name="connsiteY12-26" fmla="*/ 3082645 h 3082645"/>
                  <a:gd name="connsiteX0-27" fmla="*/ 950601 w 3475650"/>
                  <a:gd name="connsiteY0-28" fmla="*/ 3082645 h 3082645"/>
                  <a:gd name="connsiteX1-29" fmla="*/ 2525075 w 3475650"/>
                  <a:gd name="connsiteY1-30" fmla="*/ 3082645 h 3082645"/>
                  <a:gd name="connsiteX2-31" fmla="*/ 2679028 w 3475650"/>
                  <a:gd name="connsiteY2-32" fmla="*/ 2993745 h 3082645"/>
                  <a:gd name="connsiteX3-33" fmla="*/ 3466261 w 3475650"/>
                  <a:gd name="connsiteY3-34" fmla="*/ 1630209 h 3082645"/>
                  <a:gd name="connsiteX4-35" fmla="*/ 3466254 w 3475650"/>
                  <a:gd name="connsiteY4-36" fmla="*/ 1452423 h 3082645"/>
                  <a:gd name="connsiteX5-37" fmla="*/ 2679021 w 3475650"/>
                  <a:gd name="connsiteY5-38" fmla="*/ 88887 h 3082645"/>
                  <a:gd name="connsiteX6-39" fmla="*/ 2525051 w 3475650"/>
                  <a:gd name="connsiteY6-40" fmla="*/ 0 h 3082645"/>
                  <a:gd name="connsiteX7-41" fmla="*/ 950576 w 3475650"/>
                  <a:gd name="connsiteY7-42" fmla="*/ 0 h 3082645"/>
                  <a:gd name="connsiteX8-43" fmla="*/ 796623 w 3475650"/>
                  <a:gd name="connsiteY8-44" fmla="*/ 88900 h 3082645"/>
                  <a:gd name="connsiteX9-45" fmla="*/ 9390 w 3475650"/>
                  <a:gd name="connsiteY9-46" fmla="*/ 1452436 h 3082645"/>
                  <a:gd name="connsiteX10-47" fmla="*/ 9398 w 3475650"/>
                  <a:gd name="connsiteY10-48" fmla="*/ 1630223 h 3082645"/>
                  <a:gd name="connsiteX11-49" fmla="*/ 796631 w 3475650"/>
                  <a:gd name="connsiteY11-50" fmla="*/ 2993759 h 3082645"/>
                  <a:gd name="connsiteX12-51" fmla="*/ 950601 w 3475650"/>
                  <a:gd name="connsiteY12-52" fmla="*/ 3082645 h 3082645"/>
                  <a:gd name="connsiteX0-53" fmla="*/ 950601 w 3475650"/>
                  <a:gd name="connsiteY0-54" fmla="*/ 3082645 h 3082645"/>
                  <a:gd name="connsiteX1-55" fmla="*/ 2525075 w 3475650"/>
                  <a:gd name="connsiteY1-56" fmla="*/ 3082645 h 3082645"/>
                  <a:gd name="connsiteX2-57" fmla="*/ 2679028 w 3475650"/>
                  <a:gd name="connsiteY2-58" fmla="*/ 2993745 h 3082645"/>
                  <a:gd name="connsiteX3-59" fmla="*/ 3466261 w 3475650"/>
                  <a:gd name="connsiteY3-60" fmla="*/ 1630209 h 3082645"/>
                  <a:gd name="connsiteX4-61" fmla="*/ 3466254 w 3475650"/>
                  <a:gd name="connsiteY4-62" fmla="*/ 1452423 h 3082645"/>
                  <a:gd name="connsiteX5-63" fmla="*/ 2679021 w 3475650"/>
                  <a:gd name="connsiteY5-64" fmla="*/ 88887 h 3082645"/>
                  <a:gd name="connsiteX6-65" fmla="*/ 2525051 w 3475650"/>
                  <a:gd name="connsiteY6-66" fmla="*/ 0 h 3082645"/>
                  <a:gd name="connsiteX7-67" fmla="*/ 950576 w 3475650"/>
                  <a:gd name="connsiteY7-68" fmla="*/ 0 h 3082645"/>
                  <a:gd name="connsiteX8-69" fmla="*/ 796623 w 3475650"/>
                  <a:gd name="connsiteY8-70" fmla="*/ 88900 h 3082645"/>
                  <a:gd name="connsiteX9-71" fmla="*/ 9390 w 3475650"/>
                  <a:gd name="connsiteY9-72" fmla="*/ 1452436 h 3082645"/>
                  <a:gd name="connsiteX10-73" fmla="*/ 9398 w 3475650"/>
                  <a:gd name="connsiteY10-74" fmla="*/ 1630223 h 3082645"/>
                  <a:gd name="connsiteX11-75" fmla="*/ 796631 w 3475650"/>
                  <a:gd name="connsiteY11-76" fmla="*/ 2993759 h 3082645"/>
                  <a:gd name="connsiteX12-77" fmla="*/ 950601 w 3475650"/>
                  <a:gd name="connsiteY12-78" fmla="*/ 3082645 h 3082645"/>
                  <a:gd name="connsiteX0-79" fmla="*/ 950601 w 3475650"/>
                  <a:gd name="connsiteY0-80" fmla="*/ 3082645 h 3082645"/>
                  <a:gd name="connsiteX1-81" fmla="*/ 2525075 w 3475650"/>
                  <a:gd name="connsiteY1-82" fmla="*/ 3082645 h 3082645"/>
                  <a:gd name="connsiteX2-83" fmla="*/ 2679028 w 3475650"/>
                  <a:gd name="connsiteY2-84" fmla="*/ 2993745 h 3082645"/>
                  <a:gd name="connsiteX3-85" fmla="*/ 3466261 w 3475650"/>
                  <a:gd name="connsiteY3-86" fmla="*/ 1630209 h 3082645"/>
                  <a:gd name="connsiteX4-87" fmla="*/ 3466254 w 3475650"/>
                  <a:gd name="connsiteY4-88" fmla="*/ 1452423 h 3082645"/>
                  <a:gd name="connsiteX5-89" fmla="*/ 2679021 w 3475650"/>
                  <a:gd name="connsiteY5-90" fmla="*/ 88887 h 3082645"/>
                  <a:gd name="connsiteX6-91" fmla="*/ 2525051 w 3475650"/>
                  <a:gd name="connsiteY6-92" fmla="*/ 0 h 3082645"/>
                  <a:gd name="connsiteX7-93" fmla="*/ 950576 w 3475650"/>
                  <a:gd name="connsiteY7-94" fmla="*/ 0 h 3082645"/>
                  <a:gd name="connsiteX8-95" fmla="*/ 796623 w 3475650"/>
                  <a:gd name="connsiteY8-96" fmla="*/ 88900 h 3082645"/>
                  <a:gd name="connsiteX9-97" fmla="*/ 9390 w 3475650"/>
                  <a:gd name="connsiteY9-98" fmla="*/ 1452436 h 3082645"/>
                  <a:gd name="connsiteX10-99" fmla="*/ 9398 w 3475650"/>
                  <a:gd name="connsiteY10-100" fmla="*/ 1630223 h 3082645"/>
                  <a:gd name="connsiteX11-101" fmla="*/ 796631 w 3475650"/>
                  <a:gd name="connsiteY11-102" fmla="*/ 2993759 h 3082645"/>
                  <a:gd name="connsiteX12-103" fmla="*/ 950601 w 3475650"/>
                  <a:gd name="connsiteY12-104" fmla="*/ 3082645 h 3082645"/>
                  <a:gd name="connsiteX0-105" fmla="*/ 950601 w 3475650"/>
                  <a:gd name="connsiteY0-106" fmla="*/ 3082645 h 3082645"/>
                  <a:gd name="connsiteX1-107" fmla="*/ 2525075 w 3475650"/>
                  <a:gd name="connsiteY1-108" fmla="*/ 3082645 h 3082645"/>
                  <a:gd name="connsiteX2-109" fmla="*/ 2679028 w 3475650"/>
                  <a:gd name="connsiteY2-110" fmla="*/ 2993745 h 3082645"/>
                  <a:gd name="connsiteX3-111" fmla="*/ 3466261 w 3475650"/>
                  <a:gd name="connsiteY3-112" fmla="*/ 1630209 h 3082645"/>
                  <a:gd name="connsiteX4-113" fmla="*/ 3466254 w 3475650"/>
                  <a:gd name="connsiteY4-114" fmla="*/ 1452423 h 3082645"/>
                  <a:gd name="connsiteX5-115" fmla="*/ 2679021 w 3475650"/>
                  <a:gd name="connsiteY5-116" fmla="*/ 88887 h 3082645"/>
                  <a:gd name="connsiteX6-117" fmla="*/ 2525051 w 3475650"/>
                  <a:gd name="connsiteY6-118" fmla="*/ 0 h 3082645"/>
                  <a:gd name="connsiteX7-119" fmla="*/ 950576 w 3475650"/>
                  <a:gd name="connsiteY7-120" fmla="*/ 0 h 3082645"/>
                  <a:gd name="connsiteX8-121" fmla="*/ 796623 w 3475650"/>
                  <a:gd name="connsiteY8-122" fmla="*/ 88900 h 3082645"/>
                  <a:gd name="connsiteX9-123" fmla="*/ 9390 w 3475650"/>
                  <a:gd name="connsiteY9-124" fmla="*/ 1452436 h 3082645"/>
                  <a:gd name="connsiteX10-125" fmla="*/ 9398 w 3475650"/>
                  <a:gd name="connsiteY10-126" fmla="*/ 1630223 h 3082645"/>
                  <a:gd name="connsiteX11-127" fmla="*/ 796631 w 3475650"/>
                  <a:gd name="connsiteY11-128" fmla="*/ 2993759 h 3082645"/>
                  <a:gd name="connsiteX12-129" fmla="*/ 950601 w 3475650"/>
                  <a:gd name="connsiteY12-130" fmla="*/ 3082645 h 3082645"/>
                  <a:gd name="connsiteX0-131" fmla="*/ 950601 w 3475653"/>
                  <a:gd name="connsiteY0-132" fmla="*/ 3082645 h 3082645"/>
                  <a:gd name="connsiteX1-133" fmla="*/ 2525075 w 3475653"/>
                  <a:gd name="connsiteY1-134" fmla="*/ 3082645 h 3082645"/>
                  <a:gd name="connsiteX2-135" fmla="*/ 2679028 w 3475653"/>
                  <a:gd name="connsiteY2-136" fmla="*/ 2993745 h 3082645"/>
                  <a:gd name="connsiteX3-137" fmla="*/ 3466261 w 3475653"/>
                  <a:gd name="connsiteY3-138" fmla="*/ 1630209 h 3082645"/>
                  <a:gd name="connsiteX4-139" fmla="*/ 3466254 w 3475653"/>
                  <a:gd name="connsiteY4-140" fmla="*/ 1452423 h 3082645"/>
                  <a:gd name="connsiteX5-141" fmla="*/ 2679021 w 3475653"/>
                  <a:gd name="connsiteY5-142" fmla="*/ 88887 h 3082645"/>
                  <a:gd name="connsiteX6-143" fmla="*/ 2525051 w 3475653"/>
                  <a:gd name="connsiteY6-144" fmla="*/ 0 h 3082645"/>
                  <a:gd name="connsiteX7-145" fmla="*/ 950576 w 3475653"/>
                  <a:gd name="connsiteY7-146" fmla="*/ 0 h 3082645"/>
                  <a:gd name="connsiteX8-147" fmla="*/ 796623 w 3475653"/>
                  <a:gd name="connsiteY8-148" fmla="*/ 88900 h 3082645"/>
                  <a:gd name="connsiteX9-149" fmla="*/ 9390 w 3475653"/>
                  <a:gd name="connsiteY9-150" fmla="*/ 1452436 h 3082645"/>
                  <a:gd name="connsiteX10-151" fmla="*/ 9398 w 3475653"/>
                  <a:gd name="connsiteY10-152" fmla="*/ 1630223 h 3082645"/>
                  <a:gd name="connsiteX11-153" fmla="*/ 796631 w 3475653"/>
                  <a:gd name="connsiteY11-154" fmla="*/ 2993759 h 3082645"/>
                  <a:gd name="connsiteX12-155" fmla="*/ 950601 w 3475653"/>
                  <a:gd name="connsiteY12-156" fmla="*/ 3082645 h 3082645"/>
                  <a:gd name="connsiteX0-157" fmla="*/ 950601 w 3490661"/>
                  <a:gd name="connsiteY0-158" fmla="*/ 3082645 h 3082645"/>
                  <a:gd name="connsiteX1-159" fmla="*/ 2525075 w 3490661"/>
                  <a:gd name="connsiteY1-160" fmla="*/ 3082645 h 3082645"/>
                  <a:gd name="connsiteX2-161" fmla="*/ 2679028 w 3490661"/>
                  <a:gd name="connsiteY2-162" fmla="*/ 2993745 h 3082645"/>
                  <a:gd name="connsiteX3-163" fmla="*/ 3466261 w 3490661"/>
                  <a:gd name="connsiteY3-164" fmla="*/ 1630209 h 3082645"/>
                  <a:gd name="connsiteX4-165" fmla="*/ 3466254 w 3490661"/>
                  <a:gd name="connsiteY4-166" fmla="*/ 1452423 h 3082645"/>
                  <a:gd name="connsiteX5-167" fmla="*/ 2679021 w 3490661"/>
                  <a:gd name="connsiteY5-168" fmla="*/ 88887 h 3082645"/>
                  <a:gd name="connsiteX6-169" fmla="*/ 2525051 w 3490661"/>
                  <a:gd name="connsiteY6-170" fmla="*/ 0 h 3082645"/>
                  <a:gd name="connsiteX7-171" fmla="*/ 950576 w 3490661"/>
                  <a:gd name="connsiteY7-172" fmla="*/ 0 h 3082645"/>
                  <a:gd name="connsiteX8-173" fmla="*/ 796623 w 3490661"/>
                  <a:gd name="connsiteY8-174" fmla="*/ 88900 h 3082645"/>
                  <a:gd name="connsiteX9-175" fmla="*/ 9390 w 3490661"/>
                  <a:gd name="connsiteY9-176" fmla="*/ 1452436 h 3082645"/>
                  <a:gd name="connsiteX10-177" fmla="*/ 9398 w 3490661"/>
                  <a:gd name="connsiteY10-178" fmla="*/ 1630223 h 3082645"/>
                  <a:gd name="connsiteX11-179" fmla="*/ 796631 w 3490661"/>
                  <a:gd name="connsiteY11-180" fmla="*/ 2993759 h 3082645"/>
                  <a:gd name="connsiteX12-181" fmla="*/ 950601 w 3490661"/>
                  <a:gd name="connsiteY12-182" fmla="*/ 3082645 h 3082645"/>
                  <a:gd name="connsiteX0-183" fmla="*/ 950601 w 3490661"/>
                  <a:gd name="connsiteY0-184" fmla="*/ 3082645 h 3082645"/>
                  <a:gd name="connsiteX1-185" fmla="*/ 2525075 w 3490661"/>
                  <a:gd name="connsiteY1-186" fmla="*/ 3082645 h 3082645"/>
                  <a:gd name="connsiteX2-187" fmla="*/ 2679028 w 3490661"/>
                  <a:gd name="connsiteY2-188" fmla="*/ 2993745 h 3082645"/>
                  <a:gd name="connsiteX3-189" fmla="*/ 3466261 w 3490661"/>
                  <a:gd name="connsiteY3-190" fmla="*/ 1630209 h 3082645"/>
                  <a:gd name="connsiteX4-191" fmla="*/ 3466254 w 3490661"/>
                  <a:gd name="connsiteY4-192" fmla="*/ 1452423 h 3082645"/>
                  <a:gd name="connsiteX5-193" fmla="*/ 2679021 w 3490661"/>
                  <a:gd name="connsiteY5-194" fmla="*/ 88887 h 3082645"/>
                  <a:gd name="connsiteX6-195" fmla="*/ 2525051 w 3490661"/>
                  <a:gd name="connsiteY6-196" fmla="*/ 0 h 3082645"/>
                  <a:gd name="connsiteX7-197" fmla="*/ 950576 w 3490661"/>
                  <a:gd name="connsiteY7-198" fmla="*/ 0 h 3082645"/>
                  <a:gd name="connsiteX8-199" fmla="*/ 796623 w 3490661"/>
                  <a:gd name="connsiteY8-200" fmla="*/ 88900 h 3082645"/>
                  <a:gd name="connsiteX9-201" fmla="*/ 9390 w 3490661"/>
                  <a:gd name="connsiteY9-202" fmla="*/ 1452436 h 3082645"/>
                  <a:gd name="connsiteX10-203" fmla="*/ 9398 w 3490661"/>
                  <a:gd name="connsiteY10-204" fmla="*/ 1630223 h 3082645"/>
                  <a:gd name="connsiteX11-205" fmla="*/ 796631 w 3490661"/>
                  <a:gd name="connsiteY11-206" fmla="*/ 2993759 h 3082645"/>
                  <a:gd name="connsiteX12-207" fmla="*/ 950601 w 3490661"/>
                  <a:gd name="connsiteY12-208" fmla="*/ 3082645 h 3082645"/>
                  <a:gd name="connsiteX0-209" fmla="*/ 950601 w 3490661"/>
                  <a:gd name="connsiteY0-210" fmla="*/ 3082645 h 3082645"/>
                  <a:gd name="connsiteX1-211" fmla="*/ 2525075 w 3490661"/>
                  <a:gd name="connsiteY1-212" fmla="*/ 3082645 h 3082645"/>
                  <a:gd name="connsiteX2-213" fmla="*/ 2679028 w 3490661"/>
                  <a:gd name="connsiteY2-214" fmla="*/ 2993745 h 3082645"/>
                  <a:gd name="connsiteX3-215" fmla="*/ 3466261 w 3490661"/>
                  <a:gd name="connsiteY3-216" fmla="*/ 1630209 h 3082645"/>
                  <a:gd name="connsiteX4-217" fmla="*/ 3466254 w 3490661"/>
                  <a:gd name="connsiteY4-218" fmla="*/ 1452423 h 3082645"/>
                  <a:gd name="connsiteX5-219" fmla="*/ 2679021 w 3490661"/>
                  <a:gd name="connsiteY5-220" fmla="*/ 88887 h 3082645"/>
                  <a:gd name="connsiteX6-221" fmla="*/ 2525051 w 3490661"/>
                  <a:gd name="connsiteY6-222" fmla="*/ 0 h 3082645"/>
                  <a:gd name="connsiteX7-223" fmla="*/ 950576 w 3490661"/>
                  <a:gd name="connsiteY7-224" fmla="*/ 0 h 3082645"/>
                  <a:gd name="connsiteX8-225" fmla="*/ 796623 w 3490661"/>
                  <a:gd name="connsiteY8-226" fmla="*/ 88900 h 3082645"/>
                  <a:gd name="connsiteX9-227" fmla="*/ 9390 w 3490661"/>
                  <a:gd name="connsiteY9-228" fmla="*/ 1452436 h 3082645"/>
                  <a:gd name="connsiteX10-229" fmla="*/ 9398 w 3490661"/>
                  <a:gd name="connsiteY10-230" fmla="*/ 1630223 h 3082645"/>
                  <a:gd name="connsiteX11-231" fmla="*/ 796631 w 3490661"/>
                  <a:gd name="connsiteY11-232" fmla="*/ 2993759 h 3082645"/>
                  <a:gd name="connsiteX12-233" fmla="*/ 950601 w 3490661"/>
                  <a:gd name="connsiteY12-234" fmla="*/ 3082645 h 3082645"/>
                  <a:gd name="connsiteX0-235" fmla="*/ 950601 w 3490661"/>
                  <a:gd name="connsiteY0-236" fmla="*/ 3082645 h 3082645"/>
                  <a:gd name="connsiteX1-237" fmla="*/ 2525075 w 3490661"/>
                  <a:gd name="connsiteY1-238" fmla="*/ 3082645 h 3082645"/>
                  <a:gd name="connsiteX2-239" fmla="*/ 2679028 w 3490661"/>
                  <a:gd name="connsiteY2-240" fmla="*/ 2993745 h 3082645"/>
                  <a:gd name="connsiteX3-241" fmla="*/ 3466261 w 3490661"/>
                  <a:gd name="connsiteY3-242" fmla="*/ 1630209 h 3082645"/>
                  <a:gd name="connsiteX4-243" fmla="*/ 3466254 w 3490661"/>
                  <a:gd name="connsiteY4-244" fmla="*/ 1452423 h 3082645"/>
                  <a:gd name="connsiteX5-245" fmla="*/ 2679021 w 3490661"/>
                  <a:gd name="connsiteY5-246" fmla="*/ 88887 h 3082645"/>
                  <a:gd name="connsiteX6-247" fmla="*/ 2525051 w 3490661"/>
                  <a:gd name="connsiteY6-248" fmla="*/ 0 h 3082645"/>
                  <a:gd name="connsiteX7-249" fmla="*/ 950576 w 3490661"/>
                  <a:gd name="connsiteY7-250" fmla="*/ 0 h 3082645"/>
                  <a:gd name="connsiteX8-251" fmla="*/ 796623 w 3490661"/>
                  <a:gd name="connsiteY8-252" fmla="*/ 88900 h 3082645"/>
                  <a:gd name="connsiteX9-253" fmla="*/ 9390 w 3490661"/>
                  <a:gd name="connsiteY9-254" fmla="*/ 1452436 h 3082645"/>
                  <a:gd name="connsiteX10-255" fmla="*/ 9398 w 3490661"/>
                  <a:gd name="connsiteY10-256" fmla="*/ 1630223 h 3082645"/>
                  <a:gd name="connsiteX11-257" fmla="*/ 796631 w 3490661"/>
                  <a:gd name="connsiteY11-258" fmla="*/ 2993759 h 3082645"/>
                  <a:gd name="connsiteX12-259" fmla="*/ 950601 w 3490661"/>
                  <a:gd name="connsiteY12-260" fmla="*/ 3082645 h 3082645"/>
                  <a:gd name="connsiteX0-261" fmla="*/ 950601 w 3490661"/>
                  <a:gd name="connsiteY0-262" fmla="*/ 3082645 h 3082645"/>
                  <a:gd name="connsiteX1-263" fmla="*/ 2525075 w 3490661"/>
                  <a:gd name="connsiteY1-264" fmla="*/ 3082645 h 3082645"/>
                  <a:gd name="connsiteX2-265" fmla="*/ 2679028 w 3490661"/>
                  <a:gd name="connsiteY2-266" fmla="*/ 2993745 h 3082645"/>
                  <a:gd name="connsiteX3-267" fmla="*/ 3466261 w 3490661"/>
                  <a:gd name="connsiteY3-268" fmla="*/ 1630209 h 3082645"/>
                  <a:gd name="connsiteX4-269" fmla="*/ 3466254 w 3490661"/>
                  <a:gd name="connsiteY4-270" fmla="*/ 1452423 h 3082645"/>
                  <a:gd name="connsiteX5-271" fmla="*/ 2679021 w 3490661"/>
                  <a:gd name="connsiteY5-272" fmla="*/ 88887 h 3082645"/>
                  <a:gd name="connsiteX6-273" fmla="*/ 2525051 w 3490661"/>
                  <a:gd name="connsiteY6-274" fmla="*/ 0 h 3082645"/>
                  <a:gd name="connsiteX7-275" fmla="*/ 950576 w 3490661"/>
                  <a:gd name="connsiteY7-276" fmla="*/ 0 h 3082645"/>
                  <a:gd name="connsiteX8-277" fmla="*/ 796623 w 3490661"/>
                  <a:gd name="connsiteY8-278" fmla="*/ 88900 h 3082645"/>
                  <a:gd name="connsiteX9-279" fmla="*/ 9390 w 3490661"/>
                  <a:gd name="connsiteY9-280" fmla="*/ 1452436 h 3082645"/>
                  <a:gd name="connsiteX10-281" fmla="*/ 9398 w 3490661"/>
                  <a:gd name="connsiteY10-282" fmla="*/ 1630223 h 3082645"/>
                  <a:gd name="connsiteX11-283" fmla="*/ 796631 w 3490661"/>
                  <a:gd name="connsiteY11-284" fmla="*/ 2993759 h 3082645"/>
                  <a:gd name="connsiteX12-285" fmla="*/ 950601 w 3490661"/>
                  <a:gd name="connsiteY12-286" fmla="*/ 3082645 h 3082645"/>
                  <a:gd name="connsiteX0-287" fmla="*/ 950601 w 3490661"/>
                  <a:gd name="connsiteY0-288" fmla="*/ 3082645 h 3082645"/>
                  <a:gd name="connsiteX1-289" fmla="*/ 2525075 w 3490661"/>
                  <a:gd name="connsiteY1-290" fmla="*/ 3082645 h 3082645"/>
                  <a:gd name="connsiteX2-291" fmla="*/ 2679028 w 3490661"/>
                  <a:gd name="connsiteY2-292" fmla="*/ 2993745 h 3082645"/>
                  <a:gd name="connsiteX3-293" fmla="*/ 3466261 w 3490661"/>
                  <a:gd name="connsiteY3-294" fmla="*/ 1630209 h 3082645"/>
                  <a:gd name="connsiteX4-295" fmla="*/ 3466254 w 3490661"/>
                  <a:gd name="connsiteY4-296" fmla="*/ 1452423 h 3082645"/>
                  <a:gd name="connsiteX5-297" fmla="*/ 2679021 w 3490661"/>
                  <a:gd name="connsiteY5-298" fmla="*/ 88887 h 3082645"/>
                  <a:gd name="connsiteX6-299" fmla="*/ 2525051 w 3490661"/>
                  <a:gd name="connsiteY6-300" fmla="*/ 0 h 3082645"/>
                  <a:gd name="connsiteX7-301" fmla="*/ 950576 w 3490661"/>
                  <a:gd name="connsiteY7-302" fmla="*/ 0 h 3082645"/>
                  <a:gd name="connsiteX8-303" fmla="*/ 796623 w 3490661"/>
                  <a:gd name="connsiteY8-304" fmla="*/ 88900 h 3082645"/>
                  <a:gd name="connsiteX9-305" fmla="*/ 9390 w 3490661"/>
                  <a:gd name="connsiteY9-306" fmla="*/ 1452436 h 3082645"/>
                  <a:gd name="connsiteX10-307" fmla="*/ 9398 w 3490661"/>
                  <a:gd name="connsiteY10-308" fmla="*/ 1630223 h 3082645"/>
                  <a:gd name="connsiteX11-309" fmla="*/ 796631 w 3490661"/>
                  <a:gd name="connsiteY11-310" fmla="*/ 2993759 h 3082645"/>
                  <a:gd name="connsiteX12-311" fmla="*/ 950601 w 3490661"/>
                  <a:gd name="connsiteY12-312" fmla="*/ 3082645 h 3082645"/>
                  <a:gd name="connsiteX0-313" fmla="*/ 950601 w 3490661"/>
                  <a:gd name="connsiteY0-314" fmla="*/ 3082645 h 3082645"/>
                  <a:gd name="connsiteX1-315" fmla="*/ 2525075 w 3490661"/>
                  <a:gd name="connsiteY1-316" fmla="*/ 3082645 h 3082645"/>
                  <a:gd name="connsiteX2-317" fmla="*/ 2679028 w 3490661"/>
                  <a:gd name="connsiteY2-318" fmla="*/ 2993745 h 3082645"/>
                  <a:gd name="connsiteX3-319" fmla="*/ 3466261 w 3490661"/>
                  <a:gd name="connsiteY3-320" fmla="*/ 1630209 h 3082645"/>
                  <a:gd name="connsiteX4-321" fmla="*/ 3466254 w 3490661"/>
                  <a:gd name="connsiteY4-322" fmla="*/ 1452423 h 3082645"/>
                  <a:gd name="connsiteX5-323" fmla="*/ 2679021 w 3490661"/>
                  <a:gd name="connsiteY5-324" fmla="*/ 88887 h 3082645"/>
                  <a:gd name="connsiteX6-325" fmla="*/ 2525051 w 3490661"/>
                  <a:gd name="connsiteY6-326" fmla="*/ 0 h 3082645"/>
                  <a:gd name="connsiteX7-327" fmla="*/ 950576 w 3490661"/>
                  <a:gd name="connsiteY7-328" fmla="*/ 0 h 3082645"/>
                  <a:gd name="connsiteX8-329" fmla="*/ 796623 w 3490661"/>
                  <a:gd name="connsiteY8-330" fmla="*/ 88900 h 3082645"/>
                  <a:gd name="connsiteX9-331" fmla="*/ 9390 w 3490661"/>
                  <a:gd name="connsiteY9-332" fmla="*/ 1452436 h 3082645"/>
                  <a:gd name="connsiteX10-333" fmla="*/ 9398 w 3490661"/>
                  <a:gd name="connsiteY10-334" fmla="*/ 1630223 h 3082645"/>
                  <a:gd name="connsiteX11-335" fmla="*/ 796631 w 3490661"/>
                  <a:gd name="connsiteY11-336" fmla="*/ 2993759 h 3082645"/>
                  <a:gd name="connsiteX12-337" fmla="*/ 950601 w 3490661"/>
                  <a:gd name="connsiteY12-338" fmla="*/ 3082645 h 3082645"/>
                  <a:gd name="connsiteX0-339" fmla="*/ 950601 w 3490661"/>
                  <a:gd name="connsiteY0-340" fmla="*/ 3082645 h 3082645"/>
                  <a:gd name="connsiteX1-341" fmla="*/ 2525075 w 3490661"/>
                  <a:gd name="connsiteY1-342" fmla="*/ 3082645 h 3082645"/>
                  <a:gd name="connsiteX2-343" fmla="*/ 2679028 w 3490661"/>
                  <a:gd name="connsiteY2-344" fmla="*/ 2993745 h 3082645"/>
                  <a:gd name="connsiteX3-345" fmla="*/ 3466261 w 3490661"/>
                  <a:gd name="connsiteY3-346" fmla="*/ 1630209 h 3082645"/>
                  <a:gd name="connsiteX4-347" fmla="*/ 3466254 w 3490661"/>
                  <a:gd name="connsiteY4-348" fmla="*/ 1452423 h 3082645"/>
                  <a:gd name="connsiteX5-349" fmla="*/ 2679021 w 3490661"/>
                  <a:gd name="connsiteY5-350" fmla="*/ 88887 h 3082645"/>
                  <a:gd name="connsiteX6-351" fmla="*/ 2525051 w 3490661"/>
                  <a:gd name="connsiteY6-352" fmla="*/ 0 h 3082645"/>
                  <a:gd name="connsiteX7-353" fmla="*/ 950576 w 3490661"/>
                  <a:gd name="connsiteY7-354" fmla="*/ 0 h 3082645"/>
                  <a:gd name="connsiteX8-355" fmla="*/ 796623 w 3490661"/>
                  <a:gd name="connsiteY8-356" fmla="*/ 88900 h 3082645"/>
                  <a:gd name="connsiteX9-357" fmla="*/ 9390 w 3490661"/>
                  <a:gd name="connsiteY9-358" fmla="*/ 1452436 h 3082645"/>
                  <a:gd name="connsiteX10-359" fmla="*/ 9398 w 3490661"/>
                  <a:gd name="connsiteY10-360" fmla="*/ 1630223 h 3082645"/>
                  <a:gd name="connsiteX11-361" fmla="*/ 796631 w 3490661"/>
                  <a:gd name="connsiteY11-362" fmla="*/ 2993759 h 3082645"/>
                  <a:gd name="connsiteX12-363" fmla="*/ 950601 w 3490661"/>
                  <a:gd name="connsiteY12-364" fmla="*/ 3082645 h 3082645"/>
                  <a:gd name="connsiteX0-365" fmla="*/ 950601 w 3490661"/>
                  <a:gd name="connsiteY0-366" fmla="*/ 3082645 h 3082645"/>
                  <a:gd name="connsiteX1-367" fmla="*/ 2525075 w 3490661"/>
                  <a:gd name="connsiteY1-368" fmla="*/ 3082645 h 3082645"/>
                  <a:gd name="connsiteX2-369" fmla="*/ 2679028 w 3490661"/>
                  <a:gd name="connsiteY2-370" fmla="*/ 2993745 h 3082645"/>
                  <a:gd name="connsiteX3-371" fmla="*/ 3466261 w 3490661"/>
                  <a:gd name="connsiteY3-372" fmla="*/ 1630209 h 3082645"/>
                  <a:gd name="connsiteX4-373" fmla="*/ 3466254 w 3490661"/>
                  <a:gd name="connsiteY4-374" fmla="*/ 1452423 h 3082645"/>
                  <a:gd name="connsiteX5-375" fmla="*/ 2679021 w 3490661"/>
                  <a:gd name="connsiteY5-376" fmla="*/ 88887 h 3082645"/>
                  <a:gd name="connsiteX6-377" fmla="*/ 2525051 w 3490661"/>
                  <a:gd name="connsiteY6-378" fmla="*/ 0 h 3082645"/>
                  <a:gd name="connsiteX7-379" fmla="*/ 950576 w 3490661"/>
                  <a:gd name="connsiteY7-380" fmla="*/ 0 h 3082645"/>
                  <a:gd name="connsiteX8-381" fmla="*/ 796623 w 3490661"/>
                  <a:gd name="connsiteY8-382" fmla="*/ 88900 h 3082645"/>
                  <a:gd name="connsiteX9-383" fmla="*/ 9390 w 3490661"/>
                  <a:gd name="connsiteY9-384" fmla="*/ 1452436 h 3082645"/>
                  <a:gd name="connsiteX10-385" fmla="*/ 9398 w 3490661"/>
                  <a:gd name="connsiteY10-386" fmla="*/ 1630223 h 3082645"/>
                  <a:gd name="connsiteX11-387" fmla="*/ 796631 w 3490661"/>
                  <a:gd name="connsiteY11-388" fmla="*/ 2993759 h 3082645"/>
                  <a:gd name="connsiteX12-389" fmla="*/ 950601 w 3490661"/>
                  <a:gd name="connsiteY12-390" fmla="*/ 3082645 h 3082645"/>
                  <a:gd name="connsiteX0-391" fmla="*/ 950601 w 3490661"/>
                  <a:gd name="connsiteY0-392" fmla="*/ 3082645 h 3082645"/>
                  <a:gd name="connsiteX1-393" fmla="*/ 2525075 w 3490661"/>
                  <a:gd name="connsiteY1-394" fmla="*/ 3082645 h 3082645"/>
                  <a:gd name="connsiteX2-395" fmla="*/ 2679028 w 3490661"/>
                  <a:gd name="connsiteY2-396" fmla="*/ 2993745 h 3082645"/>
                  <a:gd name="connsiteX3-397" fmla="*/ 3466261 w 3490661"/>
                  <a:gd name="connsiteY3-398" fmla="*/ 1630209 h 3082645"/>
                  <a:gd name="connsiteX4-399" fmla="*/ 3466254 w 3490661"/>
                  <a:gd name="connsiteY4-400" fmla="*/ 1452423 h 3082645"/>
                  <a:gd name="connsiteX5-401" fmla="*/ 2679021 w 3490661"/>
                  <a:gd name="connsiteY5-402" fmla="*/ 88887 h 3082645"/>
                  <a:gd name="connsiteX6-403" fmla="*/ 2525051 w 3490661"/>
                  <a:gd name="connsiteY6-404" fmla="*/ 0 h 3082645"/>
                  <a:gd name="connsiteX7-405" fmla="*/ 950576 w 3490661"/>
                  <a:gd name="connsiteY7-406" fmla="*/ 0 h 3082645"/>
                  <a:gd name="connsiteX8-407" fmla="*/ 796623 w 3490661"/>
                  <a:gd name="connsiteY8-408" fmla="*/ 88900 h 3082645"/>
                  <a:gd name="connsiteX9-409" fmla="*/ 9390 w 3490661"/>
                  <a:gd name="connsiteY9-410" fmla="*/ 1452436 h 3082645"/>
                  <a:gd name="connsiteX10-411" fmla="*/ 9398 w 3490661"/>
                  <a:gd name="connsiteY10-412" fmla="*/ 1630223 h 3082645"/>
                  <a:gd name="connsiteX11-413" fmla="*/ 796631 w 3490661"/>
                  <a:gd name="connsiteY11-414" fmla="*/ 2993759 h 3082645"/>
                  <a:gd name="connsiteX12-415" fmla="*/ 950601 w 3490661"/>
                  <a:gd name="connsiteY12-416" fmla="*/ 3082645 h 3082645"/>
                  <a:gd name="connsiteX0-417" fmla="*/ 950601 w 3490661"/>
                  <a:gd name="connsiteY0-418" fmla="*/ 3082645 h 3082645"/>
                  <a:gd name="connsiteX1-419" fmla="*/ 2525075 w 3490661"/>
                  <a:gd name="connsiteY1-420" fmla="*/ 3082645 h 3082645"/>
                  <a:gd name="connsiteX2-421" fmla="*/ 2679028 w 3490661"/>
                  <a:gd name="connsiteY2-422" fmla="*/ 2993745 h 3082645"/>
                  <a:gd name="connsiteX3-423" fmla="*/ 3466261 w 3490661"/>
                  <a:gd name="connsiteY3-424" fmla="*/ 1630209 h 3082645"/>
                  <a:gd name="connsiteX4-425" fmla="*/ 3466254 w 3490661"/>
                  <a:gd name="connsiteY4-426" fmla="*/ 1452423 h 3082645"/>
                  <a:gd name="connsiteX5-427" fmla="*/ 2679021 w 3490661"/>
                  <a:gd name="connsiteY5-428" fmla="*/ 88887 h 3082645"/>
                  <a:gd name="connsiteX6-429" fmla="*/ 2525051 w 3490661"/>
                  <a:gd name="connsiteY6-430" fmla="*/ 0 h 3082645"/>
                  <a:gd name="connsiteX7-431" fmla="*/ 950576 w 3490661"/>
                  <a:gd name="connsiteY7-432" fmla="*/ 0 h 3082645"/>
                  <a:gd name="connsiteX8-433" fmla="*/ 796623 w 3490661"/>
                  <a:gd name="connsiteY8-434" fmla="*/ 88900 h 3082645"/>
                  <a:gd name="connsiteX9-435" fmla="*/ 9390 w 3490661"/>
                  <a:gd name="connsiteY9-436" fmla="*/ 1452436 h 3082645"/>
                  <a:gd name="connsiteX10-437" fmla="*/ 9398 w 3490661"/>
                  <a:gd name="connsiteY10-438" fmla="*/ 1630223 h 3082645"/>
                  <a:gd name="connsiteX11-439" fmla="*/ 796631 w 3490661"/>
                  <a:gd name="connsiteY11-440" fmla="*/ 2993759 h 3082645"/>
                  <a:gd name="connsiteX12-441" fmla="*/ 950601 w 3490661"/>
                  <a:gd name="connsiteY12-442" fmla="*/ 3082645 h 3082645"/>
                  <a:gd name="connsiteX0-443" fmla="*/ 950603 w 3490663"/>
                  <a:gd name="connsiteY0-444" fmla="*/ 3082645 h 3082645"/>
                  <a:gd name="connsiteX1-445" fmla="*/ 2525077 w 3490663"/>
                  <a:gd name="connsiteY1-446" fmla="*/ 3082645 h 3082645"/>
                  <a:gd name="connsiteX2-447" fmla="*/ 2679030 w 3490663"/>
                  <a:gd name="connsiteY2-448" fmla="*/ 2993745 h 3082645"/>
                  <a:gd name="connsiteX3-449" fmla="*/ 3466263 w 3490663"/>
                  <a:gd name="connsiteY3-450" fmla="*/ 1630209 h 3082645"/>
                  <a:gd name="connsiteX4-451" fmla="*/ 3466256 w 3490663"/>
                  <a:gd name="connsiteY4-452" fmla="*/ 1452423 h 3082645"/>
                  <a:gd name="connsiteX5-453" fmla="*/ 2679023 w 3490663"/>
                  <a:gd name="connsiteY5-454" fmla="*/ 88887 h 3082645"/>
                  <a:gd name="connsiteX6-455" fmla="*/ 2525053 w 3490663"/>
                  <a:gd name="connsiteY6-456" fmla="*/ 0 h 3082645"/>
                  <a:gd name="connsiteX7-457" fmla="*/ 950578 w 3490663"/>
                  <a:gd name="connsiteY7-458" fmla="*/ 0 h 3082645"/>
                  <a:gd name="connsiteX8-459" fmla="*/ 796625 w 3490663"/>
                  <a:gd name="connsiteY8-460" fmla="*/ 88900 h 3082645"/>
                  <a:gd name="connsiteX9-461" fmla="*/ 9392 w 3490663"/>
                  <a:gd name="connsiteY9-462" fmla="*/ 1452436 h 3082645"/>
                  <a:gd name="connsiteX10-463" fmla="*/ 9400 w 3490663"/>
                  <a:gd name="connsiteY10-464" fmla="*/ 1630223 h 3082645"/>
                  <a:gd name="connsiteX11-465" fmla="*/ 796633 w 3490663"/>
                  <a:gd name="connsiteY11-466" fmla="*/ 2993759 h 3082645"/>
                  <a:gd name="connsiteX12-467" fmla="*/ 950603 w 3490663"/>
                  <a:gd name="connsiteY12-468" fmla="*/ 3082645 h 3082645"/>
                  <a:gd name="connsiteX0-469" fmla="*/ 965611 w 3505671"/>
                  <a:gd name="connsiteY0-470" fmla="*/ 3082645 h 3082645"/>
                  <a:gd name="connsiteX1-471" fmla="*/ 2540085 w 3505671"/>
                  <a:gd name="connsiteY1-472" fmla="*/ 3082645 h 3082645"/>
                  <a:gd name="connsiteX2-473" fmla="*/ 2694038 w 3505671"/>
                  <a:gd name="connsiteY2-474" fmla="*/ 2993745 h 3082645"/>
                  <a:gd name="connsiteX3-475" fmla="*/ 3481271 w 3505671"/>
                  <a:gd name="connsiteY3-476" fmla="*/ 1630209 h 3082645"/>
                  <a:gd name="connsiteX4-477" fmla="*/ 3481264 w 3505671"/>
                  <a:gd name="connsiteY4-478" fmla="*/ 1452423 h 3082645"/>
                  <a:gd name="connsiteX5-479" fmla="*/ 2694031 w 3505671"/>
                  <a:gd name="connsiteY5-480" fmla="*/ 88887 h 3082645"/>
                  <a:gd name="connsiteX6-481" fmla="*/ 2540061 w 3505671"/>
                  <a:gd name="connsiteY6-482" fmla="*/ 0 h 3082645"/>
                  <a:gd name="connsiteX7-483" fmla="*/ 965586 w 3505671"/>
                  <a:gd name="connsiteY7-484" fmla="*/ 0 h 3082645"/>
                  <a:gd name="connsiteX8-485" fmla="*/ 811633 w 3505671"/>
                  <a:gd name="connsiteY8-486" fmla="*/ 88900 h 3082645"/>
                  <a:gd name="connsiteX9-487" fmla="*/ 24400 w 3505671"/>
                  <a:gd name="connsiteY9-488" fmla="*/ 1452436 h 3082645"/>
                  <a:gd name="connsiteX10-489" fmla="*/ 24408 w 3505671"/>
                  <a:gd name="connsiteY10-490" fmla="*/ 1630223 h 3082645"/>
                  <a:gd name="connsiteX11-491" fmla="*/ 811641 w 3505671"/>
                  <a:gd name="connsiteY11-492" fmla="*/ 2993759 h 3082645"/>
                  <a:gd name="connsiteX12-493" fmla="*/ 965611 w 3505671"/>
                  <a:gd name="connsiteY12-494" fmla="*/ 3082645 h 3082645"/>
                  <a:gd name="connsiteX0-495" fmla="*/ 965611 w 3505671"/>
                  <a:gd name="connsiteY0-496" fmla="*/ 3082645 h 3082645"/>
                  <a:gd name="connsiteX1-497" fmla="*/ 2540085 w 3505671"/>
                  <a:gd name="connsiteY1-498" fmla="*/ 3082645 h 3082645"/>
                  <a:gd name="connsiteX2-499" fmla="*/ 2694038 w 3505671"/>
                  <a:gd name="connsiteY2-500" fmla="*/ 2993745 h 3082645"/>
                  <a:gd name="connsiteX3-501" fmla="*/ 3481271 w 3505671"/>
                  <a:gd name="connsiteY3-502" fmla="*/ 1630209 h 3082645"/>
                  <a:gd name="connsiteX4-503" fmla="*/ 3481264 w 3505671"/>
                  <a:gd name="connsiteY4-504" fmla="*/ 1452423 h 3082645"/>
                  <a:gd name="connsiteX5-505" fmla="*/ 2694031 w 3505671"/>
                  <a:gd name="connsiteY5-506" fmla="*/ 88887 h 3082645"/>
                  <a:gd name="connsiteX6-507" fmla="*/ 2540061 w 3505671"/>
                  <a:gd name="connsiteY6-508" fmla="*/ 0 h 3082645"/>
                  <a:gd name="connsiteX7-509" fmla="*/ 965586 w 3505671"/>
                  <a:gd name="connsiteY7-510" fmla="*/ 0 h 3082645"/>
                  <a:gd name="connsiteX8-511" fmla="*/ 811633 w 3505671"/>
                  <a:gd name="connsiteY8-512" fmla="*/ 88900 h 3082645"/>
                  <a:gd name="connsiteX9-513" fmla="*/ 24400 w 3505671"/>
                  <a:gd name="connsiteY9-514" fmla="*/ 1452436 h 3082645"/>
                  <a:gd name="connsiteX10-515" fmla="*/ 24408 w 3505671"/>
                  <a:gd name="connsiteY10-516" fmla="*/ 1630223 h 3082645"/>
                  <a:gd name="connsiteX11-517" fmla="*/ 811641 w 3505671"/>
                  <a:gd name="connsiteY11-518" fmla="*/ 2993759 h 3082645"/>
                  <a:gd name="connsiteX12-519" fmla="*/ 965611 w 3505671"/>
                  <a:gd name="connsiteY12-520" fmla="*/ 3082645 h 3082645"/>
                  <a:gd name="connsiteX0-521" fmla="*/ 965611 w 3505671"/>
                  <a:gd name="connsiteY0-522" fmla="*/ 3082645 h 3082645"/>
                  <a:gd name="connsiteX1-523" fmla="*/ 2540085 w 3505671"/>
                  <a:gd name="connsiteY1-524" fmla="*/ 3082645 h 3082645"/>
                  <a:gd name="connsiteX2-525" fmla="*/ 2694038 w 3505671"/>
                  <a:gd name="connsiteY2-526" fmla="*/ 2993745 h 3082645"/>
                  <a:gd name="connsiteX3-527" fmla="*/ 3481271 w 3505671"/>
                  <a:gd name="connsiteY3-528" fmla="*/ 1630209 h 3082645"/>
                  <a:gd name="connsiteX4-529" fmla="*/ 3481264 w 3505671"/>
                  <a:gd name="connsiteY4-530" fmla="*/ 1452423 h 3082645"/>
                  <a:gd name="connsiteX5-531" fmla="*/ 2694031 w 3505671"/>
                  <a:gd name="connsiteY5-532" fmla="*/ 88887 h 3082645"/>
                  <a:gd name="connsiteX6-533" fmla="*/ 2540061 w 3505671"/>
                  <a:gd name="connsiteY6-534" fmla="*/ 0 h 3082645"/>
                  <a:gd name="connsiteX7-535" fmla="*/ 965586 w 3505671"/>
                  <a:gd name="connsiteY7-536" fmla="*/ 0 h 3082645"/>
                  <a:gd name="connsiteX8-537" fmla="*/ 811633 w 3505671"/>
                  <a:gd name="connsiteY8-538" fmla="*/ 88900 h 3082645"/>
                  <a:gd name="connsiteX9-539" fmla="*/ 24400 w 3505671"/>
                  <a:gd name="connsiteY9-540" fmla="*/ 1452436 h 3082645"/>
                  <a:gd name="connsiteX10-541" fmla="*/ 24408 w 3505671"/>
                  <a:gd name="connsiteY10-542" fmla="*/ 1630223 h 3082645"/>
                  <a:gd name="connsiteX11-543" fmla="*/ 811641 w 3505671"/>
                  <a:gd name="connsiteY11-544" fmla="*/ 2993759 h 3082645"/>
                  <a:gd name="connsiteX12-545" fmla="*/ 965611 w 3505671"/>
                  <a:gd name="connsiteY12-546" fmla="*/ 3082645 h 3082645"/>
                  <a:gd name="connsiteX0-547" fmla="*/ 965611 w 3505671"/>
                  <a:gd name="connsiteY0-548" fmla="*/ 3082645 h 3082645"/>
                  <a:gd name="connsiteX1-549" fmla="*/ 2540085 w 3505671"/>
                  <a:gd name="connsiteY1-550" fmla="*/ 3082645 h 3082645"/>
                  <a:gd name="connsiteX2-551" fmla="*/ 2694038 w 3505671"/>
                  <a:gd name="connsiteY2-552" fmla="*/ 2993745 h 3082645"/>
                  <a:gd name="connsiteX3-553" fmla="*/ 3481271 w 3505671"/>
                  <a:gd name="connsiteY3-554" fmla="*/ 1630209 h 3082645"/>
                  <a:gd name="connsiteX4-555" fmla="*/ 3481264 w 3505671"/>
                  <a:gd name="connsiteY4-556" fmla="*/ 1452423 h 3082645"/>
                  <a:gd name="connsiteX5-557" fmla="*/ 2694031 w 3505671"/>
                  <a:gd name="connsiteY5-558" fmla="*/ 88887 h 3082645"/>
                  <a:gd name="connsiteX6-559" fmla="*/ 2540061 w 3505671"/>
                  <a:gd name="connsiteY6-560" fmla="*/ 0 h 3082645"/>
                  <a:gd name="connsiteX7-561" fmla="*/ 965586 w 3505671"/>
                  <a:gd name="connsiteY7-562" fmla="*/ 0 h 3082645"/>
                  <a:gd name="connsiteX8-563" fmla="*/ 811633 w 3505671"/>
                  <a:gd name="connsiteY8-564" fmla="*/ 88900 h 3082645"/>
                  <a:gd name="connsiteX9-565" fmla="*/ 24400 w 3505671"/>
                  <a:gd name="connsiteY9-566" fmla="*/ 1452436 h 3082645"/>
                  <a:gd name="connsiteX10-567" fmla="*/ 24408 w 3505671"/>
                  <a:gd name="connsiteY10-568" fmla="*/ 1630223 h 3082645"/>
                  <a:gd name="connsiteX11-569" fmla="*/ 811641 w 3505671"/>
                  <a:gd name="connsiteY11-570" fmla="*/ 2993759 h 3082645"/>
                  <a:gd name="connsiteX12-571" fmla="*/ 965611 w 3505671"/>
                  <a:gd name="connsiteY12-572" fmla="*/ 3082645 h 30826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3505671" h="3082645">
                    <a:moveTo>
                      <a:pt x="965611" y="3082645"/>
                    </a:moveTo>
                    <a:cubicBezTo>
                      <a:pt x="1030690" y="3082645"/>
                      <a:pt x="2475006" y="3082646"/>
                      <a:pt x="2540085" y="3082645"/>
                    </a:cubicBezTo>
                    <a:cubicBezTo>
                      <a:pt x="2605164" y="3082646"/>
                      <a:pt x="2661499" y="3050107"/>
                      <a:pt x="2694038" y="2993745"/>
                    </a:cubicBezTo>
                    <a:cubicBezTo>
                      <a:pt x="2726578" y="2937386"/>
                      <a:pt x="3448731" y="1686570"/>
                      <a:pt x="3481271" y="1630209"/>
                    </a:cubicBezTo>
                    <a:cubicBezTo>
                      <a:pt x="3513810" y="1573850"/>
                      <a:pt x="3513803" y="1508784"/>
                      <a:pt x="3481264" y="1452423"/>
                    </a:cubicBezTo>
                    <a:cubicBezTo>
                      <a:pt x="3448724" y="1396064"/>
                      <a:pt x="2726570" y="145248"/>
                      <a:pt x="2694031" y="88887"/>
                    </a:cubicBezTo>
                    <a:cubicBezTo>
                      <a:pt x="2661492" y="32528"/>
                      <a:pt x="2605139" y="1"/>
                      <a:pt x="2540061" y="0"/>
                    </a:cubicBezTo>
                    <a:cubicBezTo>
                      <a:pt x="2474982" y="1"/>
                      <a:pt x="1030665" y="1"/>
                      <a:pt x="965586" y="0"/>
                    </a:cubicBezTo>
                    <a:cubicBezTo>
                      <a:pt x="900507" y="1"/>
                      <a:pt x="844173" y="32540"/>
                      <a:pt x="811633" y="88900"/>
                    </a:cubicBezTo>
                    <a:cubicBezTo>
                      <a:pt x="779094" y="145261"/>
                      <a:pt x="56940" y="1396077"/>
                      <a:pt x="24400" y="1452436"/>
                    </a:cubicBezTo>
                    <a:cubicBezTo>
                      <a:pt x="-8139" y="1508797"/>
                      <a:pt x="-8132" y="1573863"/>
                      <a:pt x="24408" y="1630223"/>
                    </a:cubicBezTo>
                    <a:cubicBezTo>
                      <a:pt x="56947" y="1686584"/>
                      <a:pt x="779101" y="2937400"/>
                      <a:pt x="811641" y="2993759"/>
                    </a:cubicBezTo>
                    <a:cubicBezTo>
                      <a:pt x="844180" y="3050120"/>
                      <a:pt x="900532" y="3082645"/>
                      <a:pt x="965611" y="3082645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25" name="组合 24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6603" y="3764"/>
                <a:ext cx="630" cy="530"/>
                <a:chOff x="6603" y="3764"/>
                <a:chExt cx="630" cy="530"/>
              </a:xfrm>
            </p:grpSpPr>
            <p:sp>
              <p:nvSpPr>
                <p:cNvPr id="14297" name="任意多边形: 形状 14296"/>
                <p:cNvSpPr/>
                <p:nvPr>
                  <p:custDataLst>
                    <p:tags r:id="rId8"/>
                  </p:custDataLst>
                </p:nvPr>
              </p:nvSpPr>
              <p:spPr>
                <a:xfrm rot="1800000">
                  <a:off x="6603" y="3764"/>
                  <a:ext cx="630" cy="531"/>
                </a:xfrm>
                <a:custGeom>
                  <a:avLst/>
                  <a:gdLst>
                    <a:gd name="connsiteX0" fmla="*/ 950601 w 3475650"/>
                    <a:gd name="connsiteY0" fmla="*/ 3082645 h 3082645"/>
                    <a:gd name="connsiteX1" fmla="*/ 2525075 w 3475650"/>
                    <a:gd name="connsiteY1" fmla="*/ 3082645 h 3082645"/>
                    <a:gd name="connsiteX2" fmla="*/ 2679028 w 3475650"/>
                    <a:gd name="connsiteY2" fmla="*/ 2993745 h 3082645"/>
                    <a:gd name="connsiteX3" fmla="*/ 3466261 w 3475650"/>
                    <a:gd name="connsiteY3" fmla="*/ 1630209 h 3082645"/>
                    <a:gd name="connsiteX4" fmla="*/ 3466254 w 3475650"/>
                    <a:gd name="connsiteY4" fmla="*/ 1452423 h 3082645"/>
                    <a:gd name="connsiteX5" fmla="*/ 2679021 w 3475650"/>
                    <a:gd name="connsiteY5" fmla="*/ 88887 h 3082645"/>
                    <a:gd name="connsiteX6" fmla="*/ 2525051 w 3475650"/>
                    <a:gd name="connsiteY6" fmla="*/ 0 h 3082645"/>
                    <a:gd name="connsiteX7" fmla="*/ 950576 w 3475650"/>
                    <a:gd name="connsiteY7" fmla="*/ 0 h 3082645"/>
                    <a:gd name="connsiteX8" fmla="*/ 796623 w 3475650"/>
                    <a:gd name="connsiteY8" fmla="*/ 88900 h 3082645"/>
                    <a:gd name="connsiteX9" fmla="*/ 9390 w 3475650"/>
                    <a:gd name="connsiteY9" fmla="*/ 1452436 h 3082645"/>
                    <a:gd name="connsiteX10" fmla="*/ 9398 w 3475650"/>
                    <a:gd name="connsiteY10" fmla="*/ 1630223 h 3082645"/>
                    <a:gd name="connsiteX11" fmla="*/ 796631 w 3475650"/>
                    <a:gd name="connsiteY11" fmla="*/ 2993759 h 3082645"/>
                    <a:gd name="connsiteX12" fmla="*/ 950601 w 3475650"/>
                    <a:gd name="connsiteY12" fmla="*/ 3082645 h 3082645"/>
                    <a:gd name="connsiteX0-1" fmla="*/ 950601 w 3475650"/>
                    <a:gd name="connsiteY0-2" fmla="*/ 3082645 h 3082645"/>
                    <a:gd name="connsiteX1-3" fmla="*/ 2525075 w 3475650"/>
                    <a:gd name="connsiteY1-4" fmla="*/ 3082645 h 3082645"/>
                    <a:gd name="connsiteX2-5" fmla="*/ 2679028 w 3475650"/>
                    <a:gd name="connsiteY2-6" fmla="*/ 2993745 h 3082645"/>
                    <a:gd name="connsiteX3-7" fmla="*/ 3466261 w 3475650"/>
                    <a:gd name="connsiteY3-8" fmla="*/ 1630209 h 3082645"/>
                    <a:gd name="connsiteX4-9" fmla="*/ 3466254 w 3475650"/>
                    <a:gd name="connsiteY4-10" fmla="*/ 1452423 h 3082645"/>
                    <a:gd name="connsiteX5-11" fmla="*/ 2679021 w 3475650"/>
                    <a:gd name="connsiteY5-12" fmla="*/ 88887 h 3082645"/>
                    <a:gd name="connsiteX6-13" fmla="*/ 2525051 w 3475650"/>
                    <a:gd name="connsiteY6-14" fmla="*/ 0 h 3082645"/>
                    <a:gd name="connsiteX7-15" fmla="*/ 950576 w 3475650"/>
                    <a:gd name="connsiteY7-16" fmla="*/ 0 h 3082645"/>
                    <a:gd name="connsiteX8-17" fmla="*/ 796623 w 3475650"/>
                    <a:gd name="connsiteY8-18" fmla="*/ 88900 h 3082645"/>
                    <a:gd name="connsiteX9-19" fmla="*/ 9390 w 3475650"/>
                    <a:gd name="connsiteY9-20" fmla="*/ 1452436 h 3082645"/>
                    <a:gd name="connsiteX10-21" fmla="*/ 9398 w 3475650"/>
                    <a:gd name="connsiteY10-22" fmla="*/ 1630223 h 3082645"/>
                    <a:gd name="connsiteX11-23" fmla="*/ 796631 w 3475650"/>
                    <a:gd name="connsiteY11-24" fmla="*/ 2993759 h 3082645"/>
                    <a:gd name="connsiteX12-25" fmla="*/ 950601 w 3475650"/>
                    <a:gd name="connsiteY12-26" fmla="*/ 3082645 h 3082645"/>
                    <a:gd name="connsiteX0-27" fmla="*/ 950601 w 3475650"/>
                    <a:gd name="connsiteY0-28" fmla="*/ 3082645 h 3082645"/>
                    <a:gd name="connsiteX1-29" fmla="*/ 2525075 w 3475650"/>
                    <a:gd name="connsiteY1-30" fmla="*/ 3082645 h 3082645"/>
                    <a:gd name="connsiteX2-31" fmla="*/ 2679028 w 3475650"/>
                    <a:gd name="connsiteY2-32" fmla="*/ 2993745 h 3082645"/>
                    <a:gd name="connsiteX3-33" fmla="*/ 3466261 w 3475650"/>
                    <a:gd name="connsiteY3-34" fmla="*/ 1630209 h 3082645"/>
                    <a:gd name="connsiteX4-35" fmla="*/ 3466254 w 3475650"/>
                    <a:gd name="connsiteY4-36" fmla="*/ 1452423 h 3082645"/>
                    <a:gd name="connsiteX5-37" fmla="*/ 2679021 w 3475650"/>
                    <a:gd name="connsiteY5-38" fmla="*/ 88887 h 3082645"/>
                    <a:gd name="connsiteX6-39" fmla="*/ 2525051 w 3475650"/>
                    <a:gd name="connsiteY6-40" fmla="*/ 0 h 3082645"/>
                    <a:gd name="connsiteX7-41" fmla="*/ 950576 w 3475650"/>
                    <a:gd name="connsiteY7-42" fmla="*/ 0 h 3082645"/>
                    <a:gd name="connsiteX8-43" fmla="*/ 796623 w 3475650"/>
                    <a:gd name="connsiteY8-44" fmla="*/ 88900 h 3082645"/>
                    <a:gd name="connsiteX9-45" fmla="*/ 9390 w 3475650"/>
                    <a:gd name="connsiteY9-46" fmla="*/ 1452436 h 3082645"/>
                    <a:gd name="connsiteX10-47" fmla="*/ 9398 w 3475650"/>
                    <a:gd name="connsiteY10-48" fmla="*/ 1630223 h 3082645"/>
                    <a:gd name="connsiteX11-49" fmla="*/ 796631 w 3475650"/>
                    <a:gd name="connsiteY11-50" fmla="*/ 2993759 h 3082645"/>
                    <a:gd name="connsiteX12-51" fmla="*/ 950601 w 3475650"/>
                    <a:gd name="connsiteY12-52" fmla="*/ 3082645 h 3082645"/>
                    <a:gd name="connsiteX0-53" fmla="*/ 950601 w 3475650"/>
                    <a:gd name="connsiteY0-54" fmla="*/ 3082645 h 3082645"/>
                    <a:gd name="connsiteX1-55" fmla="*/ 2525075 w 3475650"/>
                    <a:gd name="connsiteY1-56" fmla="*/ 3082645 h 3082645"/>
                    <a:gd name="connsiteX2-57" fmla="*/ 2679028 w 3475650"/>
                    <a:gd name="connsiteY2-58" fmla="*/ 2993745 h 3082645"/>
                    <a:gd name="connsiteX3-59" fmla="*/ 3466261 w 3475650"/>
                    <a:gd name="connsiteY3-60" fmla="*/ 1630209 h 3082645"/>
                    <a:gd name="connsiteX4-61" fmla="*/ 3466254 w 3475650"/>
                    <a:gd name="connsiteY4-62" fmla="*/ 1452423 h 3082645"/>
                    <a:gd name="connsiteX5-63" fmla="*/ 2679021 w 3475650"/>
                    <a:gd name="connsiteY5-64" fmla="*/ 88887 h 3082645"/>
                    <a:gd name="connsiteX6-65" fmla="*/ 2525051 w 3475650"/>
                    <a:gd name="connsiteY6-66" fmla="*/ 0 h 3082645"/>
                    <a:gd name="connsiteX7-67" fmla="*/ 950576 w 3475650"/>
                    <a:gd name="connsiteY7-68" fmla="*/ 0 h 3082645"/>
                    <a:gd name="connsiteX8-69" fmla="*/ 796623 w 3475650"/>
                    <a:gd name="connsiteY8-70" fmla="*/ 88900 h 3082645"/>
                    <a:gd name="connsiteX9-71" fmla="*/ 9390 w 3475650"/>
                    <a:gd name="connsiteY9-72" fmla="*/ 1452436 h 3082645"/>
                    <a:gd name="connsiteX10-73" fmla="*/ 9398 w 3475650"/>
                    <a:gd name="connsiteY10-74" fmla="*/ 1630223 h 3082645"/>
                    <a:gd name="connsiteX11-75" fmla="*/ 796631 w 3475650"/>
                    <a:gd name="connsiteY11-76" fmla="*/ 2993759 h 3082645"/>
                    <a:gd name="connsiteX12-77" fmla="*/ 950601 w 3475650"/>
                    <a:gd name="connsiteY12-78" fmla="*/ 3082645 h 3082645"/>
                    <a:gd name="connsiteX0-79" fmla="*/ 950601 w 3475650"/>
                    <a:gd name="connsiteY0-80" fmla="*/ 3082645 h 3082645"/>
                    <a:gd name="connsiteX1-81" fmla="*/ 2525075 w 3475650"/>
                    <a:gd name="connsiteY1-82" fmla="*/ 3082645 h 3082645"/>
                    <a:gd name="connsiteX2-83" fmla="*/ 2679028 w 3475650"/>
                    <a:gd name="connsiteY2-84" fmla="*/ 2993745 h 3082645"/>
                    <a:gd name="connsiteX3-85" fmla="*/ 3466261 w 3475650"/>
                    <a:gd name="connsiteY3-86" fmla="*/ 1630209 h 3082645"/>
                    <a:gd name="connsiteX4-87" fmla="*/ 3466254 w 3475650"/>
                    <a:gd name="connsiteY4-88" fmla="*/ 1452423 h 3082645"/>
                    <a:gd name="connsiteX5-89" fmla="*/ 2679021 w 3475650"/>
                    <a:gd name="connsiteY5-90" fmla="*/ 88887 h 3082645"/>
                    <a:gd name="connsiteX6-91" fmla="*/ 2525051 w 3475650"/>
                    <a:gd name="connsiteY6-92" fmla="*/ 0 h 3082645"/>
                    <a:gd name="connsiteX7-93" fmla="*/ 950576 w 3475650"/>
                    <a:gd name="connsiteY7-94" fmla="*/ 0 h 3082645"/>
                    <a:gd name="connsiteX8-95" fmla="*/ 796623 w 3475650"/>
                    <a:gd name="connsiteY8-96" fmla="*/ 88900 h 3082645"/>
                    <a:gd name="connsiteX9-97" fmla="*/ 9390 w 3475650"/>
                    <a:gd name="connsiteY9-98" fmla="*/ 1452436 h 3082645"/>
                    <a:gd name="connsiteX10-99" fmla="*/ 9398 w 3475650"/>
                    <a:gd name="connsiteY10-100" fmla="*/ 1630223 h 3082645"/>
                    <a:gd name="connsiteX11-101" fmla="*/ 796631 w 3475650"/>
                    <a:gd name="connsiteY11-102" fmla="*/ 2993759 h 3082645"/>
                    <a:gd name="connsiteX12-103" fmla="*/ 950601 w 3475650"/>
                    <a:gd name="connsiteY12-104" fmla="*/ 3082645 h 3082645"/>
                    <a:gd name="connsiteX0-105" fmla="*/ 950601 w 3475650"/>
                    <a:gd name="connsiteY0-106" fmla="*/ 3082645 h 3082645"/>
                    <a:gd name="connsiteX1-107" fmla="*/ 2525075 w 3475650"/>
                    <a:gd name="connsiteY1-108" fmla="*/ 3082645 h 3082645"/>
                    <a:gd name="connsiteX2-109" fmla="*/ 2679028 w 3475650"/>
                    <a:gd name="connsiteY2-110" fmla="*/ 2993745 h 3082645"/>
                    <a:gd name="connsiteX3-111" fmla="*/ 3466261 w 3475650"/>
                    <a:gd name="connsiteY3-112" fmla="*/ 1630209 h 3082645"/>
                    <a:gd name="connsiteX4-113" fmla="*/ 3466254 w 3475650"/>
                    <a:gd name="connsiteY4-114" fmla="*/ 1452423 h 3082645"/>
                    <a:gd name="connsiteX5-115" fmla="*/ 2679021 w 3475650"/>
                    <a:gd name="connsiteY5-116" fmla="*/ 88887 h 3082645"/>
                    <a:gd name="connsiteX6-117" fmla="*/ 2525051 w 3475650"/>
                    <a:gd name="connsiteY6-118" fmla="*/ 0 h 3082645"/>
                    <a:gd name="connsiteX7-119" fmla="*/ 950576 w 3475650"/>
                    <a:gd name="connsiteY7-120" fmla="*/ 0 h 3082645"/>
                    <a:gd name="connsiteX8-121" fmla="*/ 796623 w 3475650"/>
                    <a:gd name="connsiteY8-122" fmla="*/ 88900 h 3082645"/>
                    <a:gd name="connsiteX9-123" fmla="*/ 9390 w 3475650"/>
                    <a:gd name="connsiteY9-124" fmla="*/ 1452436 h 3082645"/>
                    <a:gd name="connsiteX10-125" fmla="*/ 9398 w 3475650"/>
                    <a:gd name="connsiteY10-126" fmla="*/ 1630223 h 3082645"/>
                    <a:gd name="connsiteX11-127" fmla="*/ 796631 w 3475650"/>
                    <a:gd name="connsiteY11-128" fmla="*/ 2993759 h 3082645"/>
                    <a:gd name="connsiteX12-129" fmla="*/ 950601 w 3475650"/>
                    <a:gd name="connsiteY12-130" fmla="*/ 3082645 h 3082645"/>
                    <a:gd name="connsiteX0-131" fmla="*/ 950601 w 3475653"/>
                    <a:gd name="connsiteY0-132" fmla="*/ 3082645 h 3082645"/>
                    <a:gd name="connsiteX1-133" fmla="*/ 2525075 w 3475653"/>
                    <a:gd name="connsiteY1-134" fmla="*/ 3082645 h 3082645"/>
                    <a:gd name="connsiteX2-135" fmla="*/ 2679028 w 3475653"/>
                    <a:gd name="connsiteY2-136" fmla="*/ 2993745 h 3082645"/>
                    <a:gd name="connsiteX3-137" fmla="*/ 3466261 w 3475653"/>
                    <a:gd name="connsiteY3-138" fmla="*/ 1630209 h 3082645"/>
                    <a:gd name="connsiteX4-139" fmla="*/ 3466254 w 3475653"/>
                    <a:gd name="connsiteY4-140" fmla="*/ 1452423 h 3082645"/>
                    <a:gd name="connsiteX5-141" fmla="*/ 2679021 w 3475653"/>
                    <a:gd name="connsiteY5-142" fmla="*/ 88887 h 3082645"/>
                    <a:gd name="connsiteX6-143" fmla="*/ 2525051 w 3475653"/>
                    <a:gd name="connsiteY6-144" fmla="*/ 0 h 3082645"/>
                    <a:gd name="connsiteX7-145" fmla="*/ 950576 w 3475653"/>
                    <a:gd name="connsiteY7-146" fmla="*/ 0 h 3082645"/>
                    <a:gd name="connsiteX8-147" fmla="*/ 796623 w 3475653"/>
                    <a:gd name="connsiteY8-148" fmla="*/ 88900 h 3082645"/>
                    <a:gd name="connsiteX9-149" fmla="*/ 9390 w 3475653"/>
                    <a:gd name="connsiteY9-150" fmla="*/ 1452436 h 3082645"/>
                    <a:gd name="connsiteX10-151" fmla="*/ 9398 w 3475653"/>
                    <a:gd name="connsiteY10-152" fmla="*/ 1630223 h 3082645"/>
                    <a:gd name="connsiteX11-153" fmla="*/ 796631 w 3475653"/>
                    <a:gd name="connsiteY11-154" fmla="*/ 2993759 h 3082645"/>
                    <a:gd name="connsiteX12-155" fmla="*/ 950601 w 3475653"/>
                    <a:gd name="connsiteY12-156" fmla="*/ 3082645 h 3082645"/>
                    <a:gd name="connsiteX0-157" fmla="*/ 950601 w 3490661"/>
                    <a:gd name="connsiteY0-158" fmla="*/ 3082645 h 3082645"/>
                    <a:gd name="connsiteX1-159" fmla="*/ 2525075 w 3490661"/>
                    <a:gd name="connsiteY1-160" fmla="*/ 3082645 h 3082645"/>
                    <a:gd name="connsiteX2-161" fmla="*/ 2679028 w 3490661"/>
                    <a:gd name="connsiteY2-162" fmla="*/ 2993745 h 3082645"/>
                    <a:gd name="connsiteX3-163" fmla="*/ 3466261 w 3490661"/>
                    <a:gd name="connsiteY3-164" fmla="*/ 1630209 h 3082645"/>
                    <a:gd name="connsiteX4-165" fmla="*/ 3466254 w 3490661"/>
                    <a:gd name="connsiteY4-166" fmla="*/ 1452423 h 3082645"/>
                    <a:gd name="connsiteX5-167" fmla="*/ 2679021 w 3490661"/>
                    <a:gd name="connsiteY5-168" fmla="*/ 88887 h 3082645"/>
                    <a:gd name="connsiteX6-169" fmla="*/ 2525051 w 3490661"/>
                    <a:gd name="connsiteY6-170" fmla="*/ 0 h 3082645"/>
                    <a:gd name="connsiteX7-171" fmla="*/ 950576 w 3490661"/>
                    <a:gd name="connsiteY7-172" fmla="*/ 0 h 3082645"/>
                    <a:gd name="connsiteX8-173" fmla="*/ 796623 w 3490661"/>
                    <a:gd name="connsiteY8-174" fmla="*/ 88900 h 3082645"/>
                    <a:gd name="connsiteX9-175" fmla="*/ 9390 w 3490661"/>
                    <a:gd name="connsiteY9-176" fmla="*/ 1452436 h 3082645"/>
                    <a:gd name="connsiteX10-177" fmla="*/ 9398 w 3490661"/>
                    <a:gd name="connsiteY10-178" fmla="*/ 1630223 h 3082645"/>
                    <a:gd name="connsiteX11-179" fmla="*/ 796631 w 3490661"/>
                    <a:gd name="connsiteY11-180" fmla="*/ 2993759 h 3082645"/>
                    <a:gd name="connsiteX12-181" fmla="*/ 950601 w 3490661"/>
                    <a:gd name="connsiteY12-182" fmla="*/ 3082645 h 3082645"/>
                    <a:gd name="connsiteX0-183" fmla="*/ 950601 w 3490661"/>
                    <a:gd name="connsiteY0-184" fmla="*/ 3082645 h 3082645"/>
                    <a:gd name="connsiteX1-185" fmla="*/ 2525075 w 3490661"/>
                    <a:gd name="connsiteY1-186" fmla="*/ 3082645 h 3082645"/>
                    <a:gd name="connsiteX2-187" fmla="*/ 2679028 w 3490661"/>
                    <a:gd name="connsiteY2-188" fmla="*/ 2993745 h 3082645"/>
                    <a:gd name="connsiteX3-189" fmla="*/ 3466261 w 3490661"/>
                    <a:gd name="connsiteY3-190" fmla="*/ 1630209 h 3082645"/>
                    <a:gd name="connsiteX4-191" fmla="*/ 3466254 w 3490661"/>
                    <a:gd name="connsiteY4-192" fmla="*/ 1452423 h 3082645"/>
                    <a:gd name="connsiteX5-193" fmla="*/ 2679021 w 3490661"/>
                    <a:gd name="connsiteY5-194" fmla="*/ 88887 h 3082645"/>
                    <a:gd name="connsiteX6-195" fmla="*/ 2525051 w 3490661"/>
                    <a:gd name="connsiteY6-196" fmla="*/ 0 h 3082645"/>
                    <a:gd name="connsiteX7-197" fmla="*/ 950576 w 3490661"/>
                    <a:gd name="connsiteY7-198" fmla="*/ 0 h 3082645"/>
                    <a:gd name="connsiteX8-199" fmla="*/ 796623 w 3490661"/>
                    <a:gd name="connsiteY8-200" fmla="*/ 88900 h 3082645"/>
                    <a:gd name="connsiteX9-201" fmla="*/ 9390 w 3490661"/>
                    <a:gd name="connsiteY9-202" fmla="*/ 1452436 h 3082645"/>
                    <a:gd name="connsiteX10-203" fmla="*/ 9398 w 3490661"/>
                    <a:gd name="connsiteY10-204" fmla="*/ 1630223 h 3082645"/>
                    <a:gd name="connsiteX11-205" fmla="*/ 796631 w 3490661"/>
                    <a:gd name="connsiteY11-206" fmla="*/ 2993759 h 3082645"/>
                    <a:gd name="connsiteX12-207" fmla="*/ 950601 w 3490661"/>
                    <a:gd name="connsiteY12-208" fmla="*/ 3082645 h 3082645"/>
                    <a:gd name="connsiteX0-209" fmla="*/ 950601 w 3490661"/>
                    <a:gd name="connsiteY0-210" fmla="*/ 3082645 h 3082645"/>
                    <a:gd name="connsiteX1-211" fmla="*/ 2525075 w 3490661"/>
                    <a:gd name="connsiteY1-212" fmla="*/ 3082645 h 3082645"/>
                    <a:gd name="connsiteX2-213" fmla="*/ 2679028 w 3490661"/>
                    <a:gd name="connsiteY2-214" fmla="*/ 2993745 h 3082645"/>
                    <a:gd name="connsiteX3-215" fmla="*/ 3466261 w 3490661"/>
                    <a:gd name="connsiteY3-216" fmla="*/ 1630209 h 3082645"/>
                    <a:gd name="connsiteX4-217" fmla="*/ 3466254 w 3490661"/>
                    <a:gd name="connsiteY4-218" fmla="*/ 1452423 h 3082645"/>
                    <a:gd name="connsiteX5-219" fmla="*/ 2679021 w 3490661"/>
                    <a:gd name="connsiteY5-220" fmla="*/ 88887 h 3082645"/>
                    <a:gd name="connsiteX6-221" fmla="*/ 2525051 w 3490661"/>
                    <a:gd name="connsiteY6-222" fmla="*/ 0 h 3082645"/>
                    <a:gd name="connsiteX7-223" fmla="*/ 950576 w 3490661"/>
                    <a:gd name="connsiteY7-224" fmla="*/ 0 h 3082645"/>
                    <a:gd name="connsiteX8-225" fmla="*/ 796623 w 3490661"/>
                    <a:gd name="connsiteY8-226" fmla="*/ 88900 h 3082645"/>
                    <a:gd name="connsiteX9-227" fmla="*/ 9390 w 3490661"/>
                    <a:gd name="connsiteY9-228" fmla="*/ 1452436 h 3082645"/>
                    <a:gd name="connsiteX10-229" fmla="*/ 9398 w 3490661"/>
                    <a:gd name="connsiteY10-230" fmla="*/ 1630223 h 3082645"/>
                    <a:gd name="connsiteX11-231" fmla="*/ 796631 w 3490661"/>
                    <a:gd name="connsiteY11-232" fmla="*/ 2993759 h 3082645"/>
                    <a:gd name="connsiteX12-233" fmla="*/ 950601 w 3490661"/>
                    <a:gd name="connsiteY12-234" fmla="*/ 3082645 h 3082645"/>
                    <a:gd name="connsiteX0-235" fmla="*/ 950601 w 3490661"/>
                    <a:gd name="connsiteY0-236" fmla="*/ 3082645 h 3082645"/>
                    <a:gd name="connsiteX1-237" fmla="*/ 2525075 w 3490661"/>
                    <a:gd name="connsiteY1-238" fmla="*/ 3082645 h 3082645"/>
                    <a:gd name="connsiteX2-239" fmla="*/ 2679028 w 3490661"/>
                    <a:gd name="connsiteY2-240" fmla="*/ 2993745 h 3082645"/>
                    <a:gd name="connsiteX3-241" fmla="*/ 3466261 w 3490661"/>
                    <a:gd name="connsiteY3-242" fmla="*/ 1630209 h 3082645"/>
                    <a:gd name="connsiteX4-243" fmla="*/ 3466254 w 3490661"/>
                    <a:gd name="connsiteY4-244" fmla="*/ 1452423 h 3082645"/>
                    <a:gd name="connsiteX5-245" fmla="*/ 2679021 w 3490661"/>
                    <a:gd name="connsiteY5-246" fmla="*/ 88887 h 3082645"/>
                    <a:gd name="connsiteX6-247" fmla="*/ 2525051 w 3490661"/>
                    <a:gd name="connsiteY6-248" fmla="*/ 0 h 3082645"/>
                    <a:gd name="connsiteX7-249" fmla="*/ 950576 w 3490661"/>
                    <a:gd name="connsiteY7-250" fmla="*/ 0 h 3082645"/>
                    <a:gd name="connsiteX8-251" fmla="*/ 796623 w 3490661"/>
                    <a:gd name="connsiteY8-252" fmla="*/ 88900 h 3082645"/>
                    <a:gd name="connsiteX9-253" fmla="*/ 9390 w 3490661"/>
                    <a:gd name="connsiteY9-254" fmla="*/ 1452436 h 3082645"/>
                    <a:gd name="connsiteX10-255" fmla="*/ 9398 w 3490661"/>
                    <a:gd name="connsiteY10-256" fmla="*/ 1630223 h 3082645"/>
                    <a:gd name="connsiteX11-257" fmla="*/ 796631 w 3490661"/>
                    <a:gd name="connsiteY11-258" fmla="*/ 2993759 h 3082645"/>
                    <a:gd name="connsiteX12-259" fmla="*/ 950601 w 3490661"/>
                    <a:gd name="connsiteY12-260" fmla="*/ 3082645 h 3082645"/>
                    <a:gd name="connsiteX0-261" fmla="*/ 950601 w 3490661"/>
                    <a:gd name="connsiteY0-262" fmla="*/ 3082645 h 3082645"/>
                    <a:gd name="connsiteX1-263" fmla="*/ 2525075 w 3490661"/>
                    <a:gd name="connsiteY1-264" fmla="*/ 3082645 h 3082645"/>
                    <a:gd name="connsiteX2-265" fmla="*/ 2679028 w 3490661"/>
                    <a:gd name="connsiteY2-266" fmla="*/ 2993745 h 3082645"/>
                    <a:gd name="connsiteX3-267" fmla="*/ 3466261 w 3490661"/>
                    <a:gd name="connsiteY3-268" fmla="*/ 1630209 h 3082645"/>
                    <a:gd name="connsiteX4-269" fmla="*/ 3466254 w 3490661"/>
                    <a:gd name="connsiteY4-270" fmla="*/ 1452423 h 3082645"/>
                    <a:gd name="connsiteX5-271" fmla="*/ 2679021 w 3490661"/>
                    <a:gd name="connsiteY5-272" fmla="*/ 88887 h 3082645"/>
                    <a:gd name="connsiteX6-273" fmla="*/ 2525051 w 3490661"/>
                    <a:gd name="connsiteY6-274" fmla="*/ 0 h 3082645"/>
                    <a:gd name="connsiteX7-275" fmla="*/ 950576 w 3490661"/>
                    <a:gd name="connsiteY7-276" fmla="*/ 0 h 3082645"/>
                    <a:gd name="connsiteX8-277" fmla="*/ 796623 w 3490661"/>
                    <a:gd name="connsiteY8-278" fmla="*/ 88900 h 3082645"/>
                    <a:gd name="connsiteX9-279" fmla="*/ 9390 w 3490661"/>
                    <a:gd name="connsiteY9-280" fmla="*/ 1452436 h 3082645"/>
                    <a:gd name="connsiteX10-281" fmla="*/ 9398 w 3490661"/>
                    <a:gd name="connsiteY10-282" fmla="*/ 1630223 h 3082645"/>
                    <a:gd name="connsiteX11-283" fmla="*/ 796631 w 3490661"/>
                    <a:gd name="connsiteY11-284" fmla="*/ 2993759 h 3082645"/>
                    <a:gd name="connsiteX12-285" fmla="*/ 950601 w 3490661"/>
                    <a:gd name="connsiteY12-286" fmla="*/ 3082645 h 3082645"/>
                    <a:gd name="connsiteX0-287" fmla="*/ 950601 w 3490661"/>
                    <a:gd name="connsiteY0-288" fmla="*/ 3082645 h 3082645"/>
                    <a:gd name="connsiteX1-289" fmla="*/ 2525075 w 3490661"/>
                    <a:gd name="connsiteY1-290" fmla="*/ 3082645 h 3082645"/>
                    <a:gd name="connsiteX2-291" fmla="*/ 2679028 w 3490661"/>
                    <a:gd name="connsiteY2-292" fmla="*/ 2993745 h 3082645"/>
                    <a:gd name="connsiteX3-293" fmla="*/ 3466261 w 3490661"/>
                    <a:gd name="connsiteY3-294" fmla="*/ 1630209 h 3082645"/>
                    <a:gd name="connsiteX4-295" fmla="*/ 3466254 w 3490661"/>
                    <a:gd name="connsiteY4-296" fmla="*/ 1452423 h 3082645"/>
                    <a:gd name="connsiteX5-297" fmla="*/ 2679021 w 3490661"/>
                    <a:gd name="connsiteY5-298" fmla="*/ 88887 h 3082645"/>
                    <a:gd name="connsiteX6-299" fmla="*/ 2525051 w 3490661"/>
                    <a:gd name="connsiteY6-300" fmla="*/ 0 h 3082645"/>
                    <a:gd name="connsiteX7-301" fmla="*/ 950576 w 3490661"/>
                    <a:gd name="connsiteY7-302" fmla="*/ 0 h 3082645"/>
                    <a:gd name="connsiteX8-303" fmla="*/ 796623 w 3490661"/>
                    <a:gd name="connsiteY8-304" fmla="*/ 88900 h 3082645"/>
                    <a:gd name="connsiteX9-305" fmla="*/ 9390 w 3490661"/>
                    <a:gd name="connsiteY9-306" fmla="*/ 1452436 h 3082645"/>
                    <a:gd name="connsiteX10-307" fmla="*/ 9398 w 3490661"/>
                    <a:gd name="connsiteY10-308" fmla="*/ 1630223 h 3082645"/>
                    <a:gd name="connsiteX11-309" fmla="*/ 796631 w 3490661"/>
                    <a:gd name="connsiteY11-310" fmla="*/ 2993759 h 3082645"/>
                    <a:gd name="connsiteX12-311" fmla="*/ 950601 w 3490661"/>
                    <a:gd name="connsiteY12-312" fmla="*/ 3082645 h 3082645"/>
                    <a:gd name="connsiteX0-313" fmla="*/ 950601 w 3490661"/>
                    <a:gd name="connsiteY0-314" fmla="*/ 3082645 h 3082645"/>
                    <a:gd name="connsiteX1-315" fmla="*/ 2525075 w 3490661"/>
                    <a:gd name="connsiteY1-316" fmla="*/ 3082645 h 3082645"/>
                    <a:gd name="connsiteX2-317" fmla="*/ 2679028 w 3490661"/>
                    <a:gd name="connsiteY2-318" fmla="*/ 2993745 h 3082645"/>
                    <a:gd name="connsiteX3-319" fmla="*/ 3466261 w 3490661"/>
                    <a:gd name="connsiteY3-320" fmla="*/ 1630209 h 3082645"/>
                    <a:gd name="connsiteX4-321" fmla="*/ 3466254 w 3490661"/>
                    <a:gd name="connsiteY4-322" fmla="*/ 1452423 h 3082645"/>
                    <a:gd name="connsiteX5-323" fmla="*/ 2679021 w 3490661"/>
                    <a:gd name="connsiteY5-324" fmla="*/ 88887 h 3082645"/>
                    <a:gd name="connsiteX6-325" fmla="*/ 2525051 w 3490661"/>
                    <a:gd name="connsiteY6-326" fmla="*/ 0 h 3082645"/>
                    <a:gd name="connsiteX7-327" fmla="*/ 950576 w 3490661"/>
                    <a:gd name="connsiteY7-328" fmla="*/ 0 h 3082645"/>
                    <a:gd name="connsiteX8-329" fmla="*/ 796623 w 3490661"/>
                    <a:gd name="connsiteY8-330" fmla="*/ 88900 h 3082645"/>
                    <a:gd name="connsiteX9-331" fmla="*/ 9390 w 3490661"/>
                    <a:gd name="connsiteY9-332" fmla="*/ 1452436 h 3082645"/>
                    <a:gd name="connsiteX10-333" fmla="*/ 9398 w 3490661"/>
                    <a:gd name="connsiteY10-334" fmla="*/ 1630223 h 3082645"/>
                    <a:gd name="connsiteX11-335" fmla="*/ 796631 w 3490661"/>
                    <a:gd name="connsiteY11-336" fmla="*/ 2993759 h 3082645"/>
                    <a:gd name="connsiteX12-337" fmla="*/ 950601 w 3490661"/>
                    <a:gd name="connsiteY12-338" fmla="*/ 3082645 h 3082645"/>
                    <a:gd name="connsiteX0-339" fmla="*/ 950601 w 3490661"/>
                    <a:gd name="connsiteY0-340" fmla="*/ 3082645 h 3082645"/>
                    <a:gd name="connsiteX1-341" fmla="*/ 2525075 w 3490661"/>
                    <a:gd name="connsiteY1-342" fmla="*/ 3082645 h 3082645"/>
                    <a:gd name="connsiteX2-343" fmla="*/ 2679028 w 3490661"/>
                    <a:gd name="connsiteY2-344" fmla="*/ 2993745 h 3082645"/>
                    <a:gd name="connsiteX3-345" fmla="*/ 3466261 w 3490661"/>
                    <a:gd name="connsiteY3-346" fmla="*/ 1630209 h 3082645"/>
                    <a:gd name="connsiteX4-347" fmla="*/ 3466254 w 3490661"/>
                    <a:gd name="connsiteY4-348" fmla="*/ 1452423 h 3082645"/>
                    <a:gd name="connsiteX5-349" fmla="*/ 2679021 w 3490661"/>
                    <a:gd name="connsiteY5-350" fmla="*/ 88887 h 3082645"/>
                    <a:gd name="connsiteX6-351" fmla="*/ 2525051 w 3490661"/>
                    <a:gd name="connsiteY6-352" fmla="*/ 0 h 3082645"/>
                    <a:gd name="connsiteX7-353" fmla="*/ 950576 w 3490661"/>
                    <a:gd name="connsiteY7-354" fmla="*/ 0 h 3082645"/>
                    <a:gd name="connsiteX8-355" fmla="*/ 796623 w 3490661"/>
                    <a:gd name="connsiteY8-356" fmla="*/ 88900 h 3082645"/>
                    <a:gd name="connsiteX9-357" fmla="*/ 9390 w 3490661"/>
                    <a:gd name="connsiteY9-358" fmla="*/ 1452436 h 3082645"/>
                    <a:gd name="connsiteX10-359" fmla="*/ 9398 w 3490661"/>
                    <a:gd name="connsiteY10-360" fmla="*/ 1630223 h 3082645"/>
                    <a:gd name="connsiteX11-361" fmla="*/ 796631 w 3490661"/>
                    <a:gd name="connsiteY11-362" fmla="*/ 2993759 h 3082645"/>
                    <a:gd name="connsiteX12-363" fmla="*/ 950601 w 3490661"/>
                    <a:gd name="connsiteY12-364" fmla="*/ 3082645 h 3082645"/>
                    <a:gd name="connsiteX0-365" fmla="*/ 950601 w 3490661"/>
                    <a:gd name="connsiteY0-366" fmla="*/ 3082645 h 3082645"/>
                    <a:gd name="connsiteX1-367" fmla="*/ 2525075 w 3490661"/>
                    <a:gd name="connsiteY1-368" fmla="*/ 3082645 h 3082645"/>
                    <a:gd name="connsiteX2-369" fmla="*/ 2679028 w 3490661"/>
                    <a:gd name="connsiteY2-370" fmla="*/ 2993745 h 3082645"/>
                    <a:gd name="connsiteX3-371" fmla="*/ 3466261 w 3490661"/>
                    <a:gd name="connsiteY3-372" fmla="*/ 1630209 h 3082645"/>
                    <a:gd name="connsiteX4-373" fmla="*/ 3466254 w 3490661"/>
                    <a:gd name="connsiteY4-374" fmla="*/ 1452423 h 3082645"/>
                    <a:gd name="connsiteX5-375" fmla="*/ 2679021 w 3490661"/>
                    <a:gd name="connsiteY5-376" fmla="*/ 88887 h 3082645"/>
                    <a:gd name="connsiteX6-377" fmla="*/ 2525051 w 3490661"/>
                    <a:gd name="connsiteY6-378" fmla="*/ 0 h 3082645"/>
                    <a:gd name="connsiteX7-379" fmla="*/ 950576 w 3490661"/>
                    <a:gd name="connsiteY7-380" fmla="*/ 0 h 3082645"/>
                    <a:gd name="connsiteX8-381" fmla="*/ 796623 w 3490661"/>
                    <a:gd name="connsiteY8-382" fmla="*/ 88900 h 3082645"/>
                    <a:gd name="connsiteX9-383" fmla="*/ 9390 w 3490661"/>
                    <a:gd name="connsiteY9-384" fmla="*/ 1452436 h 3082645"/>
                    <a:gd name="connsiteX10-385" fmla="*/ 9398 w 3490661"/>
                    <a:gd name="connsiteY10-386" fmla="*/ 1630223 h 3082645"/>
                    <a:gd name="connsiteX11-387" fmla="*/ 796631 w 3490661"/>
                    <a:gd name="connsiteY11-388" fmla="*/ 2993759 h 3082645"/>
                    <a:gd name="connsiteX12-389" fmla="*/ 950601 w 3490661"/>
                    <a:gd name="connsiteY12-390" fmla="*/ 3082645 h 3082645"/>
                    <a:gd name="connsiteX0-391" fmla="*/ 950601 w 3490661"/>
                    <a:gd name="connsiteY0-392" fmla="*/ 3082645 h 3082645"/>
                    <a:gd name="connsiteX1-393" fmla="*/ 2525075 w 3490661"/>
                    <a:gd name="connsiteY1-394" fmla="*/ 3082645 h 3082645"/>
                    <a:gd name="connsiteX2-395" fmla="*/ 2679028 w 3490661"/>
                    <a:gd name="connsiteY2-396" fmla="*/ 2993745 h 3082645"/>
                    <a:gd name="connsiteX3-397" fmla="*/ 3466261 w 3490661"/>
                    <a:gd name="connsiteY3-398" fmla="*/ 1630209 h 3082645"/>
                    <a:gd name="connsiteX4-399" fmla="*/ 3466254 w 3490661"/>
                    <a:gd name="connsiteY4-400" fmla="*/ 1452423 h 3082645"/>
                    <a:gd name="connsiteX5-401" fmla="*/ 2679021 w 3490661"/>
                    <a:gd name="connsiteY5-402" fmla="*/ 88887 h 3082645"/>
                    <a:gd name="connsiteX6-403" fmla="*/ 2525051 w 3490661"/>
                    <a:gd name="connsiteY6-404" fmla="*/ 0 h 3082645"/>
                    <a:gd name="connsiteX7-405" fmla="*/ 950576 w 3490661"/>
                    <a:gd name="connsiteY7-406" fmla="*/ 0 h 3082645"/>
                    <a:gd name="connsiteX8-407" fmla="*/ 796623 w 3490661"/>
                    <a:gd name="connsiteY8-408" fmla="*/ 88900 h 3082645"/>
                    <a:gd name="connsiteX9-409" fmla="*/ 9390 w 3490661"/>
                    <a:gd name="connsiteY9-410" fmla="*/ 1452436 h 3082645"/>
                    <a:gd name="connsiteX10-411" fmla="*/ 9398 w 3490661"/>
                    <a:gd name="connsiteY10-412" fmla="*/ 1630223 h 3082645"/>
                    <a:gd name="connsiteX11-413" fmla="*/ 796631 w 3490661"/>
                    <a:gd name="connsiteY11-414" fmla="*/ 2993759 h 3082645"/>
                    <a:gd name="connsiteX12-415" fmla="*/ 950601 w 3490661"/>
                    <a:gd name="connsiteY12-416" fmla="*/ 3082645 h 3082645"/>
                    <a:gd name="connsiteX0-417" fmla="*/ 950601 w 3490661"/>
                    <a:gd name="connsiteY0-418" fmla="*/ 3082645 h 3082645"/>
                    <a:gd name="connsiteX1-419" fmla="*/ 2525075 w 3490661"/>
                    <a:gd name="connsiteY1-420" fmla="*/ 3082645 h 3082645"/>
                    <a:gd name="connsiteX2-421" fmla="*/ 2679028 w 3490661"/>
                    <a:gd name="connsiteY2-422" fmla="*/ 2993745 h 3082645"/>
                    <a:gd name="connsiteX3-423" fmla="*/ 3466261 w 3490661"/>
                    <a:gd name="connsiteY3-424" fmla="*/ 1630209 h 3082645"/>
                    <a:gd name="connsiteX4-425" fmla="*/ 3466254 w 3490661"/>
                    <a:gd name="connsiteY4-426" fmla="*/ 1452423 h 3082645"/>
                    <a:gd name="connsiteX5-427" fmla="*/ 2679021 w 3490661"/>
                    <a:gd name="connsiteY5-428" fmla="*/ 88887 h 3082645"/>
                    <a:gd name="connsiteX6-429" fmla="*/ 2525051 w 3490661"/>
                    <a:gd name="connsiteY6-430" fmla="*/ 0 h 3082645"/>
                    <a:gd name="connsiteX7-431" fmla="*/ 950576 w 3490661"/>
                    <a:gd name="connsiteY7-432" fmla="*/ 0 h 3082645"/>
                    <a:gd name="connsiteX8-433" fmla="*/ 796623 w 3490661"/>
                    <a:gd name="connsiteY8-434" fmla="*/ 88900 h 3082645"/>
                    <a:gd name="connsiteX9-435" fmla="*/ 9390 w 3490661"/>
                    <a:gd name="connsiteY9-436" fmla="*/ 1452436 h 3082645"/>
                    <a:gd name="connsiteX10-437" fmla="*/ 9398 w 3490661"/>
                    <a:gd name="connsiteY10-438" fmla="*/ 1630223 h 3082645"/>
                    <a:gd name="connsiteX11-439" fmla="*/ 796631 w 3490661"/>
                    <a:gd name="connsiteY11-440" fmla="*/ 2993759 h 3082645"/>
                    <a:gd name="connsiteX12-441" fmla="*/ 950601 w 3490661"/>
                    <a:gd name="connsiteY12-442" fmla="*/ 3082645 h 3082645"/>
                    <a:gd name="connsiteX0-443" fmla="*/ 950603 w 3490663"/>
                    <a:gd name="connsiteY0-444" fmla="*/ 3082645 h 3082645"/>
                    <a:gd name="connsiteX1-445" fmla="*/ 2525077 w 3490663"/>
                    <a:gd name="connsiteY1-446" fmla="*/ 3082645 h 3082645"/>
                    <a:gd name="connsiteX2-447" fmla="*/ 2679030 w 3490663"/>
                    <a:gd name="connsiteY2-448" fmla="*/ 2993745 h 3082645"/>
                    <a:gd name="connsiteX3-449" fmla="*/ 3466263 w 3490663"/>
                    <a:gd name="connsiteY3-450" fmla="*/ 1630209 h 3082645"/>
                    <a:gd name="connsiteX4-451" fmla="*/ 3466256 w 3490663"/>
                    <a:gd name="connsiteY4-452" fmla="*/ 1452423 h 3082645"/>
                    <a:gd name="connsiteX5-453" fmla="*/ 2679023 w 3490663"/>
                    <a:gd name="connsiteY5-454" fmla="*/ 88887 h 3082645"/>
                    <a:gd name="connsiteX6-455" fmla="*/ 2525053 w 3490663"/>
                    <a:gd name="connsiteY6-456" fmla="*/ 0 h 3082645"/>
                    <a:gd name="connsiteX7-457" fmla="*/ 950578 w 3490663"/>
                    <a:gd name="connsiteY7-458" fmla="*/ 0 h 3082645"/>
                    <a:gd name="connsiteX8-459" fmla="*/ 796625 w 3490663"/>
                    <a:gd name="connsiteY8-460" fmla="*/ 88900 h 3082645"/>
                    <a:gd name="connsiteX9-461" fmla="*/ 9392 w 3490663"/>
                    <a:gd name="connsiteY9-462" fmla="*/ 1452436 h 3082645"/>
                    <a:gd name="connsiteX10-463" fmla="*/ 9400 w 3490663"/>
                    <a:gd name="connsiteY10-464" fmla="*/ 1630223 h 3082645"/>
                    <a:gd name="connsiteX11-465" fmla="*/ 796633 w 3490663"/>
                    <a:gd name="connsiteY11-466" fmla="*/ 2993759 h 3082645"/>
                    <a:gd name="connsiteX12-467" fmla="*/ 950603 w 3490663"/>
                    <a:gd name="connsiteY12-468" fmla="*/ 3082645 h 3082645"/>
                    <a:gd name="connsiteX0-469" fmla="*/ 965611 w 3505671"/>
                    <a:gd name="connsiteY0-470" fmla="*/ 3082645 h 3082645"/>
                    <a:gd name="connsiteX1-471" fmla="*/ 2540085 w 3505671"/>
                    <a:gd name="connsiteY1-472" fmla="*/ 3082645 h 3082645"/>
                    <a:gd name="connsiteX2-473" fmla="*/ 2694038 w 3505671"/>
                    <a:gd name="connsiteY2-474" fmla="*/ 2993745 h 3082645"/>
                    <a:gd name="connsiteX3-475" fmla="*/ 3481271 w 3505671"/>
                    <a:gd name="connsiteY3-476" fmla="*/ 1630209 h 3082645"/>
                    <a:gd name="connsiteX4-477" fmla="*/ 3481264 w 3505671"/>
                    <a:gd name="connsiteY4-478" fmla="*/ 1452423 h 3082645"/>
                    <a:gd name="connsiteX5-479" fmla="*/ 2694031 w 3505671"/>
                    <a:gd name="connsiteY5-480" fmla="*/ 88887 h 3082645"/>
                    <a:gd name="connsiteX6-481" fmla="*/ 2540061 w 3505671"/>
                    <a:gd name="connsiteY6-482" fmla="*/ 0 h 3082645"/>
                    <a:gd name="connsiteX7-483" fmla="*/ 965586 w 3505671"/>
                    <a:gd name="connsiteY7-484" fmla="*/ 0 h 3082645"/>
                    <a:gd name="connsiteX8-485" fmla="*/ 811633 w 3505671"/>
                    <a:gd name="connsiteY8-486" fmla="*/ 88900 h 3082645"/>
                    <a:gd name="connsiteX9-487" fmla="*/ 24400 w 3505671"/>
                    <a:gd name="connsiteY9-488" fmla="*/ 1452436 h 3082645"/>
                    <a:gd name="connsiteX10-489" fmla="*/ 24408 w 3505671"/>
                    <a:gd name="connsiteY10-490" fmla="*/ 1630223 h 3082645"/>
                    <a:gd name="connsiteX11-491" fmla="*/ 811641 w 3505671"/>
                    <a:gd name="connsiteY11-492" fmla="*/ 2993759 h 3082645"/>
                    <a:gd name="connsiteX12-493" fmla="*/ 965611 w 3505671"/>
                    <a:gd name="connsiteY12-494" fmla="*/ 3082645 h 3082645"/>
                    <a:gd name="connsiteX0-495" fmla="*/ 965611 w 3505671"/>
                    <a:gd name="connsiteY0-496" fmla="*/ 3082645 h 3082645"/>
                    <a:gd name="connsiteX1-497" fmla="*/ 2540085 w 3505671"/>
                    <a:gd name="connsiteY1-498" fmla="*/ 3082645 h 3082645"/>
                    <a:gd name="connsiteX2-499" fmla="*/ 2694038 w 3505671"/>
                    <a:gd name="connsiteY2-500" fmla="*/ 2993745 h 3082645"/>
                    <a:gd name="connsiteX3-501" fmla="*/ 3481271 w 3505671"/>
                    <a:gd name="connsiteY3-502" fmla="*/ 1630209 h 3082645"/>
                    <a:gd name="connsiteX4-503" fmla="*/ 3481264 w 3505671"/>
                    <a:gd name="connsiteY4-504" fmla="*/ 1452423 h 3082645"/>
                    <a:gd name="connsiteX5-505" fmla="*/ 2694031 w 3505671"/>
                    <a:gd name="connsiteY5-506" fmla="*/ 88887 h 3082645"/>
                    <a:gd name="connsiteX6-507" fmla="*/ 2540061 w 3505671"/>
                    <a:gd name="connsiteY6-508" fmla="*/ 0 h 3082645"/>
                    <a:gd name="connsiteX7-509" fmla="*/ 965586 w 3505671"/>
                    <a:gd name="connsiteY7-510" fmla="*/ 0 h 3082645"/>
                    <a:gd name="connsiteX8-511" fmla="*/ 811633 w 3505671"/>
                    <a:gd name="connsiteY8-512" fmla="*/ 88900 h 3082645"/>
                    <a:gd name="connsiteX9-513" fmla="*/ 24400 w 3505671"/>
                    <a:gd name="connsiteY9-514" fmla="*/ 1452436 h 3082645"/>
                    <a:gd name="connsiteX10-515" fmla="*/ 24408 w 3505671"/>
                    <a:gd name="connsiteY10-516" fmla="*/ 1630223 h 3082645"/>
                    <a:gd name="connsiteX11-517" fmla="*/ 811641 w 3505671"/>
                    <a:gd name="connsiteY11-518" fmla="*/ 2993759 h 3082645"/>
                    <a:gd name="connsiteX12-519" fmla="*/ 965611 w 3505671"/>
                    <a:gd name="connsiteY12-520" fmla="*/ 3082645 h 3082645"/>
                    <a:gd name="connsiteX0-521" fmla="*/ 965611 w 3505671"/>
                    <a:gd name="connsiteY0-522" fmla="*/ 3082645 h 3082645"/>
                    <a:gd name="connsiteX1-523" fmla="*/ 2540085 w 3505671"/>
                    <a:gd name="connsiteY1-524" fmla="*/ 3082645 h 3082645"/>
                    <a:gd name="connsiteX2-525" fmla="*/ 2694038 w 3505671"/>
                    <a:gd name="connsiteY2-526" fmla="*/ 2993745 h 3082645"/>
                    <a:gd name="connsiteX3-527" fmla="*/ 3481271 w 3505671"/>
                    <a:gd name="connsiteY3-528" fmla="*/ 1630209 h 3082645"/>
                    <a:gd name="connsiteX4-529" fmla="*/ 3481264 w 3505671"/>
                    <a:gd name="connsiteY4-530" fmla="*/ 1452423 h 3082645"/>
                    <a:gd name="connsiteX5-531" fmla="*/ 2694031 w 3505671"/>
                    <a:gd name="connsiteY5-532" fmla="*/ 88887 h 3082645"/>
                    <a:gd name="connsiteX6-533" fmla="*/ 2540061 w 3505671"/>
                    <a:gd name="connsiteY6-534" fmla="*/ 0 h 3082645"/>
                    <a:gd name="connsiteX7-535" fmla="*/ 965586 w 3505671"/>
                    <a:gd name="connsiteY7-536" fmla="*/ 0 h 3082645"/>
                    <a:gd name="connsiteX8-537" fmla="*/ 811633 w 3505671"/>
                    <a:gd name="connsiteY8-538" fmla="*/ 88900 h 3082645"/>
                    <a:gd name="connsiteX9-539" fmla="*/ 24400 w 3505671"/>
                    <a:gd name="connsiteY9-540" fmla="*/ 1452436 h 3082645"/>
                    <a:gd name="connsiteX10-541" fmla="*/ 24408 w 3505671"/>
                    <a:gd name="connsiteY10-542" fmla="*/ 1630223 h 3082645"/>
                    <a:gd name="connsiteX11-543" fmla="*/ 811641 w 3505671"/>
                    <a:gd name="connsiteY11-544" fmla="*/ 2993759 h 3082645"/>
                    <a:gd name="connsiteX12-545" fmla="*/ 965611 w 3505671"/>
                    <a:gd name="connsiteY12-546" fmla="*/ 3082645 h 3082645"/>
                    <a:gd name="connsiteX0-547" fmla="*/ 965611 w 3505671"/>
                    <a:gd name="connsiteY0-548" fmla="*/ 3082645 h 3082645"/>
                    <a:gd name="connsiteX1-549" fmla="*/ 2540085 w 3505671"/>
                    <a:gd name="connsiteY1-550" fmla="*/ 3082645 h 3082645"/>
                    <a:gd name="connsiteX2-551" fmla="*/ 2694038 w 3505671"/>
                    <a:gd name="connsiteY2-552" fmla="*/ 2993745 h 3082645"/>
                    <a:gd name="connsiteX3-553" fmla="*/ 3481271 w 3505671"/>
                    <a:gd name="connsiteY3-554" fmla="*/ 1630209 h 3082645"/>
                    <a:gd name="connsiteX4-555" fmla="*/ 3481264 w 3505671"/>
                    <a:gd name="connsiteY4-556" fmla="*/ 1452423 h 3082645"/>
                    <a:gd name="connsiteX5-557" fmla="*/ 2694031 w 3505671"/>
                    <a:gd name="connsiteY5-558" fmla="*/ 88887 h 3082645"/>
                    <a:gd name="connsiteX6-559" fmla="*/ 2540061 w 3505671"/>
                    <a:gd name="connsiteY6-560" fmla="*/ 0 h 3082645"/>
                    <a:gd name="connsiteX7-561" fmla="*/ 965586 w 3505671"/>
                    <a:gd name="connsiteY7-562" fmla="*/ 0 h 3082645"/>
                    <a:gd name="connsiteX8-563" fmla="*/ 811633 w 3505671"/>
                    <a:gd name="connsiteY8-564" fmla="*/ 88900 h 3082645"/>
                    <a:gd name="connsiteX9-565" fmla="*/ 24400 w 3505671"/>
                    <a:gd name="connsiteY9-566" fmla="*/ 1452436 h 3082645"/>
                    <a:gd name="connsiteX10-567" fmla="*/ 24408 w 3505671"/>
                    <a:gd name="connsiteY10-568" fmla="*/ 1630223 h 3082645"/>
                    <a:gd name="connsiteX11-569" fmla="*/ 811641 w 3505671"/>
                    <a:gd name="connsiteY11-570" fmla="*/ 2993759 h 3082645"/>
                    <a:gd name="connsiteX12-571" fmla="*/ 965611 w 3505671"/>
                    <a:gd name="connsiteY12-572" fmla="*/ 3082645 h 308264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</a:cxnLst>
                  <a:rect l="l" t="t" r="r" b="b"/>
                  <a:pathLst>
                    <a:path w="3505671" h="3082645">
                      <a:moveTo>
                        <a:pt x="965611" y="3082645"/>
                      </a:moveTo>
                      <a:cubicBezTo>
                        <a:pt x="1030690" y="3082645"/>
                        <a:pt x="2475006" y="3082646"/>
                        <a:pt x="2540085" y="3082645"/>
                      </a:cubicBezTo>
                      <a:cubicBezTo>
                        <a:pt x="2605164" y="3082646"/>
                        <a:pt x="2661499" y="3050107"/>
                        <a:pt x="2694038" y="2993745"/>
                      </a:cubicBezTo>
                      <a:cubicBezTo>
                        <a:pt x="2726578" y="2937386"/>
                        <a:pt x="3448731" y="1686570"/>
                        <a:pt x="3481271" y="1630209"/>
                      </a:cubicBezTo>
                      <a:cubicBezTo>
                        <a:pt x="3513810" y="1573850"/>
                        <a:pt x="3513803" y="1508784"/>
                        <a:pt x="3481264" y="1452423"/>
                      </a:cubicBezTo>
                      <a:cubicBezTo>
                        <a:pt x="3448724" y="1396064"/>
                        <a:pt x="2726570" y="145248"/>
                        <a:pt x="2694031" y="88887"/>
                      </a:cubicBezTo>
                      <a:cubicBezTo>
                        <a:pt x="2661492" y="32528"/>
                        <a:pt x="2605139" y="1"/>
                        <a:pt x="2540061" y="0"/>
                      </a:cubicBezTo>
                      <a:cubicBezTo>
                        <a:pt x="2474982" y="1"/>
                        <a:pt x="1030665" y="1"/>
                        <a:pt x="965586" y="0"/>
                      </a:cubicBezTo>
                      <a:cubicBezTo>
                        <a:pt x="900507" y="1"/>
                        <a:pt x="844173" y="32540"/>
                        <a:pt x="811633" y="88900"/>
                      </a:cubicBezTo>
                      <a:cubicBezTo>
                        <a:pt x="779094" y="145261"/>
                        <a:pt x="56940" y="1396077"/>
                        <a:pt x="24400" y="1452436"/>
                      </a:cubicBezTo>
                      <a:cubicBezTo>
                        <a:pt x="-8139" y="1508797"/>
                        <a:pt x="-8132" y="1573863"/>
                        <a:pt x="24408" y="1630223"/>
                      </a:cubicBezTo>
                      <a:cubicBezTo>
                        <a:pt x="56947" y="1686584"/>
                        <a:pt x="779101" y="2937400"/>
                        <a:pt x="811641" y="2993759"/>
                      </a:cubicBezTo>
                      <a:cubicBezTo>
                        <a:pt x="844180" y="3050120"/>
                        <a:pt x="900532" y="3082645"/>
                        <a:pt x="965611" y="308264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accent1">
                        <a:alpha val="100000"/>
                      </a:schemeClr>
                    </a:gs>
                    <a:gs pos="0">
                      <a:schemeClr val="accent1">
                        <a:lumMod val="60000"/>
                        <a:lumOff val="40000"/>
                        <a:alpha val="100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9017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buClrTx/>
                    <a:buSzTx/>
                    <a:buFontTx/>
                  </a:pPr>
                  <a:endParaRPr lang="en-US" altLang="zh-CN" sz="1600" b="1">
                    <a:solidFill>
                      <a:schemeClr val="lt1"/>
                    </a:solidFill>
                    <a:sym typeface="+mn-ea"/>
                  </a:endParaRPr>
                </a:p>
              </p:txBody>
            </p:sp>
            <p:pic>
              <p:nvPicPr>
                <p:cNvPr id="28" name="图片 5" descr="343435383036303b343532343134393bcdb7c4d4b7e7b1a9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6" y="3868"/>
                  <a:ext cx="323" cy="323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矩形 19"/>
            <p:cNvSpPr/>
            <p:nvPr>
              <p:custDataLst>
                <p:tags r:id="rId12"/>
              </p:custDataLst>
            </p:nvPr>
          </p:nvSpPr>
          <p:spPr>
            <a:xfrm>
              <a:off x="2290" y="3090"/>
              <a:ext cx="3960" cy="110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数据来源的可靠性</a:t>
              </a:r>
              <a:endPara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</p:grp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415290" y="2468567"/>
            <a:ext cx="3399279" cy="7274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数据来源的可靠性是数据新闻真实性的基础。数据新闻从业者必须从可靠的数据源获取数据，以保证数据的真实性和准确性。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37" name="组合 36"/>
          <p:cNvGrpSpPr/>
          <p:nvPr>
            <p:custDataLst>
              <p:tags r:id="rId14"/>
            </p:custDataLst>
          </p:nvPr>
        </p:nvGrpSpPr>
        <p:grpSpPr>
          <a:xfrm>
            <a:off x="7243683" y="1701111"/>
            <a:ext cx="4234023" cy="723021"/>
            <a:chOff x="11565" y="3222"/>
            <a:chExt cx="6670" cy="1139"/>
          </a:xfrm>
        </p:grpSpPr>
        <p:sp>
          <p:nvSpPr>
            <p:cNvPr id="8" name="矩形 7"/>
            <p:cNvSpPr/>
            <p:nvPr>
              <p:custDataLst>
                <p:tags r:id="rId15"/>
              </p:custDataLst>
            </p:nvPr>
          </p:nvSpPr>
          <p:spPr>
            <a:xfrm>
              <a:off x="12603" y="3222"/>
              <a:ext cx="5632" cy="110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数据采集和处理的准确性</a:t>
              </a:r>
              <a:endPara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grpSp>
          <p:nvGrpSpPr>
            <p:cNvPr id="36" name="组合 35"/>
            <p:cNvGrpSpPr/>
            <p:nvPr>
              <p:custDataLst>
                <p:tags r:id="rId16"/>
              </p:custDataLst>
            </p:nvPr>
          </p:nvGrpSpPr>
          <p:grpSpPr>
            <a:xfrm>
              <a:off x="11565" y="3697"/>
              <a:ext cx="756" cy="664"/>
              <a:chOff x="11565" y="3697"/>
              <a:chExt cx="756" cy="664"/>
            </a:xfrm>
          </p:grpSpPr>
          <p:sp>
            <p:nvSpPr>
              <p:cNvPr id="15" name="任意多边形: 形状 14296"/>
              <p:cNvSpPr/>
              <p:nvPr>
                <p:custDataLst>
                  <p:tags r:id="rId17"/>
                </p:custDataLst>
              </p:nvPr>
            </p:nvSpPr>
            <p:spPr>
              <a:xfrm rot="1800000">
                <a:off x="11565" y="3697"/>
                <a:ext cx="756" cy="665"/>
              </a:xfrm>
              <a:custGeom>
                <a:avLst/>
                <a:gdLst>
                  <a:gd name="connsiteX0" fmla="*/ 950601 w 3475650"/>
                  <a:gd name="connsiteY0" fmla="*/ 3082645 h 3082645"/>
                  <a:gd name="connsiteX1" fmla="*/ 2525075 w 3475650"/>
                  <a:gd name="connsiteY1" fmla="*/ 3082645 h 3082645"/>
                  <a:gd name="connsiteX2" fmla="*/ 2679028 w 3475650"/>
                  <a:gd name="connsiteY2" fmla="*/ 2993745 h 3082645"/>
                  <a:gd name="connsiteX3" fmla="*/ 3466261 w 3475650"/>
                  <a:gd name="connsiteY3" fmla="*/ 1630209 h 3082645"/>
                  <a:gd name="connsiteX4" fmla="*/ 3466254 w 3475650"/>
                  <a:gd name="connsiteY4" fmla="*/ 1452423 h 3082645"/>
                  <a:gd name="connsiteX5" fmla="*/ 2679021 w 3475650"/>
                  <a:gd name="connsiteY5" fmla="*/ 88887 h 3082645"/>
                  <a:gd name="connsiteX6" fmla="*/ 2525051 w 3475650"/>
                  <a:gd name="connsiteY6" fmla="*/ 0 h 3082645"/>
                  <a:gd name="connsiteX7" fmla="*/ 950576 w 3475650"/>
                  <a:gd name="connsiteY7" fmla="*/ 0 h 3082645"/>
                  <a:gd name="connsiteX8" fmla="*/ 796623 w 3475650"/>
                  <a:gd name="connsiteY8" fmla="*/ 88900 h 3082645"/>
                  <a:gd name="connsiteX9" fmla="*/ 9390 w 3475650"/>
                  <a:gd name="connsiteY9" fmla="*/ 1452436 h 3082645"/>
                  <a:gd name="connsiteX10" fmla="*/ 9398 w 3475650"/>
                  <a:gd name="connsiteY10" fmla="*/ 1630223 h 3082645"/>
                  <a:gd name="connsiteX11" fmla="*/ 796631 w 3475650"/>
                  <a:gd name="connsiteY11" fmla="*/ 2993759 h 3082645"/>
                  <a:gd name="connsiteX12" fmla="*/ 950601 w 3475650"/>
                  <a:gd name="connsiteY12" fmla="*/ 3082645 h 3082645"/>
                  <a:gd name="connsiteX0-1" fmla="*/ 950601 w 3475650"/>
                  <a:gd name="connsiteY0-2" fmla="*/ 3082645 h 3082645"/>
                  <a:gd name="connsiteX1-3" fmla="*/ 2525075 w 3475650"/>
                  <a:gd name="connsiteY1-4" fmla="*/ 3082645 h 3082645"/>
                  <a:gd name="connsiteX2-5" fmla="*/ 2679028 w 3475650"/>
                  <a:gd name="connsiteY2-6" fmla="*/ 2993745 h 3082645"/>
                  <a:gd name="connsiteX3-7" fmla="*/ 3466261 w 3475650"/>
                  <a:gd name="connsiteY3-8" fmla="*/ 1630209 h 3082645"/>
                  <a:gd name="connsiteX4-9" fmla="*/ 3466254 w 3475650"/>
                  <a:gd name="connsiteY4-10" fmla="*/ 1452423 h 3082645"/>
                  <a:gd name="connsiteX5-11" fmla="*/ 2679021 w 3475650"/>
                  <a:gd name="connsiteY5-12" fmla="*/ 88887 h 3082645"/>
                  <a:gd name="connsiteX6-13" fmla="*/ 2525051 w 3475650"/>
                  <a:gd name="connsiteY6-14" fmla="*/ 0 h 3082645"/>
                  <a:gd name="connsiteX7-15" fmla="*/ 950576 w 3475650"/>
                  <a:gd name="connsiteY7-16" fmla="*/ 0 h 3082645"/>
                  <a:gd name="connsiteX8-17" fmla="*/ 796623 w 3475650"/>
                  <a:gd name="connsiteY8-18" fmla="*/ 88900 h 3082645"/>
                  <a:gd name="connsiteX9-19" fmla="*/ 9390 w 3475650"/>
                  <a:gd name="connsiteY9-20" fmla="*/ 1452436 h 3082645"/>
                  <a:gd name="connsiteX10-21" fmla="*/ 9398 w 3475650"/>
                  <a:gd name="connsiteY10-22" fmla="*/ 1630223 h 3082645"/>
                  <a:gd name="connsiteX11-23" fmla="*/ 796631 w 3475650"/>
                  <a:gd name="connsiteY11-24" fmla="*/ 2993759 h 3082645"/>
                  <a:gd name="connsiteX12-25" fmla="*/ 950601 w 3475650"/>
                  <a:gd name="connsiteY12-26" fmla="*/ 3082645 h 3082645"/>
                  <a:gd name="connsiteX0-27" fmla="*/ 950601 w 3475650"/>
                  <a:gd name="connsiteY0-28" fmla="*/ 3082645 h 3082645"/>
                  <a:gd name="connsiteX1-29" fmla="*/ 2525075 w 3475650"/>
                  <a:gd name="connsiteY1-30" fmla="*/ 3082645 h 3082645"/>
                  <a:gd name="connsiteX2-31" fmla="*/ 2679028 w 3475650"/>
                  <a:gd name="connsiteY2-32" fmla="*/ 2993745 h 3082645"/>
                  <a:gd name="connsiteX3-33" fmla="*/ 3466261 w 3475650"/>
                  <a:gd name="connsiteY3-34" fmla="*/ 1630209 h 3082645"/>
                  <a:gd name="connsiteX4-35" fmla="*/ 3466254 w 3475650"/>
                  <a:gd name="connsiteY4-36" fmla="*/ 1452423 h 3082645"/>
                  <a:gd name="connsiteX5-37" fmla="*/ 2679021 w 3475650"/>
                  <a:gd name="connsiteY5-38" fmla="*/ 88887 h 3082645"/>
                  <a:gd name="connsiteX6-39" fmla="*/ 2525051 w 3475650"/>
                  <a:gd name="connsiteY6-40" fmla="*/ 0 h 3082645"/>
                  <a:gd name="connsiteX7-41" fmla="*/ 950576 w 3475650"/>
                  <a:gd name="connsiteY7-42" fmla="*/ 0 h 3082645"/>
                  <a:gd name="connsiteX8-43" fmla="*/ 796623 w 3475650"/>
                  <a:gd name="connsiteY8-44" fmla="*/ 88900 h 3082645"/>
                  <a:gd name="connsiteX9-45" fmla="*/ 9390 w 3475650"/>
                  <a:gd name="connsiteY9-46" fmla="*/ 1452436 h 3082645"/>
                  <a:gd name="connsiteX10-47" fmla="*/ 9398 w 3475650"/>
                  <a:gd name="connsiteY10-48" fmla="*/ 1630223 h 3082645"/>
                  <a:gd name="connsiteX11-49" fmla="*/ 796631 w 3475650"/>
                  <a:gd name="connsiteY11-50" fmla="*/ 2993759 h 3082645"/>
                  <a:gd name="connsiteX12-51" fmla="*/ 950601 w 3475650"/>
                  <a:gd name="connsiteY12-52" fmla="*/ 3082645 h 3082645"/>
                  <a:gd name="connsiteX0-53" fmla="*/ 950601 w 3475650"/>
                  <a:gd name="connsiteY0-54" fmla="*/ 3082645 h 3082645"/>
                  <a:gd name="connsiteX1-55" fmla="*/ 2525075 w 3475650"/>
                  <a:gd name="connsiteY1-56" fmla="*/ 3082645 h 3082645"/>
                  <a:gd name="connsiteX2-57" fmla="*/ 2679028 w 3475650"/>
                  <a:gd name="connsiteY2-58" fmla="*/ 2993745 h 3082645"/>
                  <a:gd name="connsiteX3-59" fmla="*/ 3466261 w 3475650"/>
                  <a:gd name="connsiteY3-60" fmla="*/ 1630209 h 3082645"/>
                  <a:gd name="connsiteX4-61" fmla="*/ 3466254 w 3475650"/>
                  <a:gd name="connsiteY4-62" fmla="*/ 1452423 h 3082645"/>
                  <a:gd name="connsiteX5-63" fmla="*/ 2679021 w 3475650"/>
                  <a:gd name="connsiteY5-64" fmla="*/ 88887 h 3082645"/>
                  <a:gd name="connsiteX6-65" fmla="*/ 2525051 w 3475650"/>
                  <a:gd name="connsiteY6-66" fmla="*/ 0 h 3082645"/>
                  <a:gd name="connsiteX7-67" fmla="*/ 950576 w 3475650"/>
                  <a:gd name="connsiteY7-68" fmla="*/ 0 h 3082645"/>
                  <a:gd name="connsiteX8-69" fmla="*/ 796623 w 3475650"/>
                  <a:gd name="connsiteY8-70" fmla="*/ 88900 h 3082645"/>
                  <a:gd name="connsiteX9-71" fmla="*/ 9390 w 3475650"/>
                  <a:gd name="connsiteY9-72" fmla="*/ 1452436 h 3082645"/>
                  <a:gd name="connsiteX10-73" fmla="*/ 9398 w 3475650"/>
                  <a:gd name="connsiteY10-74" fmla="*/ 1630223 h 3082645"/>
                  <a:gd name="connsiteX11-75" fmla="*/ 796631 w 3475650"/>
                  <a:gd name="connsiteY11-76" fmla="*/ 2993759 h 3082645"/>
                  <a:gd name="connsiteX12-77" fmla="*/ 950601 w 3475650"/>
                  <a:gd name="connsiteY12-78" fmla="*/ 3082645 h 3082645"/>
                  <a:gd name="connsiteX0-79" fmla="*/ 950601 w 3475650"/>
                  <a:gd name="connsiteY0-80" fmla="*/ 3082645 h 3082645"/>
                  <a:gd name="connsiteX1-81" fmla="*/ 2525075 w 3475650"/>
                  <a:gd name="connsiteY1-82" fmla="*/ 3082645 h 3082645"/>
                  <a:gd name="connsiteX2-83" fmla="*/ 2679028 w 3475650"/>
                  <a:gd name="connsiteY2-84" fmla="*/ 2993745 h 3082645"/>
                  <a:gd name="connsiteX3-85" fmla="*/ 3466261 w 3475650"/>
                  <a:gd name="connsiteY3-86" fmla="*/ 1630209 h 3082645"/>
                  <a:gd name="connsiteX4-87" fmla="*/ 3466254 w 3475650"/>
                  <a:gd name="connsiteY4-88" fmla="*/ 1452423 h 3082645"/>
                  <a:gd name="connsiteX5-89" fmla="*/ 2679021 w 3475650"/>
                  <a:gd name="connsiteY5-90" fmla="*/ 88887 h 3082645"/>
                  <a:gd name="connsiteX6-91" fmla="*/ 2525051 w 3475650"/>
                  <a:gd name="connsiteY6-92" fmla="*/ 0 h 3082645"/>
                  <a:gd name="connsiteX7-93" fmla="*/ 950576 w 3475650"/>
                  <a:gd name="connsiteY7-94" fmla="*/ 0 h 3082645"/>
                  <a:gd name="connsiteX8-95" fmla="*/ 796623 w 3475650"/>
                  <a:gd name="connsiteY8-96" fmla="*/ 88900 h 3082645"/>
                  <a:gd name="connsiteX9-97" fmla="*/ 9390 w 3475650"/>
                  <a:gd name="connsiteY9-98" fmla="*/ 1452436 h 3082645"/>
                  <a:gd name="connsiteX10-99" fmla="*/ 9398 w 3475650"/>
                  <a:gd name="connsiteY10-100" fmla="*/ 1630223 h 3082645"/>
                  <a:gd name="connsiteX11-101" fmla="*/ 796631 w 3475650"/>
                  <a:gd name="connsiteY11-102" fmla="*/ 2993759 h 3082645"/>
                  <a:gd name="connsiteX12-103" fmla="*/ 950601 w 3475650"/>
                  <a:gd name="connsiteY12-104" fmla="*/ 3082645 h 3082645"/>
                  <a:gd name="connsiteX0-105" fmla="*/ 950601 w 3475650"/>
                  <a:gd name="connsiteY0-106" fmla="*/ 3082645 h 3082645"/>
                  <a:gd name="connsiteX1-107" fmla="*/ 2525075 w 3475650"/>
                  <a:gd name="connsiteY1-108" fmla="*/ 3082645 h 3082645"/>
                  <a:gd name="connsiteX2-109" fmla="*/ 2679028 w 3475650"/>
                  <a:gd name="connsiteY2-110" fmla="*/ 2993745 h 3082645"/>
                  <a:gd name="connsiteX3-111" fmla="*/ 3466261 w 3475650"/>
                  <a:gd name="connsiteY3-112" fmla="*/ 1630209 h 3082645"/>
                  <a:gd name="connsiteX4-113" fmla="*/ 3466254 w 3475650"/>
                  <a:gd name="connsiteY4-114" fmla="*/ 1452423 h 3082645"/>
                  <a:gd name="connsiteX5-115" fmla="*/ 2679021 w 3475650"/>
                  <a:gd name="connsiteY5-116" fmla="*/ 88887 h 3082645"/>
                  <a:gd name="connsiteX6-117" fmla="*/ 2525051 w 3475650"/>
                  <a:gd name="connsiteY6-118" fmla="*/ 0 h 3082645"/>
                  <a:gd name="connsiteX7-119" fmla="*/ 950576 w 3475650"/>
                  <a:gd name="connsiteY7-120" fmla="*/ 0 h 3082645"/>
                  <a:gd name="connsiteX8-121" fmla="*/ 796623 w 3475650"/>
                  <a:gd name="connsiteY8-122" fmla="*/ 88900 h 3082645"/>
                  <a:gd name="connsiteX9-123" fmla="*/ 9390 w 3475650"/>
                  <a:gd name="connsiteY9-124" fmla="*/ 1452436 h 3082645"/>
                  <a:gd name="connsiteX10-125" fmla="*/ 9398 w 3475650"/>
                  <a:gd name="connsiteY10-126" fmla="*/ 1630223 h 3082645"/>
                  <a:gd name="connsiteX11-127" fmla="*/ 796631 w 3475650"/>
                  <a:gd name="connsiteY11-128" fmla="*/ 2993759 h 3082645"/>
                  <a:gd name="connsiteX12-129" fmla="*/ 950601 w 3475650"/>
                  <a:gd name="connsiteY12-130" fmla="*/ 3082645 h 3082645"/>
                  <a:gd name="connsiteX0-131" fmla="*/ 950601 w 3475653"/>
                  <a:gd name="connsiteY0-132" fmla="*/ 3082645 h 3082645"/>
                  <a:gd name="connsiteX1-133" fmla="*/ 2525075 w 3475653"/>
                  <a:gd name="connsiteY1-134" fmla="*/ 3082645 h 3082645"/>
                  <a:gd name="connsiteX2-135" fmla="*/ 2679028 w 3475653"/>
                  <a:gd name="connsiteY2-136" fmla="*/ 2993745 h 3082645"/>
                  <a:gd name="connsiteX3-137" fmla="*/ 3466261 w 3475653"/>
                  <a:gd name="connsiteY3-138" fmla="*/ 1630209 h 3082645"/>
                  <a:gd name="connsiteX4-139" fmla="*/ 3466254 w 3475653"/>
                  <a:gd name="connsiteY4-140" fmla="*/ 1452423 h 3082645"/>
                  <a:gd name="connsiteX5-141" fmla="*/ 2679021 w 3475653"/>
                  <a:gd name="connsiteY5-142" fmla="*/ 88887 h 3082645"/>
                  <a:gd name="connsiteX6-143" fmla="*/ 2525051 w 3475653"/>
                  <a:gd name="connsiteY6-144" fmla="*/ 0 h 3082645"/>
                  <a:gd name="connsiteX7-145" fmla="*/ 950576 w 3475653"/>
                  <a:gd name="connsiteY7-146" fmla="*/ 0 h 3082645"/>
                  <a:gd name="connsiteX8-147" fmla="*/ 796623 w 3475653"/>
                  <a:gd name="connsiteY8-148" fmla="*/ 88900 h 3082645"/>
                  <a:gd name="connsiteX9-149" fmla="*/ 9390 w 3475653"/>
                  <a:gd name="connsiteY9-150" fmla="*/ 1452436 h 3082645"/>
                  <a:gd name="connsiteX10-151" fmla="*/ 9398 w 3475653"/>
                  <a:gd name="connsiteY10-152" fmla="*/ 1630223 h 3082645"/>
                  <a:gd name="connsiteX11-153" fmla="*/ 796631 w 3475653"/>
                  <a:gd name="connsiteY11-154" fmla="*/ 2993759 h 3082645"/>
                  <a:gd name="connsiteX12-155" fmla="*/ 950601 w 3475653"/>
                  <a:gd name="connsiteY12-156" fmla="*/ 3082645 h 3082645"/>
                  <a:gd name="connsiteX0-157" fmla="*/ 950601 w 3490661"/>
                  <a:gd name="connsiteY0-158" fmla="*/ 3082645 h 3082645"/>
                  <a:gd name="connsiteX1-159" fmla="*/ 2525075 w 3490661"/>
                  <a:gd name="connsiteY1-160" fmla="*/ 3082645 h 3082645"/>
                  <a:gd name="connsiteX2-161" fmla="*/ 2679028 w 3490661"/>
                  <a:gd name="connsiteY2-162" fmla="*/ 2993745 h 3082645"/>
                  <a:gd name="connsiteX3-163" fmla="*/ 3466261 w 3490661"/>
                  <a:gd name="connsiteY3-164" fmla="*/ 1630209 h 3082645"/>
                  <a:gd name="connsiteX4-165" fmla="*/ 3466254 w 3490661"/>
                  <a:gd name="connsiteY4-166" fmla="*/ 1452423 h 3082645"/>
                  <a:gd name="connsiteX5-167" fmla="*/ 2679021 w 3490661"/>
                  <a:gd name="connsiteY5-168" fmla="*/ 88887 h 3082645"/>
                  <a:gd name="connsiteX6-169" fmla="*/ 2525051 w 3490661"/>
                  <a:gd name="connsiteY6-170" fmla="*/ 0 h 3082645"/>
                  <a:gd name="connsiteX7-171" fmla="*/ 950576 w 3490661"/>
                  <a:gd name="connsiteY7-172" fmla="*/ 0 h 3082645"/>
                  <a:gd name="connsiteX8-173" fmla="*/ 796623 w 3490661"/>
                  <a:gd name="connsiteY8-174" fmla="*/ 88900 h 3082645"/>
                  <a:gd name="connsiteX9-175" fmla="*/ 9390 w 3490661"/>
                  <a:gd name="connsiteY9-176" fmla="*/ 1452436 h 3082645"/>
                  <a:gd name="connsiteX10-177" fmla="*/ 9398 w 3490661"/>
                  <a:gd name="connsiteY10-178" fmla="*/ 1630223 h 3082645"/>
                  <a:gd name="connsiteX11-179" fmla="*/ 796631 w 3490661"/>
                  <a:gd name="connsiteY11-180" fmla="*/ 2993759 h 3082645"/>
                  <a:gd name="connsiteX12-181" fmla="*/ 950601 w 3490661"/>
                  <a:gd name="connsiteY12-182" fmla="*/ 3082645 h 3082645"/>
                  <a:gd name="connsiteX0-183" fmla="*/ 950601 w 3490661"/>
                  <a:gd name="connsiteY0-184" fmla="*/ 3082645 h 3082645"/>
                  <a:gd name="connsiteX1-185" fmla="*/ 2525075 w 3490661"/>
                  <a:gd name="connsiteY1-186" fmla="*/ 3082645 h 3082645"/>
                  <a:gd name="connsiteX2-187" fmla="*/ 2679028 w 3490661"/>
                  <a:gd name="connsiteY2-188" fmla="*/ 2993745 h 3082645"/>
                  <a:gd name="connsiteX3-189" fmla="*/ 3466261 w 3490661"/>
                  <a:gd name="connsiteY3-190" fmla="*/ 1630209 h 3082645"/>
                  <a:gd name="connsiteX4-191" fmla="*/ 3466254 w 3490661"/>
                  <a:gd name="connsiteY4-192" fmla="*/ 1452423 h 3082645"/>
                  <a:gd name="connsiteX5-193" fmla="*/ 2679021 w 3490661"/>
                  <a:gd name="connsiteY5-194" fmla="*/ 88887 h 3082645"/>
                  <a:gd name="connsiteX6-195" fmla="*/ 2525051 w 3490661"/>
                  <a:gd name="connsiteY6-196" fmla="*/ 0 h 3082645"/>
                  <a:gd name="connsiteX7-197" fmla="*/ 950576 w 3490661"/>
                  <a:gd name="connsiteY7-198" fmla="*/ 0 h 3082645"/>
                  <a:gd name="connsiteX8-199" fmla="*/ 796623 w 3490661"/>
                  <a:gd name="connsiteY8-200" fmla="*/ 88900 h 3082645"/>
                  <a:gd name="connsiteX9-201" fmla="*/ 9390 w 3490661"/>
                  <a:gd name="connsiteY9-202" fmla="*/ 1452436 h 3082645"/>
                  <a:gd name="connsiteX10-203" fmla="*/ 9398 w 3490661"/>
                  <a:gd name="connsiteY10-204" fmla="*/ 1630223 h 3082645"/>
                  <a:gd name="connsiteX11-205" fmla="*/ 796631 w 3490661"/>
                  <a:gd name="connsiteY11-206" fmla="*/ 2993759 h 3082645"/>
                  <a:gd name="connsiteX12-207" fmla="*/ 950601 w 3490661"/>
                  <a:gd name="connsiteY12-208" fmla="*/ 3082645 h 3082645"/>
                  <a:gd name="connsiteX0-209" fmla="*/ 950601 w 3490661"/>
                  <a:gd name="connsiteY0-210" fmla="*/ 3082645 h 3082645"/>
                  <a:gd name="connsiteX1-211" fmla="*/ 2525075 w 3490661"/>
                  <a:gd name="connsiteY1-212" fmla="*/ 3082645 h 3082645"/>
                  <a:gd name="connsiteX2-213" fmla="*/ 2679028 w 3490661"/>
                  <a:gd name="connsiteY2-214" fmla="*/ 2993745 h 3082645"/>
                  <a:gd name="connsiteX3-215" fmla="*/ 3466261 w 3490661"/>
                  <a:gd name="connsiteY3-216" fmla="*/ 1630209 h 3082645"/>
                  <a:gd name="connsiteX4-217" fmla="*/ 3466254 w 3490661"/>
                  <a:gd name="connsiteY4-218" fmla="*/ 1452423 h 3082645"/>
                  <a:gd name="connsiteX5-219" fmla="*/ 2679021 w 3490661"/>
                  <a:gd name="connsiteY5-220" fmla="*/ 88887 h 3082645"/>
                  <a:gd name="connsiteX6-221" fmla="*/ 2525051 w 3490661"/>
                  <a:gd name="connsiteY6-222" fmla="*/ 0 h 3082645"/>
                  <a:gd name="connsiteX7-223" fmla="*/ 950576 w 3490661"/>
                  <a:gd name="connsiteY7-224" fmla="*/ 0 h 3082645"/>
                  <a:gd name="connsiteX8-225" fmla="*/ 796623 w 3490661"/>
                  <a:gd name="connsiteY8-226" fmla="*/ 88900 h 3082645"/>
                  <a:gd name="connsiteX9-227" fmla="*/ 9390 w 3490661"/>
                  <a:gd name="connsiteY9-228" fmla="*/ 1452436 h 3082645"/>
                  <a:gd name="connsiteX10-229" fmla="*/ 9398 w 3490661"/>
                  <a:gd name="connsiteY10-230" fmla="*/ 1630223 h 3082645"/>
                  <a:gd name="connsiteX11-231" fmla="*/ 796631 w 3490661"/>
                  <a:gd name="connsiteY11-232" fmla="*/ 2993759 h 3082645"/>
                  <a:gd name="connsiteX12-233" fmla="*/ 950601 w 3490661"/>
                  <a:gd name="connsiteY12-234" fmla="*/ 3082645 h 3082645"/>
                  <a:gd name="connsiteX0-235" fmla="*/ 950601 w 3490661"/>
                  <a:gd name="connsiteY0-236" fmla="*/ 3082645 h 3082645"/>
                  <a:gd name="connsiteX1-237" fmla="*/ 2525075 w 3490661"/>
                  <a:gd name="connsiteY1-238" fmla="*/ 3082645 h 3082645"/>
                  <a:gd name="connsiteX2-239" fmla="*/ 2679028 w 3490661"/>
                  <a:gd name="connsiteY2-240" fmla="*/ 2993745 h 3082645"/>
                  <a:gd name="connsiteX3-241" fmla="*/ 3466261 w 3490661"/>
                  <a:gd name="connsiteY3-242" fmla="*/ 1630209 h 3082645"/>
                  <a:gd name="connsiteX4-243" fmla="*/ 3466254 w 3490661"/>
                  <a:gd name="connsiteY4-244" fmla="*/ 1452423 h 3082645"/>
                  <a:gd name="connsiteX5-245" fmla="*/ 2679021 w 3490661"/>
                  <a:gd name="connsiteY5-246" fmla="*/ 88887 h 3082645"/>
                  <a:gd name="connsiteX6-247" fmla="*/ 2525051 w 3490661"/>
                  <a:gd name="connsiteY6-248" fmla="*/ 0 h 3082645"/>
                  <a:gd name="connsiteX7-249" fmla="*/ 950576 w 3490661"/>
                  <a:gd name="connsiteY7-250" fmla="*/ 0 h 3082645"/>
                  <a:gd name="connsiteX8-251" fmla="*/ 796623 w 3490661"/>
                  <a:gd name="connsiteY8-252" fmla="*/ 88900 h 3082645"/>
                  <a:gd name="connsiteX9-253" fmla="*/ 9390 w 3490661"/>
                  <a:gd name="connsiteY9-254" fmla="*/ 1452436 h 3082645"/>
                  <a:gd name="connsiteX10-255" fmla="*/ 9398 w 3490661"/>
                  <a:gd name="connsiteY10-256" fmla="*/ 1630223 h 3082645"/>
                  <a:gd name="connsiteX11-257" fmla="*/ 796631 w 3490661"/>
                  <a:gd name="connsiteY11-258" fmla="*/ 2993759 h 3082645"/>
                  <a:gd name="connsiteX12-259" fmla="*/ 950601 w 3490661"/>
                  <a:gd name="connsiteY12-260" fmla="*/ 3082645 h 3082645"/>
                  <a:gd name="connsiteX0-261" fmla="*/ 950601 w 3490661"/>
                  <a:gd name="connsiteY0-262" fmla="*/ 3082645 h 3082645"/>
                  <a:gd name="connsiteX1-263" fmla="*/ 2525075 w 3490661"/>
                  <a:gd name="connsiteY1-264" fmla="*/ 3082645 h 3082645"/>
                  <a:gd name="connsiteX2-265" fmla="*/ 2679028 w 3490661"/>
                  <a:gd name="connsiteY2-266" fmla="*/ 2993745 h 3082645"/>
                  <a:gd name="connsiteX3-267" fmla="*/ 3466261 w 3490661"/>
                  <a:gd name="connsiteY3-268" fmla="*/ 1630209 h 3082645"/>
                  <a:gd name="connsiteX4-269" fmla="*/ 3466254 w 3490661"/>
                  <a:gd name="connsiteY4-270" fmla="*/ 1452423 h 3082645"/>
                  <a:gd name="connsiteX5-271" fmla="*/ 2679021 w 3490661"/>
                  <a:gd name="connsiteY5-272" fmla="*/ 88887 h 3082645"/>
                  <a:gd name="connsiteX6-273" fmla="*/ 2525051 w 3490661"/>
                  <a:gd name="connsiteY6-274" fmla="*/ 0 h 3082645"/>
                  <a:gd name="connsiteX7-275" fmla="*/ 950576 w 3490661"/>
                  <a:gd name="connsiteY7-276" fmla="*/ 0 h 3082645"/>
                  <a:gd name="connsiteX8-277" fmla="*/ 796623 w 3490661"/>
                  <a:gd name="connsiteY8-278" fmla="*/ 88900 h 3082645"/>
                  <a:gd name="connsiteX9-279" fmla="*/ 9390 w 3490661"/>
                  <a:gd name="connsiteY9-280" fmla="*/ 1452436 h 3082645"/>
                  <a:gd name="connsiteX10-281" fmla="*/ 9398 w 3490661"/>
                  <a:gd name="connsiteY10-282" fmla="*/ 1630223 h 3082645"/>
                  <a:gd name="connsiteX11-283" fmla="*/ 796631 w 3490661"/>
                  <a:gd name="connsiteY11-284" fmla="*/ 2993759 h 3082645"/>
                  <a:gd name="connsiteX12-285" fmla="*/ 950601 w 3490661"/>
                  <a:gd name="connsiteY12-286" fmla="*/ 3082645 h 3082645"/>
                  <a:gd name="connsiteX0-287" fmla="*/ 950601 w 3490661"/>
                  <a:gd name="connsiteY0-288" fmla="*/ 3082645 h 3082645"/>
                  <a:gd name="connsiteX1-289" fmla="*/ 2525075 w 3490661"/>
                  <a:gd name="connsiteY1-290" fmla="*/ 3082645 h 3082645"/>
                  <a:gd name="connsiteX2-291" fmla="*/ 2679028 w 3490661"/>
                  <a:gd name="connsiteY2-292" fmla="*/ 2993745 h 3082645"/>
                  <a:gd name="connsiteX3-293" fmla="*/ 3466261 w 3490661"/>
                  <a:gd name="connsiteY3-294" fmla="*/ 1630209 h 3082645"/>
                  <a:gd name="connsiteX4-295" fmla="*/ 3466254 w 3490661"/>
                  <a:gd name="connsiteY4-296" fmla="*/ 1452423 h 3082645"/>
                  <a:gd name="connsiteX5-297" fmla="*/ 2679021 w 3490661"/>
                  <a:gd name="connsiteY5-298" fmla="*/ 88887 h 3082645"/>
                  <a:gd name="connsiteX6-299" fmla="*/ 2525051 w 3490661"/>
                  <a:gd name="connsiteY6-300" fmla="*/ 0 h 3082645"/>
                  <a:gd name="connsiteX7-301" fmla="*/ 950576 w 3490661"/>
                  <a:gd name="connsiteY7-302" fmla="*/ 0 h 3082645"/>
                  <a:gd name="connsiteX8-303" fmla="*/ 796623 w 3490661"/>
                  <a:gd name="connsiteY8-304" fmla="*/ 88900 h 3082645"/>
                  <a:gd name="connsiteX9-305" fmla="*/ 9390 w 3490661"/>
                  <a:gd name="connsiteY9-306" fmla="*/ 1452436 h 3082645"/>
                  <a:gd name="connsiteX10-307" fmla="*/ 9398 w 3490661"/>
                  <a:gd name="connsiteY10-308" fmla="*/ 1630223 h 3082645"/>
                  <a:gd name="connsiteX11-309" fmla="*/ 796631 w 3490661"/>
                  <a:gd name="connsiteY11-310" fmla="*/ 2993759 h 3082645"/>
                  <a:gd name="connsiteX12-311" fmla="*/ 950601 w 3490661"/>
                  <a:gd name="connsiteY12-312" fmla="*/ 3082645 h 3082645"/>
                  <a:gd name="connsiteX0-313" fmla="*/ 950601 w 3490661"/>
                  <a:gd name="connsiteY0-314" fmla="*/ 3082645 h 3082645"/>
                  <a:gd name="connsiteX1-315" fmla="*/ 2525075 w 3490661"/>
                  <a:gd name="connsiteY1-316" fmla="*/ 3082645 h 3082645"/>
                  <a:gd name="connsiteX2-317" fmla="*/ 2679028 w 3490661"/>
                  <a:gd name="connsiteY2-318" fmla="*/ 2993745 h 3082645"/>
                  <a:gd name="connsiteX3-319" fmla="*/ 3466261 w 3490661"/>
                  <a:gd name="connsiteY3-320" fmla="*/ 1630209 h 3082645"/>
                  <a:gd name="connsiteX4-321" fmla="*/ 3466254 w 3490661"/>
                  <a:gd name="connsiteY4-322" fmla="*/ 1452423 h 3082645"/>
                  <a:gd name="connsiteX5-323" fmla="*/ 2679021 w 3490661"/>
                  <a:gd name="connsiteY5-324" fmla="*/ 88887 h 3082645"/>
                  <a:gd name="connsiteX6-325" fmla="*/ 2525051 w 3490661"/>
                  <a:gd name="connsiteY6-326" fmla="*/ 0 h 3082645"/>
                  <a:gd name="connsiteX7-327" fmla="*/ 950576 w 3490661"/>
                  <a:gd name="connsiteY7-328" fmla="*/ 0 h 3082645"/>
                  <a:gd name="connsiteX8-329" fmla="*/ 796623 w 3490661"/>
                  <a:gd name="connsiteY8-330" fmla="*/ 88900 h 3082645"/>
                  <a:gd name="connsiteX9-331" fmla="*/ 9390 w 3490661"/>
                  <a:gd name="connsiteY9-332" fmla="*/ 1452436 h 3082645"/>
                  <a:gd name="connsiteX10-333" fmla="*/ 9398 w 3490661"/>
                  <a:gd name="connsiteY10-334" fmla="*/ 1630223 h 3082645"/>
                  <a:gd name="connsiteX11-335" fmla="*/ 796631 w 3490661"/>
                  <a:gd name="connsiteY11-336" fmla="*/ 2993759 h 3082645"/>
                  <a:gd name="connsiteX12-337" fmla="*/ 950601 w 3490661"/>
                  <a:gd name="connsiteY12-338" fmla="*/ 3082645 h 3082645"/>
                  <a:gd name="connsiteX0-339" fmla="*/ 950601 w 3490661"/>
                  <a:gd name="connsiteY0-340" fmla="*/ 3082645 h 3082645"/>
                  <a:gd name="connsiteX1-341" fmla="*/ 2525075 w 3490661"/>
                  <a:gd name="connsiteY1-342" fmla="*/ 3082645 h 3082645"/>
                  <a:gd name="connsiteX2-343" fmla="*/ 2679028 w 3490661"/>
                  <a:gd name="connsiteY2-344" fmla="*/ 2993745 h 3082645"/>
                  <a:gd name="connsiteX3-345" fmla="*/ 3466261 w 3490661"/>
                  <a:gd name="connsiteY3-346" fmla="*/ 1630209 h 3082645"/>
                  <a:gd name="connsiteX4-347" fmla="*/ 3466254 w 3490661"/>
                  <a:gd name="connsiteY4-348" fmla="*/ 1452423 h 3082645"/>
                  <a:gd name="connsiteX5-349" fmla="*/ 2679021 w 3490661"/>
                  <a:gd name="connsiteY5-350" fmla="*/ 88887 h 3082645"/>
                  <a:gd name="connsiteX6-351" fmla="*/ 2525051 w 3490661"/>
                  <a:gd name="connsiteY6-352" fmla="*/ 0 h 3082645"/>
                  <a:gd name="connsiteX7-353" fmla="*/ 950576 w 3490661"/>
                  <a:gd name="connsiteY7-354" fmla="*/ 0 h 3082645"/>
                  <a:gd name="connsiteX8-355" fmla="*/ 796623 w 3490661"/>
                  <a:gd name="connsiteY8-356" fmla="*/ 88900 h 3082645"/>
                  <a:gd name="connsiteX9-357" fmla="*/ 9390 w 3490661"/>
                  <a:gd name="connsiteY9-358" fmla="*/ 1452436 h 3082645"/>
                  <a:gd name="connsiteX10-359" fmla="*/ 9398 w 3490661"/>
                  <a:gd name="connsiteY10-360" fmla="*/ 1630223 h 3082645"/>
                  <a:gd name="connsiteX11-361" fmla="*/ 796631 w 3490661"/>
                  <a:gd name="connsiteY11-362" fmla="*/ 2993759 h 3082645"/>
                  <a:gd name="connsiteX12-363" fmla="*/ 950601 w 3490661"/>
                  <a:gd name="connsiteY12-364" fmla="*/ 3082645 h 3082645"/>
                  <a:gd name="connsiteX0-365" fmla="*/ 950601 w 3490661"/>
                  <a:gd name="connsiteY0-366" fmla="*/ 3082645 h 3082645"/>
                  <a:gd name="connsiteX1-367" fmla="*/ 2525075 w 3490661"/>
                  <a:gd name="connsiteY1-368" fmla="*/ 3082645 h 3082645"/>
                  <a:gd name="connsiteX2-369" fmla="*/ 2679028 w 3490661"/>
                  <a:gd name="connsiteY2-370" fmla="*/ 2993745 h 3082645"/>
                  <a:gd name="connsiteX3-371" fmla="*/ 3466261 w 3490661"/>
                  <a:gd name="connsiteY3-372" fmla="*/ 1630209 h 3082645"/>
                  <a:gd name="connsiteX4-373" fmla="*/ 3466254 w 3490661"/>
                  <a:gd name="connsiteY4-374" fmla="*/ 1452423 h 3082645"/>
                  <a:gd name="connsiteX5-375" fmla="*/ 2679021 w 3490661"/>
                  <a:gd name="connsiteY5-376" fmla="*/ 88887 h 3082645"/>
                  <a:gd name="connsiteX6-377" fmla="*/ 2525051 w 3490661"/>
                  <a:gd name="connsiteY6-378" fmla="*/ 0 h 3082645"/>
                  <a:gd name="connsiteX7-379" fmla="*/ 950576 w 3490661"/>
                  <a:gd name="connsiteY7-380" fmla="*/ 0 h 3082645"/>
                  <a:gd name="connsiteX8-381" fmla="*/ 796623 w 3490661"/>
                  <a:gd name="connsiteY8-382" fmla="*/ 88900 h 3082645"/>
                  <a:gd name="connsiteX9-383" fmla="*/ 9390 w 3490661"/>
                  <a:gd name="connsiteY9-384" fmla="*/ 1452436 h 3082645"/>
                  <a:gd name="connsiteX10-385" fmla="*/ 9398 w 3490661"/>
                  <a:gd name="connsiteY10-386" fmla="*/ 1630223 h 3082645"/>
                  <a:gd name="connsiteX11-387" fmla="*/ 796631 w 3490661"/>
                  <a:gd name="connsiteY11-388" fmla="*/ 2993759 h 3082645"/>
                  <a:gd name="connsiteX12-389" fmla="*/ 950601 w 3490661"/>
                  <a:gd name="connsiteY12-390" fmla="*/ 3082645 h 3082645"/>
                  <a:gd name="connsiteX0-391" fmla="*/ 950601 w 3490661"/>
                  <a:gd name="connsiteY0-392" fmla="*/ 3082645 h 3082645"/>
                  <a:gd name="connsiteX1-393" fmla="*/ 2525075 w 3490661"/>
                  <a:gd name="connsiteY1-394" fmla="*/ 3082645 h 3082645"/>
                  <a:gd name="connsiteX2-395" fmla="*/ 2679028 w 3490661"/>
                  <a:gd name="connsiteY2-396" fmla="*/ 2993745 h 3082645"/>
                  <a:gd name="connsiteX3-397" fmla="*/ 3466261 w 3490661"/>
                  <a:gd name="connsiteY3-398" fmla="*/ 1630209 h 3082645"/>
                  <a:gd name="connsiteX4-399" fmla="*/ 3466254 w 3490661"/>
                  <a:gd name="connsiteY4-400" fmla="*/ 1452423 h 3082645"/>
                  <a:gd name="connsiteX5-401" fmla="*/ 2679021 w 3490661"/>
                  <a:gd name="connsiteY5-402" fmla="*/ 88887 h 3082645"/>
                  <a:gd name="connsiteX6-403" fmla="*/ 2525051 w 3490661"/>
                  <a:gd name="connsiteY6-404" fmla="*/ 0 h 3082645"/>
                  <a:gd name="connsiteX7-405" fmla="*/ 950576 w 3490661"/>
                  <a:gd name="connsiteY7-406" fmla="*/ 0 h 3082645"/>
                  <a:gd name="connsiteX8-407" fmla="*/ 796623 w 3490661"/>
                  <a:gd name="connsiteY8-408" fmla="*/ 88900 h 3082645"/>
                  <a:gd name="connsiteX9-409" fmla="*/ 9390 w 3490661"/>
                  <a:gd name="connsiteY9-410" fmla="*/ 1452436 h 3082645"/>
                  <a:gd name="connsiteX10-411" fmla="*/ 9398 w 3490661"/>
                  <a:gd name="connsiteY10-412" fmla="*/ 1630223 h 3082645"/>
                  <a:gd name="connsiteX11-413" fmla="*/ 796631 w 3490661"/>
                  <a:gd name="connsiteY11-414" fmla="*/ 2993759 h 3082645"/>
                  <a:gd name="connsiteX12-415" fmla="*/ 950601 w 3490661"/>
                  <a:gd name="connsiteY12-416" fmla="*/ 3082645 h 3082645"/>
                  <a:gd name="connsiteX0-417" fmla="*/ 950601 w 3490661"/>
                  <a:gd name="connsiteY0-418" fmla="*/ 3082645 h 3082645"/>
                  <a:gd name="connsiteX1-419" fmla="*/ 2525075 w 3490661"/>
                  <a:gd name="connsiteY1-420" fmla="*/ 3082645 h 3082645"/>
                  <a:gd name="connsiteX2-421" fmla="*/ 2679028 w 3490661"/>
                  <a:gd name="connsiteY2-422" fmla="*/ 2993745 h 3082645"/>
                  <a:gd name="connsiteX3-423" fmla="*/ 3466261 w 3490661"/>
                  <a:gd name="connsiteY3-424" fmla="*/ 1630209 h 3082645"/>
                  <a:gd name="connsiteX4-425" fmla="*/ 3466254 w 3490661"/>
                  <a:gd name="connsiteY4-426" fmla="*/ 1452423 h 3082645"/>
                  <a:gd name="connsiteX5-427" fmla="*/ 2679021 w 3490661"/>
                  <a:gd name="connsiteY5-428" fmla="*/ 88887 h 3082645"/>
                  <a:gd name="connsiteX6-429" fmla="*/ 2525051 w 3490661"/>
                  <a:gd name="connsiteY6-430" fmla="*/ 0 h 3082645"/>
                  <a:gd name="connsiteX7-431" fmla="*/ 950576 w 3490661"/>
                  <a:gd name="connsiteY7-432" fmla="*/ 0 h 3082645"/>
                  <a:gd name="connsiteX8-433" fmla="*/ 796623 w 3490661"/>
                  <a:gd name="connsiteY8-434" fmla="*/ 88900 h 3082645"/>
                  <a:gd name="connsiteX9-435" fmla="*/ 9390 w 3490661"/>
                  <a:gd name="connsiteY9-436" fmla="*/ 1452436 h 3082645"/>
                  <a:gd name="connsiteX10-437" fmla="*/ 9398 w 3490661"/>
                  <a:gd name="connsiteY10-438" fmla="*/ 1630223 h 3082645"/>
                  <a:gd name="connsiteX11-439" fmla="*/ 796631 w 3490661"/>
                  <a:gd name="connsiteY11-440" fmla="*/ 2993759 h 3082645"/>
                  <a:gd name="connsiteX12-441" fmla="*/ 950601 w 3490661"/>
                  <a:gd name="connsiteY12-442" fmla="*/ 3082645 h 3082645"/>
                  <a:gd name="connsiteX0-443" fmla="*/ 950603 w 3490663"/>
                  <a:gd name="connsiteY0-444" fmla="*/ 3082645 h 3082645"/>
                  <a:gd name="connsiteX1-445" fmla="*/ 2525077 w 3490663"/>
                  <a:gd name="connsiteY1-446" fmla="*/ 3082645 h 3082645"/>
                  <a:gd name="connsiteX2-447" fmla="*/ 2679030 w 3490663"/>
                  <a:gd name="connsiteY2-448" fmla="*/ 2993745 h 3082645"/>
                  <a:gd name="connsiteX3-449" fmla="*/ 3466263 w 3490663"/>
                  <a:gd name="connsiteY3-450" fmla="*/ 1630209 h 3082645"/>
                  <a:gd name="connsiteX4-451" fmla="*/ 3466256 w 3490663"/>
                  <a:gd name="connsiteY4-452" fmla="*/ 1452423 h 3082645"/>
                  <a:gd name="connsiteX5-453" fmla="*/ 2679023 w 3490663"/>
                  <a:gd name="connsiteY5-454" fmla="*/ 88887 h 3082645"/>
                  <a:gd name="connsiteX6-455" fmla="*/ 2525053 w 3490663"/>
                  <a:gd name="connsiteY6-456" fmla="*/ 0 h 3082645"/>
                  <a:gd name="connsiteX7-457" fmla="*/ 950578 w 3490663"/>
                  <a:gd name="connsiteY7-458" fmla="*/ 0 h 3082645"/>
                  <a:gd name="connsiteX8-459" fmla="*/ 796625 w 3490663"/>
                  <a:gd name="connsiteY8-460" fmla="*/ 88900 h 3082645"/>
                  <a:gd name="connsiteX9-461" fmla="*/ 9392 w 3490663"/>
                  <a:gd name="connsiteY9-462" fmla="*/ 1452436 h 3082645"/>
                  <a:gd name="connsiteX10-463" fmla="*/ 9400 w 3490663"/>
                  <a:gd name="connsiteY10-464" fmla="*/ 1630223 h 3082645"/>
                  <a:gd name="connsiteX11-465" fmla="*/ 796633 w 3490663"/>
                  <a:gd name="connsiteY11-466" fmla="*/ 2993759 h 3082645"/>
                  <a:gd name="connsiteX12-467" fmla="*/ 950603 w 3490663"/>
                  <a:gd name="connsiteY12-468" fmla="*/ 3082645 h 3082645"/>
                  <a:gd name="connsiteX0-469" fmla="*/ 965611 w 3505671"/>
                  <a:gd name="connsiteY0-470" fmla="*/ 3082645 h 3082645"/>
                  <a:gd name="connsiteX1-471" fmla="*/ 2540085 w 3505671"/>
                  <a:gd name="connsiteY1-472" fmla="*/ 3082645 h 3082645"/>
                  <a:gd name="connsiteX2-473" fmla="*/ 2694038 w 3505671"/>
                  <a:gd name="connsiteY2-474" fmla="*/ 2993745 h 3082645"/>
                  <a:gd name="connsiteX3-475" fmla="*/ 3481271 w 3505671"/>
                  <a:gd name="connsiteY3-476" fmla="*/ 1630209 h 3082645"/>
                  <a:gd name="connsiteX4-477" fmla="*/ 3481264 w 3505671"/>
                  <a:gd name="connsiteY4-478" fmla="*/ 1452423 h 3082645"/>
                  <a:gd name="connsiteX5-479" fmla="*/ 2694031 w 3505671"/>
                  <a:gd name="connsiteY5-480" fmla="*/ 88887 h 3082645"/>
                  <a:gd name="connsiteX6-481" fmla="*/ 2540061 w 3505671"/>
                  <a:gd name="connsiteY6-482" fmla="*/ 0 h 3082645"/>
                  <a:gd name="connsiteX7-483" fmla="*/ 965586 w 3505671"/>
                  <a:gd name="connsiteY7-484" fmla="*/ 0 h 3082645"/>
                  <a:gd name="connsiteX8-485" fmla="*/ 811633 w 3505671"/>
                  <a:gd name="connsiteY8-486" fmla="*/ 88900 h 3082645"/>
                  <a:gd name="connsiteX9-487" fmla="*/ 24400 w 3505671"/>
                  <a:gd name="connsiteY9-488" fmla="*/ 1452436 h 3082645"/>
                  <a:gd name="connsiteX10-489" fmla="*/ 24408 w 3505671"/>
                  <a:gd name="connsiteY10-490" fmla="*/ 1630223 h 3082645"/>
                  <a:gd name="connsiteX11-491" fmla="*/ 811641 w 3505671"/>
                  <a:gd name="connsiteY11-492" fmla="*/ 2993759 h 3082645"/>
                  <a:gd name="connsiteX12-493" fmla="*/ 965611 w 3505671"/>
                  <a:gd name="connsiteY12-494" fmla="*/ 3082645 h 3082645"/>
                  <a:gd name="connsiteX0-495" fmla="*/ 965611 w 3505671"/>
                  <a:gd name="connsiteY0-496" fmla="*/ 3082645 h 3082645"/>
                  <a:gd name="connsiteX1-497" fmla="*/ 2540085 w 3505671"/>
                  <a:gd name="connsiteY1-498" fmla="*/ 3082645 h 3082645"/>
                  <a:gd name="connsiteX2-499" fmla="*/ 2694038 w 3505671"/>
                  <a:gd name="connsiteY2-500" fmla="*/ 2993745 h 3082645"/>
                  <a:gd name="connsiteX3-501" fmla="*/ 3481271 w 3505671"/>
                  <a:gd name="connsiteY3-502" fmla="*/ 1630209 h 3082645"/>
                  <a:gd name="connsiteX4-503" fmla="*/ 3481264 w 3505671"/>
                  <a:gd name="connsiteY4-504" fmla="*/ 1452423 h 3082645"/>
                  <a:gd name="connsiteX5-505" fmla="*/ 2694031 w 3505671"/>
                  <a:gd name="connsiteY5-506" fmla="*/ 88887 h 3082645"/>
                  <a:gd name="connsiteX6-507" fmla="*/ 2540061 w 3505671"/>
                  <a:gd name="connsiteY6-508" fmla="*/ 0 h 3082645"/>
                  <a:gd name="connsiteX7-509" fmla="*/ 965586 w 3505671"/>
                  <a:gd name="connsiteY7-510" fmla="*/ 0 h 3082645"/>
                  <a:gd name="connsiteX8-511" fmla="*/ 811633 w 3505671"/>
                  <a:gd name="connsiteY8-512" fmla="*/ 88900 h 3082645"/>
                  <a:gd name="connsiteX9-513" fmla="*/ 24400 w 3505671"/>
                  <a:gd name="connsiteY9-514" fmla="*/ 1452436 h 3082645"/>
                  <a:gd name="connsiteX10-515" fmla="*/ 24408 w 3505671"/>
                  <a:gd name="connsiteY10-516" fmla="*/ 1630223 h 3082645"/>
                  <a:gd name="connsiteX11-517" fmla="*/ 811641 w 3505671"/>
                  <a:gd name="connsiteY11-518" fmla="*/ 2993759 h 3082645"/>
                  <a:gd name="connsiteX12-519" fmla="*/ 965611 w 3505671"/>
                  <a:gd name="connsiteY12-520" fmla="*/ 3082645 h 3082645"/>
                  <a:gd name="connsiteX0-521" fmla="*/ 965611 w 3505671"/>
                  <a:gd name="connsiteY0-522" fmla="*/ 3082645 h 3082645"/>
                  <a:gd name="connsiteX1-523" fmla="*/ 2540085 w 3505671"/>
                  <a:gd name="connsiteY1-524" fmla="*/ 3082645 h 3082645"/>
                  <a:gd name="connsiteX2-525" fmla="*/ 2694038 w 3505671"/>
                  <a:gd name="connsiteY2-526" fmla="*/ 2993745 h 3082645"/>
                  <a:gd name="connsiteX3-527" fmla="*/ 3481271 w 3505671"/>
                  <a:gd name="connsiteY3-528" fmla="*/ 1630209 h 3082645"/>
                  <a:gd name="connsiteX4-529" fmla="*/ 3481264 w 3505671"/>
                  <a:gd name="connsiteY4-530" fmla="*/ 1452423 h 3082645"/>
                  <a:gd name="connsiteX5-531" fmla="*/ 2694031 w 3505671"/>
                  <a:gd name="connsiteY5-532" fmla="*/ 88887 h 3082645"/>
                  <a:gd name="connsiteX6-533" fmla="*/ 2540061 w 3505671"/>
                  <a:gd name="connsiteY6-534" fmla="*/ 0 h 3082645"/>
                  <a:gd name="connsiteX7-535" fmla="*/ 965586 w 3505671"/>
                  <a:gd name="connsiteY7-536" fmla="*/ 0 h 3082645"/>
                  <a:gd name="connsiteX8-537" fmla="*/ 811633 w 3505671"/>
                  <a:gd name="connsiteY8-538" fmla="*/ 88900 h 3082645"/>
                  <a:gd name="connsiteX9-539" fmla="*/ 24400 w 3505671"/>
                  <a:gd name="connsiteY9-540" fmla="*/ 1452436 h 3082645"/>
                  <a:gd name="connsiteX10-541" fmla="*/ 24408 w 3505671"/>
                  <a:gd name="connsiteY10-542" fmla="*/ 1630223 h 3082645"/>
                  <a:gd name="connsiteX11-543" fmla="*/ 811641 w 3505671"/>
                  <a:gd name="connsiteY11-544" fmla="*/ 2993759 h 3082645"/>
                  <a:gd name="connsiteX12-545" fmla="*/ 965611 w 3505671"/>
                  <a:gd name="connsiteY12-546" fmla="*/ 3082645 h 3082645"/>
                  <a:gd name="connsiteX0-547" fmla="*/ 965611 w 3505671"/>
                  <a:gd name="connsiteY0-548" fmla="*/ 3082645 h 3082645"/>
                  <a:gd name="connsiteX1-549" fmla="*/ 2540085 w 3505671"/>
                  <a:gd name="connsiteY1-550" fmla="*/ 3082645 h 3082645"/>
                  <a:gd name="connsiteX2-551" fmla="*/ 2694038 w 3505671"/>
                  <a:gd name="connsiteY2-552" fmla="*/ 2993745 h 3082645"/>
                  <a:gd name="connsiteX3-553" fmla="*/ 3481271 w 3505671"/>
                  <a:gd name="connsiteY3-554" fmla="*/ 1630209 h 3082645"/>
                  <a:gd name="connsiteX4-555" fmla="*/ 3481264 w 3505671"/>
                  <a:gd name="connsiteY4-556" fmla="*/ 1452423 h 3082645"/>
                  <a:gd name="connsiteX5-557" fmla="*/ 2694031 w 3505671"/>
                  <a:gd name="connsiteY5-558" fmla="*/ 88887 h 3082645"/>
                  <a:gd name="connsiteX6-559" fmla="*/ 2540061 w 3505671"/>
                  <a:gd name="connsiteY6-560" fmla="*/ 0 h 3082645"/>
                  <a:gd name="connsiteX7-561" fmla="*/ 965586 w 3505671"/>
                  <a:gd name="connsiteY7-562" fmla="*/ 0 h 3082645"/>
                  <a:gd name="connsiteX8-563" fmla="*/ 811633 w 3505671"/>
                  <a:gd name="connsiteY8-564" fmla="*/ 88900 h 3082645"/>
                  <a:gd name="connsiteX9-565" fmla="*/ 24400 w 3505671"/>
                  <a:gd name="connsiteY9-566" fmla="*/ 1452436 h 3082645"/>
                  <a:gd name="connsiteX10-567" fmla="*/ 24408 w 3505671"/>
                  <a:gd name="connsiteY10-568" fmla="*/ 1630223 h 3082645"/>
                  <a:gd name="connsiteX11-569" fmla="*/ 811641 w 3505671"/>
                  <a:gd name="connsiteY11-570" fmla="*/ 2993759 h 3082645"/>
                  <a:gd name="connsiteX12-571" fmla="*/ 965611 w 3505671"/>
                  <a:gd name="connsiteY12-572" fmla="*/ 3082645 h 30826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3505671" h="3082645">
                    <a:moveTo>
                      <a:pt x="965611" y="3082645"/>
                    </a:moveTo>
                    <a:cubicBezTo>
                      <a:pt x="1030690" y="3082645"/>
                      <a:pt x="2475006" y="3082646"/>
                      <a:pt x="2540085" y="3082645"/>
                    </a:cubicBezTo>
                    <a:cubicBezTo>
                      <a:pt x="2605164" y="3082646"/>
                      <a:pt x="2661499" y="3050107"/>
                      <a:pt x="2694038" y="2993745"/>
                    </a:cubicBezTo>
                    <a:cubicBezTo>
                      <a:pt x="2726578" y="2937386"/>
                      <a:pt x="3448731" y="1686570"/>
                      <a:pt x="3481271" y="1630209"/>
                    </a:cubicBezTo>
                    <a:cubicBezTo>
                      <a:pt x="3513810" y="1573850"/>
                      <a:pt x="3513803" y="1508784"/>
                      <a:pt x="3481264" y="1452423"/>
                    </a:cubicBezTo>
                    <a:cubicBezTo>
                      <a:pt x="3448724" y="1396064"/>
                      <a:pt x="2726570" y="145248"/>
                      <a:pt x="2694031" y="88887"/>
                    </a:cubicBezTo>
                    <a:cubicBezTo>
                      <a:pt x="2661492" y="32528"/>
                      <a:pt x="2605139" y="1"/>
                      <a:pt x="2540061" y="0"/>
                    </a:cubicBezTo>
                    <a:cubicBezTo>
                      <a:pt x="2474982" y="1"/>
                      <a:pt x="1030665" y="1"/>
                      <a:pt x="965586" y="0"/>
                    </a:cubicBezTo>
                    <a:cubicBezTo>
                      <a:pt x="900507" y="1"/>
                      <a:pt x="844173" y="32540"/>
                      <a:pt x="811633" y="88900"/>
                    </a:cubicBezTo>
                    <a:cubicBezTo>
                      <a:pt x="779094" y="145261"/>
                      <a:pt x="56940" y="1396077"/>
                      <a:pt x="24400" y="1452436"/>
                    </a:cubicBezTo>
                    <a:cubicBezTo>
                      <a:pt x="-8139" y="1508797"/>
                      <a:pt x="-8132" y="1573863"/>
                      <a:pt x="24408" y="1630223"/>
                    </a:cubicBezTo>
                    <a:cubicBezTo>
                      <a:pt x="56947" y="1686584"/>
                      <a:pt x="779101" y="2937400"/>
                      <a:pt x="811641" y="2993759"/>
                    </a:cubicBezTo>
                    <a:cubicBezTo>
                      <a:pt x="844180" y="3050120"/>
                      <a:pt x="900532" y="3082645"/>
                      <a:pt x="965611" y="3082645"/>
                    </a:cubicBezTo>
                    <a:close/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任意多边形: 形状 14296"/>
              <p:cNvSpPr/>
              <p:nvPr>
                <p:custDataLst>
                  <p:tags r:id="rId18"/>
                </p:custDataLst>
              </p:nvPr>
            </p:nvSpPr>
            <p:spPr>
              <a:xfrm rot="1800000">
                <a:off x="11628" y="3764"/>
                <a:ext cx="630" cy="531"/>
              </a:xfrm>
              <a:custGeom>
                <a:avLst/>
                <a:gdLst>
                  <a:gd name="connsiteX0" fmla="*/ 950601 w 3475650"/>
                  <a:gd name="connsiteY0" fmla="*/ 3082645 h 3082645"/>
                  <a:gd name="connsiteX1" fmla="*/ 2525075 w 3475650"/>
                  <a:gd name="connsiteY1" fmla="*/ 3082645 h 3082645"/>
                  <a:gd name="connsiteX2" fmla="*/ 2679028 w 3475650"/>
                  <a:gd name="connsiteY2" fmla="*/ 2993745 h 3082645"/>
                  <a:gd name="connsiteX3" fmla="*/ 3466261 w 3475650"/>
                  <a:gd name="connsiteY3" fmla="*/ 1630209 h 3082645"/>
                  <a:gd name="connsiteX4" fmla="*/ 3466254 w 3475650"/>
                  <a:gd name="connsiteY4" fmla="*/ 1452423 h 3082645"/>
                  <a:gd name="connsiteX5" fmla="*/ 2679021 w 3475650"/>
                  <a:gd name="connsiteY5" fmla="*/ 88887 h 3082645"/>
                  <a:gd name="connsiteX6" fmla="*/ 2525051 w 3475650"/>
                  <a:gd name="connsiteY6" fmla="*/ 0 h 3082645"/>
                  <a:gd name="connsiteX7" fmla="*/ 950576 w 3475650"/>
                  <a:gd name="connsiteY7" fmla="*/ 0 h 3082645"/>
                  <a:gd name="connsiteX8" fmla="*/ 796623 w 3475650"/>
                  <a:gd name="connsiteY8" fmla="*/ 88900 h 3082645"/>
                  <a:gd name="connsiteX9" fmla="*/ 9390 w 3475650"/>
                  <a:gd name="connsiteY9" fmla="*/ 1452436 h 3082645"/>
                  <a:gd name="connsiteX10" fmla="*/ 9398 w 3475650"/>
                  <a:gd name="connsiteY10" fmla="*/ 1630223 h 3082645"/>
                  <a:gd name="connsiteX11" fmla="*/ 796631 w 3475650"/>
                  <a:gd name="connsiteY11" fmla="*/ 2993759 h 3082645"/>
                  <a:gd name="connsiteX12" fmla="*/ 950601 w 3475650"/>
                  <a:gd name="connsiteY12" fmla="*/ 3082645 h 3082645"/>
                  <a:gd name="connsiteX0-1" fmla="*/ 950601 w 3475650"/>
                  <a:gd name="connsiteY0-2" fmla="*/ 3082645 h 3082645"/>
                  <a:gd name="connsiteX1-3" fmla="*/ 2525075 w 3475650"/>
                  <a:gd name="connsiteY1-4" fmla="*/ 3082645 h 3082645"/>
                  <a:gd name="connsiteX2-5" fmla="*/ 2679028 w 3475650"/>
                  <a:gd name="connsiteY2-6" fmla="*/ 2993745 h 3082645"/>
                  <a:gd name="connsiteX3-7" fmla="*/ 3466261 w 3475650"/>
                  <a:gd name="connsiteY3-8" fmla="*/ 1630209 h 3082645"/>
                  <a:gd name="connsiteX4-9" fmla="*/ 3466254 w 3475650"/>
                  <a:gd name="connsiteY4-10" fmla="*/ 1452423 h 3082645"/>
                  <a:gd name="connsiteX5-11" fmla="*/ 2679021 w 3475650"/>
                  <a:gd name="connsiteY5-12" fmla="*/ 88887 h 3082645"/>
                  <a:gd name="connsiteX6-13" fmla="*/ 2525051 w 3475650"/>
                  <a:gd name="connsiteY6-14" fmla="*/ 0 h 3082645"/>
                  <a:gd name="connsiteX7-15" fmla="*/ 950576 w 3475650"/>
                  <a:gd name="connsiteY7-16" fmla="*/ 0 h 3082645"/>
                  <a:gd name="connsiteX8-17" fmla="*/ 796623 w 3475650"/>
                  <a:gd name="connsiteY8-18" fmla="*/ 88900 h 3082645"/>
                  <a:gd name="connsiteX9-19" fmla="*/ 9390 w 3475650"/>
                  <a:gd name="connsiteY9-20" fmla="*/ 1452436 h 3082645"/>
                  <a:gd name="connsiteX10-21" fmla="*/ 9398 w 3475650"/>
                  <a:gd name="connsiteY10-22" fmla="*/ 1630223 h 3082645"/>
                  <a:gd name="connsiteX11-23" fmla="*/ 796631 w 3475650"/>
                  <a:gd name="connsiteY11-24" fmla="*/ 2993759 h 3082645"/>
                  <a:gd name="connsiteX12-25" fmla="*/ 950601 w 3475650"/>
                  <a:gd name="connsiteY12-26" fmla="*/ 3082645 h 3082645"/>
                  <a:gd name="connsiteX0-27" fmla="*/ 950601 w 3475650"/>
                  <a:gd name="connsiteY0-28" fmla="*/ 3082645 h 3082645"/>
                  <a:gd name="connsiteX1-29" fmla="*/ 2525075 w 3475650"/>
                  <a:gd name="connsiteY1-30" fmla="*/ 3082645 h 3082645"/>
                  <a:gd name="connsiteX2-31" fmla="*/ 2679028 w 3475650"/>
                  <a:gd name="connsiteY2-32" fmla="*/ 2993745 h 3082645"/>
                  <a:gd name="connsiteX3-33" fmla="*/ 3466261 w 3475650"/>
                  <a:gd name="connsiteY3-34" fmla="*/ 1630209 h 3082645"/>
                  <a:gd name="connsiteX4-35" fmla="*/ 3466254 w 3475650"/>
                  <a:gd name="connsiteY4-36" fmla="*/ 1452423 h 3082645"/>
                  <a:gd name="connsiteX5-37" fmla="*/ 2679021 w 3475650"/>
                  <a:gd name="connsiteY5-38" fmla="*/ 88887 h 3082645"/>
                  <a:gd name="connsiteX6-39" fmla="*/ 2525051 w 3475650"/>
                  <a:gd name="connsiteY6-40" fmla="*/ 0 h 3082645"/>
                  <a:gd name="connsiteX7-41" fmla="*/ 950576 w 3475650"/>
                  <a:gd name="connsiteY7-42" fmla="*/ 0 h 3082645"/>
                  <a:gd name="connsiteX8-43" fmla="*/ 796623 w 3475650"/>
                  <a:gd name="connsiteY8-44" fmla="*/ 88900 h 3082645"/>
                  <a:gd name="connsiteX9-45" fmla="*/ 9390 w 3475650"/>
                  <a:gd name="connsiteY9-46" fmla="*/ 1452436 h 3082645"/>
                  <a:gd name="connsiteX10-47" fmla="*/ 9398 w 3475650"/>
                  <a:gd name="connsiteY10-48" fmla="*/ 1630223 h 3082645"/>
                  <a:gd name="connsiteX11-49" fmla="*/ 796631 w 3475650"/>
                  <a:gd name="connsiteY11-50" fmla="*/ 2993759 h 3082645"/>
                  <a:gd name="connsiteX12-51" fmla="*/ 950601 w 3475650"/>
                  <a:gd name="connsiteY12-52" fmla="*/ 3082645 h 3082645"/>
                  <a:gd name="connsiteX0-53" fmla="*/ 950601 w 3475650"/>
                  <a:gd name="connsiteY0-54" fmla="*/ 3082645 h 3082645"/>
                  <a:gd name="connsiteX1-55" fmla="*/ 2525075 w 3475650"/>
                  <a:gd name="connsiteY1-56" fmla="*/ 3082645 h 3082645"/>
                  <a:gd name="connsiteX2-57" fmla="*/ 2679028 w 3475650"/>
                  <a:gd name="connsiteY2-58" fmla="*/ 2993745 h 3082645"/>
                  <a:gd name="connsiteX3-59" fmla="*/ 3466261 w 3475650"/>
                  <a:gd name="connsiteY3-60" fmla="*/ 1630209 h 3082645"/>
                  <a:gd name="connsiteX4-61" fmla="*/ 3466254 w 3475650"/>
                  <a:gd name="connsiteY4-62" fmla="*/ 1452423 h 3082645"/>
                  <a:gd name="connsiteX5-63" fmla="*/ 2679021 w 3475650"/>
                  <a:gd name="connsiteY5-64" fmla="*/ 88887 h 3082645"/>
                  <a:gd name="connsiteX6-65" fmla="*/ 2525051 w 3475650"/>
                  <a:gd name="connsiteY6-66" fmla="*/ 0 h 3082645"/>
                  <a:gd name="connsiteX7-67" fmla="*/ 950576 w 3475650"/>
                  <a:gd name="connsiteY7-68" fmla="*/ 0 h 3082645"/>
                  <a:gd name="connsiteX8-69" fmla="*/ 796623 w 3475650"/>
                  <a:gd name="connsiteY8-70" fmla="*/ 88900 h 3082645"/>
                  <a:gd name="connsiteX9-71" fmla="*/ 9390 w 3475650"/>
                  <a:gd name="connsiteY9-72" fmla="*/ 1452436 h 3082645"/>
                  <a:gd name="connsiteX10-73" fmla="*/ 9398 w 3475650"/>
                  <a:gd name="connsiteY10-74" fmla="*/ 1630223 h 3082645"/>
                  <a:gd name="connsiteX11-75" fmla="*/ 796631 w 3475650"/>
                  <a:gd name="connsiteY11-76" fmla="*/ 2993759 h 3082645"/>
                  <a:gd name="connsiteX12-77" fmla="*/ 950601 w 3475650"/>
                  <a:gd name="connsiteY12-78" fmla="*/ 3082645 h 3082645"/>
                  <a:gd name="connsiteX0-79" fmla="*/ 950601 w 3475650"/>
                  <a:gd name="connsiteY0-80" fmla="*/ 3082645 h 3082645"/>
                  <a:gd name="connsiteX1-81" fmla="*/ 2525075 w 3475650"/>
                  <a:gd name="connsiteY1-82" fmla="*/ 3082645 h 3082645"/>
                  <a:gd name="connsiteX2-83" fmla="*/ 2679028 w 3475650"/>
                  <a:gd name="connsiteY2-84" fmla="*/ 2993745 h 3082645"/>
                  <a:gd name="connsiteX3-85" fmla="*/ 3466261 w 3475650"/>
                  <a:gd name="connsiteY3-86" fmla="*/ 1630209 h 3082645"/>
                  <a:gd name="connsiteX4-87" fmla="*/ 3466254 w 3475650"/>
                  <a:gd name="connsiteY4-88" fmla="*/ 1452423 h 3082645"/>
                  <a:gd name="connsiteX5-89" fmla="*/ 2679021 w 3475650"/>
                  <a:gd name="connsiteY5-90" fmla="*/ 88887 h 3082645"/>
                  <a:gd name="connsiteX6-91" fmla="*/ 2525051 w 3475650"/>
                  <a:gd name="connsiteY6-92" fmla="*/ 0 h 3082645"/>
                  <a:gd name="connsiteX7-93" fmla="*/ 950576 w 3475650"/>
                  <a:gd name="connsiteY7-94" fmla="*/ 0 h 3082645"/>
                  <a:gd name="connsiteX8-95" fmla="*/ 796623 w 3475650"/>
                  <a:gd name="connsiteY8-96" fmla="*/ 88900 h 3082645"/>
                  <a:gd name="connsiteX9-97" fmla="*/ 9390 w 3475650"/>
                  <a:gd name="connsiteY9-98" fmla="*/ 1452436 h 3082645"/>
                  <a:gd name="connsiteX10-99" fmla="*/ 9398 w 3475650"/>
                  <a:gd name="connsiteY10-100" fmla="*/ 1630223 h 3082645"/>
                  <a:gd name="connsiteX11-101" fmla="*/ 796631 w 3475650"/>
                  <a:gd name="connsiteY11-102" fmla="*/ 2993759 h 3082645"/>
                  <a:gd name="connsiteX12-103" fmla="*/ 950601 w 3475650"/>
                  <a:gd name="connsiteY12-104" fmla="*/ 3082645 h 3082645"/>
                  <a:gd name="connsiteX0-105" fmla="*/ 950601 w 3475650"/>
                  <a:gd name="connsiteY0-106" fmla="*/ 3082645 h 3082645"/>
                  <a:gd name="connsiteX1-107" fmla="*/ 2525075 w 3475650"/>
                  <a:gd name="connsiteY1-108" fmla="*/ 3082645 h 3082645"/>
                  <a:gd name="connsiteX2-109" fmla="*/ 2679028 w 3475650"/>
                  <a:gd name="connsiteY2-110" fmla="*/ 2993745 h 3082645"/>
                  <a:gd name="connsiteX3-111" fmla="*/ 3466261 w 3475650"/>
                  <a:gd name="connsiteY3-112" fmla="*/ 1630209 h 3082645"/>
                  <a:gd name="connsiteX4-113" fmla="*/ 3466254 w 3475650"/>
                  <a:gd name="connsiteY4-114" fmla="*/ 1452423 h 3082645"/>
                  <a:gd name="connsiteX5-115" fmla="*/ 2679021 w 3475650"/>
                  <a:gd name="connsiteY5-116" fmla="*/ 88887 h 3082645"/>
                  <a:gd name="connsiteX6-117" fmla="*/ 2525051 w 3475650"/>
                  <a:gd name="connsiteY6-118" fmla="*/ 0 h 3082645"/>
                  <a:gd name="connsiteX7-119" fmla="*/ 950576 w 3475650"/>
                  <a:gd name="connsiteY7-120" fmla="*/ 0 h 3082645"/>
                  <a:gd name="connsiteX8-121" fmla="*/ 796623 w 3475650"/>
                  <a:gd name="connsiteY8-122" fmla="*/ 88900 h 3082645"/>
                  <a:gd name="connsiteX9-123" fmla="*/ 9390 w 3475650"/>
                  <a:gd name="connsiteY9-124" fmla="*/ 1452436 h 3082645"/>
                  <a:gd name="connsiteX10-125" fmla="*/ 9398 w 3475650"/>
                  <a:gd name="connsiteY10-126" fmla="*/ 1630223 h 3082645"/>
                  <a:gd name="connsiteX11-127" fmla="*/ 796631 w 3475650"/>
                  <a:gd name="connsiteY11-128" fmla="*/ 2993759 h 3082645"/>
                  <a:gd name="connsiteX12-129" fmla="*/ 950601 w 3475650"/>
                  <a:gd name="connsiteY12-130" fmla="*/ 3082645 h 3082645"/>
                  <a:gd name="connsiteX0-131" fmla="*/ 950601 w 3475653"/>
                  <a:gd name="connsiteY0-132" fmla="*/ 3082645 h 3082645"/>
                  <a:gd name="connsiteX1-133" fmla="*/ 2525075 w 3475653"/>
                  <a:gd name="connsiteY1-134" fmla="*/ 3082645 h 3082645"/>
                  <a:gd name="connsiteX2-135" fmla="*/ 2679028 w 3475653"/>
                  <a:gd name="connsiteY2-136" fmla="*/ 2993745 h 3082645"/>
                  <a:gd name="connsiteX3-137" fmla="*/ 3466261 w 3475653"/>
                  <a:gd name="connsiteY3-138" fmla="*/ 1630209 h 3082645"/>
                  <a:gd name="connsiteX4-139" fmla="*/ 3466254 w 3475653"/>
                  <a:gd name="connsiteY4-140" fmla="*/ 1452423 h 3082645"/>
                  <a:gd name="connsiteX5-141" fmla="*/ 2679021 w 3475653"/>
                  <a:gd name="connsiteY5-142" fmla="*/ 88887 h 3082645"/>
                  <a:gd name="connsiteX6-143" fmla="*/ 2525051 w 3475653"/>
                  <a:gd name="connsiteY6-144" fmla="*/ 0 h 3082645"/>
                  <a:gd name="connsiteX7-145" fmla="*/ 950576 w 3475653"/>
                  <a:gd name="connsiteY7-146" fmla="*/ 0 h 3082645"/>
                  <a:gd name="connsiteX8-147" fmla="*/ 796623 w 3475653"/>
                  <a:gd name="connsiteY8-148" fmla="*/ 88900 h 3082645"/>
                  <a:gd name="connsiteX9-149" fmla="*/ 9390 w 3475653"/>
                  <a:gd name="connsiteY9-150" fmla="*/ 1452436 h 3082645"/>
                  <a:gd name="connsiteX10-151" fmla="*/ 9398 w 3475653"/>
                  <a:gd name="connsiteY10-152" fmla="*/ 1630223 h 3082645"/>
                  <a:gd name="connsiteX11-153" fmla="*/ 796631 w 3475653"/>
                  <a:gd name="connsiteY11-154" fmla="*/ 2993759 h 3082645"/>
                  <a:gd name="connsiteX12-155" fmla="*/ 950601 w 3475653"/>
                  <a:gd name="connsiteY12-156" fmla="*/ 3082645 h 3082645"/>
                  <a:gd name="connsiteX0-157" fmla="*/ 950601 w 3490661"/>
                  <a:gd name="connsiteY0-158" fmla="*/ 3082645 h 3082645"/>
                  <a:gd name="connsiteX1-159" fmla="*/ 2525075 w 3490661"/>
                  <a:gd name="connsiteY1-160" fmla="*/ 3082645 h 3082645"/>
                  <a:gd name="connsiteX2-161" fmla="*/ 2679028 w 3490661"/>
                  <a:gd name="connsiteY2-162" fmla="*/ 2993745 h 3082645"/>
                  <a:gd name="connsiteX3-163" fmla="*/ 3466261 w 3490661"/>
                  <a:gd name="connsiteY3-164" fmla="*/ 1630209 h 3082645"/>
                  <a:gd name="connsiteX4-165" fmla="*/ 3466254 w 3490661"/>
                  <a:gd name="connsiteY4-166" fmla="*/ 1452423 h 3082645"/>
                  <a:gd name="connsiteX5-167" fmla="*/ 2679021 w 3490661"/>
                  <a:gd name="connsiteY5-168" fmla="*/ 88887 h 3082645"/>
                  <a:gd name="connsiteX6-169" fmla="*/ 2525051 w 3490661"/>
                  <a:gd name="connsiteY6-170" fmla="*/ 0 h 3082645"/>
                  <a:gd name="connsiteX7-171" fmla="*/ 950576 w 3490661"/>
                  <a:gd name="connsiteY7-172" fmla="*/ 0 h 3082645"/>
                  <a:gd name="connsiteX8-173" fmla="*/ 796623 w 3490661"/>
                  <a:gd name="connsiteY8-174" fmla="*/ 88900 h 3082645"/>
                  <a:gd name="connsiteX9-175" fmla="*/ 9390 w 3490661"/>
                  <a:gd name="connsiteY9-176" fmla="*/ 1452436 h 3082645"/>
                  <a:gd name="connsiteX10-177" fmla="*/ 9398 w 3490661"/>
                  <a:gd name="connsiteY10-178" fmla="*/ 1630223 h 3082645"/>
                  <a:gd name="connsiteX11-179" fmla="*/ 796631 w 3490661"/>
                  <a:gd name="connsiteY11-180" fmla="*/ 2993759 h 3082645"/>
                  <a:gd name="connsiteX12-181" fmla="*/ 950601 w 3490661"/>
                  <a:gd name="connsiteY12-182" fmla="*/ 3082645 h 3082645"/>
                  <a:gd name="connsiteX0-183" fmla="*/ 950601 w 3490661"/>
                  <a:gd name="connsiteY0-184" fmla="*/ 3082645 h 3082645"/>
                  <a:gd name="connsiteX1-185" fmla="*/ 2525075 w 3490661"/>
                  <a:gd name="connsiteY1-186" fmla="*/ 3082645 h 3082645"/>
                  <a:gd name="connsiteX2-187" fmla="*/ 2679028 w 3490661"/>
                  <a:gd name="connsiteY2-188" fmla="*/ 2993745 h 3082645"/>
                  <a:gd name="connsiteX3-189" fmla="*/ 3466261 w 3490661"/>
                  <a:gd name="connsiteY3-190" fmla="*/ 1630209 h 3082645"/>
                  <a:gd name="connsiteX4-191" fmla="*/ 3466254 w 3490661"/>
                  <a:gd name="connsiteY4-192" fmla="*/ 1452423 h 3082645"/>
                  <a:gd name="connsiteX5-193" fmla="*/ 2679021 w 3490661"/>
                  <a:gd name="connsiteY5-194" fmla="*/ 88887 h 3082645"/>
                  <a:gd name="connsiteX6-195" fmla="*/ 2525051 w 3490661"/>
                  <a:gd name="connsiteY6-196" fmla="*/ 0 h 3082645"/>
                  <a:gd name="connsiteX7-197" fmla="*/ 950576 w 3490661"/>
                  <a:gd name="connsiteY7-198" fmla="*/ 0 h 3082645"/>
                  <a:gd name="connsiteX8-199" fmla="*/ 796623 w 3490661"/>
                  <a:gd name="connsiteY8-200" fmla="*/ 88900 h 3082645"/>
                  <a:gd name="connsiteX9-201" fmla="*/ 9390 w 3490661"/>
                  <a:gd name="connsiteY9-202" fmla="*/ 1452436 h 3082645"/>
                  <a:gd name="connsiteX10-203" fmla="*/ 9398 w 3490661"/>
                  <a:gd name="connsiteY10-204" fmla="*/ 1630223 h 3082645"/>
                  <a:gd name="connsiteX11-205" fmla="*/ 796631 w 3490661"/>
                  <a:gd name="connsiteY11-206" fmla="*/ 2993759 h 3082645"/>
                  <a:gd name="connsiteX12-207" fmla="*/ 950601 w 3490661"/>
                  <a:gd name="connsiteY12-208" fmla="*/ 3082645 h 3082645"/>
                  <a:gd name="connsiteX0-209" fmla="*/ 950601 w 3490661"/>
                  <a:gd name="connsiteY0-210" fmla="*/ 3082645 h 3082645"/>
                  <a:gd name="connsiteX1-211" fmla="*/ 2525075 w 3490661"/>
                  <a:gd name="connsiteY1-212" fmla="*/ 3082645 h 3082645"/>
                  <a:gd name="connsiteX2-213" fmla="*/ 2679028 w 3490661"/>
                  <a:gd name="connsiteY2-214" fmla="*/ 2993745 h 3082645"/>
                  <a:gd name="connsiteX3-215" fmla="*/ 3466261 w 3490661"/>
                  <a:gd name="connsiteY3-216" fmla="*/ 1630209 h 3082645"/>
                  <a:gd name="connsiteX4-217" fmla="*/ 3466254 w 3490661"/>
                  <a:gd name="connsiteY4-218" fmla="*/ 1452423 h 3082645"/>
                  <a:gd name="connsiteX5-219" fmla="*/ 2679021 w 3490661"/>
                  <a:gd name="connsiteY5-220" fmla="*/ 88887 h 3082645"/>
                  <a:gd name="connsiteX6-221" fmla="*/ 2525051 w 3490661"/>
                  <a:gd name="connsiteY6-222" fmla="*/ 0 h 3082645"/>
                  <a:gd name="connsiteX7-223" fmla="*/ 950576 w 3490661"/>
                  <a:gd name="connsiteY7-224" fmla="*/ 0 h 3082645"/>
                  <a:gd name="connsiteX8-225" fmla="*/ 796623 w 3490661"/>
                  <a:gd name="connsiteY8-226" fmla="*/ 88900 h 3082645"/>
                  <a:gd name="connsiteX9-227" fmla="*/ 9390 w 3490661"/>
                  <a:gd name="connsiteY9-228" fmla="*/ 1452436 h 3082645"/>
                  <a:gd name="connsiteX10-229" fmla="*/ 9398 w 3490661"/>
                  <a:gd name="connsiteY10-230" fmla="*/ 1630223 h 3082645"/>
                  <a:gd name="connsiteX11-231" fmla="*/ 796631 w 3490661"/>
                  <a:gd name="connsiteY11-232" fmla="*/ 2993759 h 3082645"/>
                  <a:gd name="connsiteX12-233" fmla="*/ 950601 w 3490661"/>
                  <a:gd name="connsiteY12-234" fmla="*/ 3082645 h 3082645"/>
                  <a:gd name="connsiteX0-235" fmla="*/ 950601 w 3490661"/>
                  <a:gd name="connsiteY0-236" fmla="*/ 3082645 h 3082645"/>
                  <a:gd name="connsiteX1-237" fmla="*/ 2525075 w 3490661"/>
                  <a:gd name="connsiteY1-238" fmla="*/ 3082645 h 3082645"/>
                  <a:gd name="connsiteX2-239" fmla="*/ 2679028 w 3490661"/>
                  <a:gd name="connsiteY2-240" fmla="*/ 2993745 h 3082645"/>
                  <a:gd name="connsiteX3-241" fmla="*/ 3466261 w 3490661"/>
                  <a:gd name="connsiteY3-242" fmla="*/ 1630209 h 3082645"/>
                  <a:gd name="connsiteX4-243" fmla="*/ 3466254 w 3490661"/>
                  <a:gd name="connsiteY4-244" fmla="*/ 1452423 h 3082645"/>
                  <a:gd name="connsiteX5-245" fmla="*/ 2679021 w 3490661"/>
                  <a:gd name="connsiteY5-246" fmla="*/ 88887 h 3082645"/>
                  <a:gd name="connsiteX6-247" fmla="*/ 2525051 w 3490661"/>
                  <a:gd name="connsiteY6-248" fmla="*/ 0 h 3082645"/>
                  <a:gd name="connsiteX7-249" fmla="*/ 950576 w 3490661"/>
                  <a:gd name="connsiteY7-250" fmla="*/ 0 h 3082645"/>
                  <a:gd name="connsiteX8-251" fmla="*/ 796623 w 3490661"/>
                  <a:gd name="connsiteY8-252" fmla="*/ 88900 h 3082645"/>
                  <a:gd name="connsiteX9-253" fmla="*/ 9390 w 3490661"/>
                  <a:gd name="connsiteY9-254" fmla="*/ 1452436 h 3082645"/>
                  <a:gd name="connsiteX10-255" fmla="*/ 9398 w 3490661"/>
                  <a:gd name="connsiteY10-256" fmla="*/ 1630223 h 3082645"/>
                  <a:gd name="connsiteX11-257" fmla="*/ 796631 w 3490661"/>
                  <a:gd name="connsiteY11-258" fmla="*/ 2993759 h 3082645"/>
                  <a:gd name="connsiteX12-259" fmla="*/ 950601 w 3490661"/>
                  <a:gd name="connsiteY12-260" fmla="*/ 3082645 h 3082645"/>
                  <a:gd name="connsiteX0-261" fmla="*/ 950601 w 3490661"/>
                  <a:gd name="connsiteY0-262" fmla="*/ 3082645 h 3082645"/>
                  <a:gd name="connsiteX1-263" fmla="*/ 2525075 w 3490661"/>
                  <a:gd name="connsiteY1-264" fmla="*/ 3082645 h 3082645"/>
                  <a:gd name="connsiteX2-265" fmla="*/ 2679028 w 3490661"/>
                  <a:gd name="connsiteY2-266" fmla="*/ 2993745 h 3082645"/>
                  <a:gd name="connsiteX3-267" fmla="*/ 3466261 w 3490661"/>
                  <a:gd name="connsiteY3-268" fmla="*/ 1630209 h 3082645"/>
                  <a:gd name="connsiteX4-269" fmla="*/ 3466254 w 3490661"/>
                  <a:gd name="connsiteY4-270" fmla="*/ 1452423 h 3082645"/>
                  <a:gd name="connsiteX5-271" fmla="*/ 2679021 w 3490661"/>
                  <a:gd name="connsiteY5-272" fmla="*/ 88887 h 3082645"/>
                  <a:gd name="connsiteX6-273" fmla="*/ 2525051 w 3490661"/>
                  <a:gd name="connsiteY6-274" fmla="*/ 0 h 3082645"/>
                  <a:gd name="connsiteX7-275" fmla="*/ 950576 w 3490661"/>
                  <a:gd name="connsiteY7-276" fmla="*/ 0 h 3082645"/>
                  <a:gd name="connsiteX8-277" fmla="*/ 796623 w 3490661"/>
                  <a:gd name="connsiteY8-278" fmla="*/ 88900 h 3082645"/>
                  <a:gd name="connsiteX9-279" fmla="*/ 9390 w 3490661"/>
                  <a:gd name="connsiteY9-280" fmla="*/ 1452436 h 3082645"/>
                  <a:gd name="connsiteX10-281" fmla="*/ 9398 w 3490661"/>
                  <a:gd name="connsiteY10-282" fmla="*/ 1630223 h 3082645"/>
                  <a:gd name="connsiteX11-283" fmla="*/ 796631 w 3490661"/>
                  <a:gd name="connsiteY11-284" fmla="*/ 2993759 h 3082645"/>
                  <a:gd name="connsiteX12-285" fmla="*/ 950601 w 3490661"/>
                  <a:gd name="connsiteY12-286" fmla="*/ 3082645 h 3082645"/>
                  <a:gd name="connsiteX0-287" fmla="*/ 950601 w 3490661"/>
                  <a:gd name="connsiteY0-288" fmla="*/ 3082645 h 3082645"/>
                  <a:gd name="connsiteX1-289" fmla="*/ 2525075 w 3490661"/>
                  <a:gd name="connsiteY1-290" fmla="*/ 3082645 h 3082645"/>
                  <a:gd name="connsiteX2-291" fmla="*/ 2679028 w 3490661"/>
                  <a:gd name="connsiteY2-292" fmla="*/ 2993745 h 3082645"/>
                  <a:gd name="connsiteX3-293" fmla="*/ 3466261 w 3490661"/>
                  <a:gd name="connsiteY3-294" fmla="*/ 1630209 h 3082645"/>
                  <a:gd name="connsiteX4-295" fmla="*/ 3466254 w 3490661"/>
                  <a:gd name="connsiteY4-296" fmla="*/ 1452423 h 3082645"/>
                  <a:gd name="connsiteX5-297" fmla="*/ 2679021 w 3490661"/>
                  <a:gd name="connsiteY5-298" fmla="*/ 88887 h 3082645"/>
                  <a:gd name="connsiteX6-299" fmla="*/ 2525051 w 3490661"/>
                  <a:gd name="connsiteY6-300" fmla="*/ 0 h 3082645"/>
                  <a:gd name="connsiteX7-301" fmla="*/ 950576 w 3490661"/>
                  <a:gd name="connsiteY7-302" fmla="*/ 0 h 3082645"/>
                  <a:gd name="connsiteX8-303" fmla="*/ 796623 w 3490661"/>
                  <a:gd name="connsiteY8-304" fmla="*/ 88900 h 3082645"/>
                  <a:gd name="connsiteX9-305" fmla="*/ 9390 w 3490661"/>
                  <a:gd name="connsiteY9-306" fmla="*/ 1452436 h 3082645"/>
                  <a:gd name="connsiteX10-307" fmla="*/ 9398 w 3490661"/>
                  <a:gd name="connsiteY10-308" fmla="*/ 1630223 h 3082645"/>
                  <a:gd name="connsiteX11-309" fmla="*/ 796631 w 3490661"/>
                  <a:gd name="connsiteY11-310" fmla="*/ 2993759 h 3082645"/>
                  <a:gd name="connsiteX12-311" fmla="*/ 950601 w 3490661"/>
                  <a:gd name="connsiteY12-312" fmla="*/ 3082645 h 3082645"/>
                  <a:gd name="connsiteX0-313" fmla="*/ 950601 w 3490661"/>
                  <a:gd name="connsiteY0-314" fmla="*/ 3082645 h 3082645"/>
                  <a:gd name="connsiteX1-315" fmla="*/ 2525075 w 3490661"/>
                  <a:gd name="connsiteY1-316" fmla="*/ 3082645 h 3082645"/>
                  <a:gd name="connsiteX2-317" fmla="*/ 2679028 w 3490661"/>
                  <a:gd name="connsiteY2-318" fmla="*/ 2993745 h 3082645"/>
                  <a:gd name="connsiteX3-319" fmla="*/ 3466261 w 3490661"/>
                  <a:gd name="connsiteY3-320" fmla="*/ 1630209 h 3082645"/>
                  <a:gd name="connsiteX4-321" fmla="*/ 3466254 w 3490661"/>
                  <a:gd name="connsiteY4-322" fmla="*/ 1452423 h 3082645"/>
                  <a:gd name="connsiteX5-323" fmla="*/ 2679021 w 3490661"/>
                  <a:gd name="connsiteY5-324" fmla="*/ 88887 h 3082645"/>
                  <a:gd name="connsiteX6-325" fmla="*/ 2525051 w 3490661"/>
                  <a:gd name="connsiteY6-326" fmla="*/ 0 h 3082645"/>
                  <a:gd name="connsiteX7-327" fmla="*/ 950576 w 3490661"/>
                  <a:gd name="connsiteY7-328" fmla="*/ 0 h 3082645"/>
                  <a:gd name="connsiteX8-329" fmla="*/ 796623 w 3490661"/>
                  <a:gd name="connsiteY8-330" fmla="*/ 88900 h 3082645"/>
                  <a:gd name="connsiteX9-331" fmla="*/ 9390 w 3490661"/>
                  <a:gd name="connsiteY9-332" fmla="*/ 1452436 h 3082645"/>
                  <a:gd name="connsiteX10-333" fmla="*/ 9398 w 3490661"/>
                  <a:gd name="connsiteY10-334" fmla="*/ 1630223 h 3082645"/>
                  <a:gd name="connsiteX11-335" fmla="*/ 796631 w 3490661"/>
                  <a:gd name="connsiteY11-336" fmla="*/ 2993759 h 3082645"/>
                  <a:gd name="connsiteX12-337" fmla="*/ 950601 w 3490661"/>
                  <a:gd name="connsiteY12-338" fmla="*/ 3082645 h 3082645"/>
                  <a:gd name="connsiteX0-339" fmla="*/ 950601 w 3490661"/>
                  <a:gd name="connsiteY0-340" fmla="*/ 3082645 h 3082645"/>
                  <a:gd name="connsiteX1-341" fmla="*/ 2525075 w 3490661"/>
                  <a:gd name="connsiteY1-342" fmla="*/ 3082645 h 3082645"/>
                  <a:gd name="connsiteX2-343" fmla="*/ 2679028 w 3490661"/>
                  <a:gd name="connsiteY2-344" fmla="*/ 2993745 h 3082645"/>
                  <a:gd name="connsiteX3-345" fmla="*/ 3466261 w 3490661"/>
                  <a:gd name="connsiteY3-346" fmla="*/ 1630209 h 3082645"/>
                  <a:gd name="connsiteX4-347" fmla="*/ 3466254 w 3490661"/>
                  <a:gd name="connsiteY4-348" fmla="*/ 1452423 h 3082645"/>
                  <a:gd name="connsiteX5-349" fmla="*/ 2679021 w 3490661"/>
                  <a:gd name="connsiteY5-350" fmla="*/ 88887 h 3082645"/>
                  <a:gd name="connsiteX6-351" fmla="*/ 2525051 w 3490661"/>
                  <a:gd name="connsiteY6-352" fmla="*/ 0 h 3082645"/>
                  <a:gd name="connsiteX7-353" fmla="*/ 950576 w 3490661"/>
                  <a:gd name="connsiteY7-354" fmla="*/ 0 h 3082645"/>
                  <a:gd name="connsiteX8-355" fmla="*/ 796623 w 3490661"/>
                  <a:gd name="connsiteY8-356" fmla="*/ 88900 h 3082645"/>
                  <a:gd name="connsiteX9-357" fmla="*/ 9390 w 3490661"/>
                  <a:gd name="connsiteY9-358" fmla="*/ 1452436 h 3082645"/>
                  <a:gd name="connsiteX10-359" fmla="*/ 9398 w 3490661"/>
                  <a:gd name="connsiteY10-360" fmla="*/ 1630223 h 3082645"/>
                  <a:gd name="connsiteX11-361" fmla="*/ 796631 w 3490661"/>
                  <a:gd name="connsiteY11-362" fmla="*/ 2993759 h 3082645"/>
                  <a:gd name="connsiteX12-363" fmla="*/ 950601 w 3490661"/>
                  <a:gd name="connsiteY12-364" fmla="*/ 3082645 h 3082645"/>
                  <a:gd name="connsiteX0-365" fmla="*/ 950601 w 3490661"/>
                  <a:gd name="connsiteY0-366" fmla="*/ 3082645 h 3082645"/>
                  <a:gd name="connsiteX1-367" fmla="*/ 2525075 w 3490661"/>
                  <a:gd name="connsiteY1-368" fmla="*/ 3082645 h 3082645"/>
                  <a:gd name="connsiteX2-369" fmla="*/ 2679028 w 3490661"/>
                  <a:gd name="connsiteY2-370" fmla="*/ 2993745 h 3082645"/>
                  <a:gd name="connsiteX3-371" fmla="*/ 3466261 w 3490661"/>
                  <a:gd name="connsiteY3-372" fmla="*/ 1630209 h 3082645"/>
                  <a:gd name="connsiteX4-373" fmla="*/ 3466254 w 3490661"/>
                  <a:gd name="connsiteY4-374" fmla="*/ 1452423 h 3082645"/>
                  <a:gd name="connsiteX5-375" fmla="*/ 2679021 w 3490661"/>
                  <a:gd name="connsiteY5-376" fmla="*/ 88887 h 3082645"/>
                  <a:gd name="connsiteX6-377" fmla="*/ 2525051 w 3490661"/>
                  <a:gd name="connsiteY6-378" fmla="*/ 0 h 3082645"/>
                  <a:gd name="connsiteX7-379" fmla="*/ 950576 w 3490661"/>
                  <a:gd name="connsiteY7-380" fmla="*/ 0 h 3082645"/>
                  <a:gd name="connsiteX8-381" fmla="*/ 796623 w 3490661"/>
                  <a:gd name="connsiteY8-382" fmla="*/ 88900 h 3082645"/>
                  <a:gd name="connsiteX9-383" fmla="*/ 9390 w 3490661"/>
                  <a:gd name="connsiteY9-384" fmla="*/ 1452436 h 3082645"/>
                  <a:gd name="connsiteX10-385" fmla="*/ 9398 w 3490661"/>
                  <a:gd name="connsiteY10-386" fmla="*/ 1630223 h 3082645"/>
                  <a:gd name="connsiteX11-387" fmla="*/ 796631 w 3490661"/>
                  <a:gd name="connsiteY11-388" fmla="*/ 2993759 h 3082645"/>
                  <a:gd name="connsiteX12-389" fmla="*/ 950601 w 3490661"/>
                  <a:gd name="connsiteY12-390" fmla="*/ 3082645 h 3082645"/>
                  <a:gd name="connsiteX0-391" fmla="*/ 950601 w 3490661"/>
                  <a:gd name="connsiteY0-392" fmla="*/ 3082645 h 3082645"/>
                  <a:gd name="connsiteX1-393" fmla="*/ 2525075 w 3490661"/>
                  <a:gd name="connsiteY1-394" fmla="*/ 3082645 h 3082645"/>
                  <a:gd name="connsiteX2-395" fmla="*/ 2679028 w 3490661"/>
                  <a:gd name="connsiteY2-396" fmla="*/ 2993745 h 3082645"/>
                  <a:gd name="connsiteX3-397" fmla="*/ 3466261 w 3490661"/>
                  <a:gd name="connsiteY3-398" fmla="*/ 1630209 h 3082645"/>
                  <a:gd name="connsiteX4-399" fmla="*/ 3466254 w 3490661"/>
                  <a:gd name="connsiteY4-400" fmla="*/ 1452423 h 3082645"/>
                  <a:gd name="connsiteX5-401" fmla="*/ 2679021 w 3490661"/>
                  <a:gd name="connsiteY5-402" fmla="*/ 88887 h 3082645"/>
                  <a:gd name="connsiteX6-403" fmla="*/ 2525051 w 3490661"/>
                  <a:gd name="connsiteY6-404" fmla="*/ 0 h 3082645"/>
                  <a:gd name="connsiteX7-405" fmla="*/ 950576 w 3490661"/>
                  <a:gd name="connsiteY7-406" fmla="*/ 0 h 3082645"/>
                  <a:gd name="connsiteX8-407" fmla="*/ 796623 w 3490661"/>
                  <a:gd name="connsiteY8-408" fmla="*/ 88900 h 3082645"/>
                  <a:gd name="connsiteX9-409" fmla="*/ 9390 w 3490661"/>
                  <a:gd name="connsiteY9-410" fmla="*/ 1452436 h 3082645"/>
                  <a:gd name="connsiteX10-411" fmla="*/ 9398 w 3490661"/>
                  <a:gd name="connsiteY10-412" fmla="*/ 1630223 h 3082645"/>
                  <a:gd name="connsiteX11-413" fmla="*/ 796631 w 3490661"/>
                  <a:gd name="connsiteY11-414" fmla="*/ 2993759 h 3082645"/>
                  <a:gd name="connsiteX12-415" fmla="*/ 950601 w 3490661"/>
                  <a:gd name="connsiteY12-416" fmla="*/ 3082645 h 3082645"/>
                  <a:gd name="connsiteX0-417" fmla="*/ 950601 w 3490661"/>
                  <a:gd name="connsiteY0-418" fmla="*/ 3082645 h 3082645"/>
                  <a:gd name="connsiteX1-419" fmla="*/ 2525075 w 3490661"/>
                  <a:gd name="connsiteY1-420" fmla="*/ 3082645 h 3082645"/>
                  <a:gd name="connsiteX2-421" fmla="*/ 2679028 w 3490661"/>
                  <a:gd name="connsiteY2-422" fmla="*/ 2993745 h 3082645"/>
                  <a:gd name="connsiteX3-423" fmla="*/ 3466261 w 3490661"/>
                  <a:gd name="connsiteY3-424" fmla="*/ 1630209 h 3082645"/>
                  <a:gd name="connsiteX4-425" fmla="*/ 3466254 w 3490661"/>
                  <a:gd name="connsiteY4-426" fmla="*/ 1452423 h 3082645"/>
                  <a:gd name="connsiteX5-427" fmla="*/ 2679021 w 3490661"/>
                  <a:gd name="connsiteY5-428" fmla="*/ 88887 h 3082645"/>
                  <a:gd name="connsiteX6-429" fmla="*/ 2525051 w 3490661"/>
                  <a:gd name="connsiteY6-430" fmla="*/ 0 h 3082645"/>
                  <a:gd name="connsiteX7-431" fmla="*/ 950576 w 3490661"/>
                  <a:gd name="connsiteY7-432" fmla="*/ 0 h 3082645"/>
                  <a:gd name="connsiteX8-433" fmla="*/ 796623 w 3490661"/>
                  <a:gd name="connsiteY8-434" fmla="*/ 88900 h 3082645"/>
                  <a:gd name="connsiteX9-435" fmla="*/ 9390 w 3490661"/>
                  <a:gd name="connsiteY9-436" fmla="*/ 1452436 h 3082645"/>
                  <a:gd name="connsiteX10-437" fmla="*/ 9398 w 3490661"/>
                  <a:gd name="connsiteY10-438" fmla="*/ 1630223 h 3082645"/>
                  <a:gd name="connsiteX11-439" fmla="*/ 796631 w 3490661"/>
                  <a:gd name="connsiteY11-440" fmla="*/ 2993759 h 3082645"/>
                  <a:gd name="connsiteX12-441" fmla="*/ 950601 w 3490661"/>
                  <a:gd name="connsiteY12-442" fmla="*/ 3082645 h 3082645"/>
                  <a:gd name="connsiteX0-443" fmla="*/ 950603 w 3490663"/>
                  <a:gd name="connsiteY0-444" fmla="*/ 3082645 h 3082645"/>
                  <a:gd name="connsiteX1-445" fmla="*/ 2525077 w 3490663"/>
                  <a:gd name="connsiteY1-446" fmla="*/ 3082645 h 3082645"/>
                  <a:gd name="connsiteX2-447" fmla="*/ 2679030 w 3490663"/>
                  <a:gd name="connsiteY2-448" fmla="*/ 2993745 h 3082645"/>
                  <a:gd name="connsiteX3-449" fmla="*/ 3466263 w 3490663"/>
                  <a:gd name="connsiteY3-450" fmla="*/ 1630209 h 3082645"/>
                  <a:gd name="connsiteX4-451" fmla="*/ 3466256 w 3490663"/>
                  <a:gd name="connsiteY4-452" fmla="*/ 1452423 h 3082645"/>
                  <a:gd name="connsiteX5-453" fmla="*/ 2679023 w 3490663"/>
                  <a:gd name="connsiteY5-454" fmla="*/ 88887 h 3082645"/>
                  <a:gd name="connsiteX6-455" fmla="*/ 2525053 w 3490663"/>
                  <a:gd name="connsiteY6-456" fmla="*/ 0 h 3082645"/>
                  <a:gd name="connsiteX7-457" fmla="*/ 950578 w 3490663"/>
                  <a:gd name="connsiteY7-458" fmla="*/ 0 h 3082645"/>
                  <a:gd name="connsiteX8-459" fmla="*/ 796625 w 3490663"/>
                  <a:gd name="connsiteY8-460" fmla="*/ 88900 h 3082645"/>
                  <a:gd name="connsiteX9-461" fmla="*/ 9392 w 3490663"/>
                  <a:gd name="connsiteY9-462" fmla="*/ 1452436 h 3082645"/>
                  <a:gd name="connsiteX10-463" fmla="*/ 9400 w 3490663"/>
                  <a:gd name="connsiteY10-464" fmla="*/ 1630223 h 3082645"/>
                  <a:gd name="connsiteX11-465" fmla="*/ 796633 w 3490663"/>
                  <a:gd name="connsiteY11-466" fmla="*/ 2993759 h 3082645"/>
                  <a:gd name="connsiteX12-467" fmla="*/ 950603 w 3490663"/>
                  <a:gd name="connsiteY12-468" fmla="*/ 3082645 h 3082645"/>
                  <a:gd name="connsiteX0-469" fmla="*/ 965611 w 3505671"/>
                  <a:gd name="connsiteY0-470" fmla="*/ 3082645 h 3082645"/>
                  <a:gd name="connsiteX1-471" fmla="*/ 2540085 w 3505671"/>
                  <a:gd name="connsiteY1-472" fmla="*/ 3082645 h 3082645"/>
                  <a:gd name="connsiteX2-473" fmla="*/ 2694038 w 3505671"/>
                  <a:gd name="connsiteY2-474" fmla="*/ 2993745 h 3082645"/>
                  <a:gd name="connsiteX3-475" fmla="*/ 3481271 w 3505671"/>
                  <a:gd name="connsiteY3-476" fmla="*/ 1630209 h 3082645"/>
                  <a:gd name="connsiteX4-477" fmla="*/ 3481264 w 3505671"/>
                  <a:gd name="connsiteY4-478" fmla="*/ 1452423 h 3082645"/>
                  <a:gd name="connsiteX5-479" fmla="*/ 2694031 w 3505671"/>
                  <a:gd name="connsiteY5-480" fmla="*/ 88887 h 3082645"/>
                  <a:gd name="connsiteX6-481" fmla="*/ 2540061 w 3505671"/>
                  <a:gd name="connsiteY6-482" fmla="*/ 0 h 3082645"/>
                  <a:gd name="connsiteX7-483" fmla="*/ 965586 w 3505671"/>
                  <a:gd name="connsiteY7-484" fmla="*/ 0 h 3082645"/>
                  <a:gd name="connsiteX8-485" fmla="*/ 811633 w 3505671"/>
                  <a:gd name="connsiteY8-486" fmla="*/ 88900 h 3082645"/>
                  <a:gd name="connsiteX9-487" fmla="*/ 24400 w 3505671"/>
                  <a:gd name="connsiteY9-488" fmla="*/ 1452436 h 3082645"/>
                  <a:gd name="connsiteX10-489" fmla="*/ 24408 w 3505671"/>
                  <a:gd name="connsiteY10-490" fmla="*/ 1630223 h 3082645"/>
                  <a:gd name="connsiteX11-491" fmla="*/ 811641 w 3505671"/>
                  <a:gd name="connsiteY11-492" fmla="*/ 2993759 h 3082645"/>
                  <a:gd name="connsiteX12-493" fmla="*/ 965611 w 3505671"/>
                  <a:gd name="connsiteY12-494" fmla="*/ 3082645 h 3082645"/>
                  <a:gd name="connsiteX0-495" fmla="*/ 965611 w 3505671"/>
                  <a:gd name="connsiteY0-496" fmla="*/ 3082645 h 3082645"/>
                  <a:gd name="connsiteX1-497" fmla="*/ 2540085 w 3505671"/>
                  <a:gd name="connsiteY1-498" fmla="*/ 3082645 h 3082645"/>
                  <a:gd name="connsiteX2-499" fmla="*/ 2694038 w 3505671"/>
                  <a:gd name="connsiteY2-500" fmla="*/ 2993745 h 3082645"/>
                  <a:gd name="connsiteX3-501" fmla="*/ 3481271 w 3505671"/>
                  <a:gd name="connsiteY3-502" fmla="*/ 1630209 h 3082645"/>
                  <a:gd name="connsiteX4-503" fmla="*/ 3481264 w 3505671"/>
                  <a:gd name="connsiteY4-504" fmla="*/ 1452423 h 3082645"/>
                  <a:gd name="connsiteX5-505" fmla="*/ 2694031 w 3505671"/>
                  <a:gd name="connsiteY5-506" fmla="*/ 88887 h 3082645"/>
                  <a:gd name="connsiteX6-507" fmla="*/ 2540061 w 3505671"/>
                  <a:gd name="connsiteY6-508" fmla="*/ 0 h 3082645"/>
                  <a:gd name="connsiteX7-509" fmla="*/ 965586 w 3505671"/>
                  <a:gd name="connsiteY7-510" fmla="*/ 0 h 3082645"/>
                  <a:gd name="connsiteX8-511" fmla="*/ 811633 w 3505671"/>
                  <a:gd name="connsiteY8-512" fmla="*/ 88900 h 3082645"/>
                  <a:gd name="connsiteX9-513" fmla="*/ 24400 w 3505671"/>
                  <a:gd name="connsiteY9-514" fmla="*/ 1452436 h 3082645"/>
                  <a:gd name="connsiteX10-515" fmla="*/ 24408 w 3505671"/>
                  <a:gd name="connsiteY10-516" fmla="*/ 1630223 h 3082645"/>
                  <a:gd name="connsiteX11-517" fmla="*/ 811641 w 3505671"/>
                  <a:gd name="connsiteY11-518" fmla="*/ 2993759 h 3082645"/>
                  <a:gd name="connsiteX12-519" fmla="*/ 965611 w 3505671"/>
                  <a:gd name="connsiteY12-520" fmla="*/ 3082645 h 3082645"/>
                  <a:gd name="connsiteX0-521" fmla="*/ 965611 w 3505671"/>
                  <a:gd name="connsiteY0-522" fmla="*/ 3082645 h 3082645"/>
                  <a:gd name="connsiteX1-523" fmla="*/ 2540085 w 3505671"/>
                  <a:gd name="connsiteY1-524" fmla="*/ 3082645 h 3082645"/>
                  <a:gd name="connsiteX2-525" fmla="*/ 2694038 w 3505671"/>
                  <a:gd name="connsiteY2-526" fmla="*/ 2993745 h 3082645"/>
                  <a:gd name="connsiteX3-527" fmla="*/ 3481271 w 3505671"/>
                  <a:gd name="connsiteY3-528" fmla="*/ 1630209 h 3082645"/>
                  <a:gd name="connsiteX4-529" fmla="*/ 3481264 w 3505671"/>
                  <a:gd name="connsiteY4-530" fmla="*/ 1452423 h 3082645"/>
                  <a:gd name="connsiteX5-531" fmla="*/ 2694031 w 3505671"/>
                  <a:gd name="connsiteY5-532" fmla="*/ 88887 h 3082645"/>
                  <a:gd name="connsiteX6-533" fmla="*/ 2540061 w 3505671"/>
                  <a:gd name="connsiteY6-534" fmla="*/ 0 h 3082645"/>
                  <a:gd name="connsiteX7-535" fmla="*/ 965586 w 3505671"/>
                  <a:gd name="connsiteY7-536" fmla="*/ 0 h 3082645"/>
                  <a:gd name="connsiteX8-537" fmla="*/ 811633 w 3505671"/>
                  <a:gd name="connsiteY8-538" fmla="*/ 88900 h 3082645"/>
                  <a:gd name="connsiteX9-539" fmla="*/ 24400 w 3505671"/>
                  <a:gd name="connsiteY9-540" fmla="*/ 1452436 h 3082645"/>
                  <a:gd name="connsiteX10-541" fmla="*/ 24408 w 3505671"/>
                  <a:gd name="connsiteY10-542" fmla="*/ 1630223 h 3082645"/>
                  <a:gd name="connsiteX11-543" fmla="*/ 811641 w 3505671"/>
                  <a:gd name="connsiteY11-544" fmla="*/ 2993759 h 3082645"/>
                  <a:gd name="connsiteX12-545" fmla="*/ 965611 w 3505671"/>
                  <a:gd name="connsiteY12-546" fmla="*/ 3082645 h 3082645"/>
                  <a:gd name="connsiteX0-547" fmla="*/ 965611 w 3505671"/>
                  <a:gd name="connsiteY0-548" fmla="*/ 3082645 h 3082645"/>
                  <a:gd name="connsiteX1-549" fmla="*/ 2540085 w 3505671"/>
                  <a:gd name="connsiteY1-550" fmla="*/ 3082645 h 3082645"/>
                  <a:gd name="connsiteX2-551" fmla="*/ 2694038 w 3505671"/>
                  <a:gd name="connsiteY2-552" fmla="*/ 2993745 h 3082645"/>
                  <a:gd name="connsiteX3-553" fmla="*/ 3481271 w 3505671"/>
                  <a:gd name="connsiteY3-554" fmla="*/ 1630209 h 3082645"/>
                  <a:gd name="connsiteX4-555" fmla="*/ 3481264 w 3505671"/>
                  <a:gd name="connsiteY4-556" fmla="*/ 1452423 h 3082645"/>
                  <a:gd name="connsiteX5-557" fmla="*/ 2694031 w 3505671"/>
                  <a:gd name="connsiteY5-558" fmla="*/ 88887 h 3082645"/>
                  <a:gd name="connsiteX6-559" fmla="*/ 2540061 w 3505671"/>
                  <a:gd name="connsiteY6-560" fmla="*/ 0 h 3082645"/>
                  <a:gd name="connsiteX7-561" fmla="*/ 965586 w 3505671"/>
                  <a:gd name="connsiteY7-562" fmla="*/ 0 h 3082645"/>
                  <a:gd name="connsiteX8-563" fmla="*/ 811633 w 3505671"/>
                  <a:gd name="connsiteY8-564" fmla="*/ 88900 h 3082645"/>
                  <a:gd name="connsiteX9-565" fmla="*/ 24400 w 3505671"/>
                  <a:gd name="connsiteY9-566" fmla="*/ 1452436 h 3082645"/>
                  <a:gd name="connsiteX10-567" fmla="*/ 24408 w 3505671"/>
                  <a:gd name="connsiteY10-568" fmla="*/ 1630223 h 3082645"/>
                  <a:gd name="connsiteX11-569" fmla="*/ 811641 w 3505671"/>
                  <a:gd name="connsiteY11-570" fmla="*/ 2993759 h 3082645"/>
                  <a:gd name="connsiteX12-571" fmla="*/ 965611 w 3505671"/>
                  <a:gd name="connsiteY12-572" fmla="*/ 3082645 h 30826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3505671" h="3082645">
                    <a:moveTo>
                      <a:pt x="965611" y="3082645"/>
                    </a:moveTo>
                    <a:cubicBezTo>
                      <a:pt x="1030690" y="3082645"/>
                      <a:pt x="2475006" y="3082646"/>
                      <a:pt x="2540085" y="3082645"/>
                    </a:cubicBezTo>
                    <a:cubicBezTo>
                      <a:pt x="2605164" y="3082646"/>
                      <a:pt x="2661499" y="3050107"/>
                      <a:pt x="2694038" y="2993745"/>
                    </a:cubicBezTo>
                    <a:cubicBezTo>
                      <a:pt x="2726578" y="2937386"/>
                      <a:pt x="3448731" y="1686570"/>
                      <a:pt x="3481271" y="1630209"/>
                    </a:cubicBezTo>
                    <a:cubicBezTo>
                      <a:pt x="3513810" y="1573850"/>
                      <a:pt x="3513803" y="1508784"/>
                      <a:pt x="3481264" y="1452423"/>
                    </a:cubicBezTo>
                    <a:cubicBezTo>
                      <a:pt x="3448724" y="1396064"/>
                      <a:pt x="2726570" y="145248"/>
                      <a:pt x="2694031" y="88887"/>
                    </a:cubicBezTo>
                    <a:cubicBezTo>
                      <a:pt x="2661492" y="32528"/>
                      <a:pt x="2605139" y="1"/>
                      <a:pt x="2540061" y="0"/>
                    </a:cubicBezTo>
                    <a:cubicBezTo>
                      <a:pt x="2474982" y="1"/>
                      <a:pt x="1030665" y="1"/>
                      <a:pt x="965586" y="0"/>
                    </a:cubicBezTo>
                    <a:cubicBezTo>
                      <a:pt x="900507" y="1"/>
                      <a:pt x="844173" y="32540"/>
                      <a:pt x="811633" y="88900"/>
                    </a:cubicBezTo>
                    <a:cubicBezTo>
                      <a:pt x="779094" y="145261"/>
                      <a:pt x="56940" y="1396077"/>
                      <a:pt x="24400" y="1452436"/>
                    </a:cubicBezTo>
                    <a:cubicBezTo>
                      <a:pt x="-8139" y="1508797"/>
                      <a:pt x="-8132" y="1573863"/>
                      <a:pt x="24408" y="1630223"/>
                    </a:cubicBezTo>
                    <a:cubicBezTo>
                      <a:pt x="56947" y="1686584"/>
                      <a:pt x="779101" y="2937400"/>
                      <a:pt x="811641" y="2993759"/>
                    </a:cubicBezTo>
                    <a:cubicBezTo>
                      <a:pt x="844180" y="3050120"/>
                      <a:pt x="900532" y="3082645"/>
                      <a:pt x="965611" y="3082645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2">
                      <a:alpha val="100000"/>
                    </a:schemeClr>
                  </a:gs>
                  <a:gs pos="0">
                    <a:schemeClr val="accent2">
                      <a:lumMod val="60000"/>
                      <a:lumOff val="40000"/>
                      <a:alpha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9017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endParaRPr lang="en-US" altLang="zh-CN" sz="1600" b="1">
                  <a:solidFill>
                    <a:schemeClr val="lt1"/>
                  </a:solidFill>
                  <a:sym typeface="+mn-ea"/>
                </a:endParaRPr>
              </a:p>
            </p:txBody>
          </p:sp>
          <p:pic>
            <p:nvPicPr>
              <p:cNvPr id="31" name="图片 15" descr="343439383331313b343532303033313bd3a6d3c3c9ccb3c7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1807" y="3893"/>
                <a:ext cx="272" cy="272"/>
              </a:xfrm>
              <a:prstGeom prst="rect">
                <a:avLst/>
              </a:prstGeom>
            </p:spPr>
          </p:pic>
        </p:grpSp>
      </p:grpSp>
      <p:grpSp>
        <p:nvGrpSpPr>
          <p:cNvPr id="41" name="组合 40"/>
          <p:cNvGrpSpPr/>
          <p:nvPr>
            <p:custDataLst>
              <p:tags r:id="rId22"/>
            </p:custDataLst>
          </p:nvPr>
        </p:nvGrpSpPr>
        <p:grpSpPr>
          <a:xfrm>
            <a:off x="1239242" y="3796540"/>
            <a:ext cx="3248835" cy="721117"/>
            <a:chOff x="2200" y="6379"/>
            <a:chExt cx="5118" cy="1136"/>
          </a:xfrm>
        </p:grpSpPr>
        <p:sp>
          <p:nvSpPr>
            <p:cNvPr id="6" name="矩形 5"/>
            <p:cNvSpPr/>
            <p:nvPr>
              <p:custDataLst>
                <p:tags r:id="rId23"/>
              </p:custDataLst>
            </p:nvPr>
          </p:nvSpPr>
          <p:spPr>
            <a:xfrm>
              <a:off x="2200" y="6379"/>
              <a:ext cx="4099" cy="110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数据分析的透明性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grpSp>
          <p:nvGrpSpPr>
            <p:cNvPr id="40" name="组合 39"/>
            <p:cNvGrpSpPr/>
            <p:nvPr>
              <p:custDataLst>
                <p:tags r:id="rId24"/>
              </p:custDataLst>
            </p:nvPr>
          </p:nvGrpSpPr>
          <p:grpSpPr>
            <a:xfrm>
              <a:off x="6562" y="6851"/>
              <a:ext cx="756" cy="664"/>
              <a:chOff x="6562" y="6851"/>
              <a:chExt cx="756" cy="664"/>
            </a:xfrm>
          </p:grpSpPr>
          <p:sp>
            <p:nvSpPr>
              <p:cNvPr id="4" name="任意多边形: 形状 14296"/>
              <p:cNvSpPr/>
              <p:nvPr>
                <p:custDataLst>
                  <p:tags r:id="rId25"/>
                </p:custDataLst>
              </p:nvPr>
            </p:nvSpPr>
            <p:spPr>
              <a:xfrm rot="1800000">
                <a:off x="6562" y="6851"/>
                <a:ext cx="756" cy="665"/>
              </a:xfrm>
              <a:custGeom>
                <a:avLst/>
                <a:gdLst>
                  <a:gd name="connsiteX0" fmla="*/ 950601 w 3475650"/>
                  <a:gd name="connsiteY0" fmla="*/ 3082645 h 3082645"/>
                  <a:gd name="connsiteX1" fmla="*/ 2525075 w 3475650"/>
                  <a:gd name="connsiteY1" fmla="*/ 3082645 h 3082645"/>
                  <a:gd name="connsiteX2" fmla="*/ 2679028 w 3475650"/>
                  <a:gd name="connsiteY2" fmla="*/ 2993745 h 3082645"/>
                  <a:gd name="connsiteX3" fmla="*/ 3466261 w 3475650"/>
                  <a:gd name="connsiteY3" fmla="*/ 1630209 h 3082645"/>
                  <a:gd name="connsiteX4" fmla="*/ 3466254 w 3475650"/>
                  <a:gd name="connsiteY4" fmla="*/ 1452423 h 3082645"/>
                  <a:gd name="connsiteX5" fmla="*/ 2679021 w 3475650"/>
                  <a:gd name="connsiteY5" fmla="*/ 88887 h 3082645"/>
                  <a:gd name="connsiteX6" fmla="*/ 2525051 w 3475650"/>
                  <a:gd name="connsiteY6" fmla="*/ 0 h 3082645"/>
                  <a:gd name="connsiteX7" fmla="*/ 950576 w 3475650"/>
                  <a:gd name="connsiteY7" fmla="*/ 0 h 3082645"/>
                  <a:gd name="connsiteX8" fmla="*/ 796623 w 3475650"/>
                  <a:gd name="connsiteY8" fmla="*/ 88900 h 3082645"/>
                  <a:gd name="connsiteX9" fmla="*/ 9390 w 3475650"/>
                  <a:gd name="connsiteY9" fmla="*/ 1452436 h 3082645"/>
                  <a:gd name="connsiteX10" fmla="*/ 9398 w 3475650"/>
                  <a:gd name="connsiteY10" fmla="*/ 1630223 h 3082645"/>
                  <a:gd name="connsiteX11" fmla="*/ 796631 w 3475650"/>
                  <a:gd name="connsiteY11" fmla="*/ 2993759 h 3082645"/>
                  <a:gd name="connsiteX12" fmla="*/ 950601 w 3475650"/>
                  <a:gd name="connsiteY12" fmla="*/ 3082645 h 3082645"/>
                  <a:gd name="connsiteX0-1" fmla="*/ 950601 w 3475650"/>
                  <a:gd name="connsiteY0-2" fmla="*/ 3082645 h 3082645"/>
                  <a:gd name="connsiteX1-3" fmla="*/ 2525075 w 3475650"/>
                  <a:gd name="connsiteY1-4" fmla="*/ 3082645 h 3082645"/>
                  <a:gd name="connsiteX2-5" fmla="*/ 2679028 w 3475650"/>
                  <a:gd name="connsiteY2-6" fmla="*/ 2993745 h 3082645"/>
                  <a:gd name="connsiteX3-7" fmla="*/ 3466261 w 3475650"/>
                  <a:gd name="connsiteY3-8" fmla="*/ 1630209 h 3082645"/>
                  <a:gd name="connsiteX4-9" fmla="*/ 3466254 w 3475650"/>
                  <a:gd name="connsiteY4-10" fmla="*/ 1452423 h 3082645"/>
                  <a:gd name="connsiteX5-11" fmla="*/ 2679021 w 3475650"/>
                  <a:gd name="connsiteY5-12" fmla="*/ 88887 h 3082645"/>
                  <a:gd name="connsiteX6-13" fmla="*/ 2525051 w 3475650"/>
                  <a:gd name="connsiteY6-14" fmla="*/ 0 h 3082645"/>
                  <a:gd name="connsiteX7-15" fmla="*/ 950576 w 3475650"/>
                  <a:gd name="connsiteY7-16" fmla="*/ 0 h 3082645"/>
                  <a:gd name="connsiteX8-17" fmla="*/ 796623 w 3475650"/>
                  <a:gd name="connsiteY8-18" fmla="*/ 88900 h 3082645"/>
                  <a:gd name="connsiteX9-19" fmla="*/ 9390 w 3475650"/>
                  <a:gd name="connsiteY9-20" fmla="*/ 1452436 h 3082645"/>
                  <a:gd name="connsiteX10-21" fmla="*/ 9398 w 3475650"/>
                  <a:gd name="connsiteY10-22" fmla="*/ 1630223 h 3082645"/>
                  <a:gd name="connsiteX11-23" fmla="*/ 796631 w 3475650"/>
                  <a:gd name="connsiteY11-24" fmla="*/ 2993759 h 3082645"/>
                  <a:gd name="connsiteX12-25" fmla="*/ 950601 w 3475650"/>
                  <a:gd name="connsiteY12-26" fmla="*/ 3082645 h 3082645"/>
                  <a:gd name="connsiteX0-27" fmla="*/ 950601 w 3475650"/>
                  <a:gd name="connsiteY0-28" fmla="*/ 3082645 h 3082645"/>
                  <a:gd name="connsiteX1-29" fmla="*/ 2525075 w 3475650"/>
                  <a:gd name="connsiteY1-30" fmla="*/ 3082645 h 3082645"/>
                  <a:gd name="connsiteX2-31" fmla="*/ 2679028 w 3475650"/>
                  <a:gd name="connsiteY2-32" fmla="*/ 2993745 h 3082645"/>
                  <a:gd name="connsiteX3-33" fmla="*/ 3466261 w 3475650"/>
                  <a:gd name="connsiteY3-34" fmla="*/ 1630209 h 3082645"/>
                  <a:gd name="connsiteX4-35" fmla="*/ 3466254 w 3475650"/>
                  <a:gd name="connsiteY4-36" fmla="*/ 1452423 h 3082645"/>
                  <a:gd name="connsiteX5-37" fmla="*/ 2679021 w 3475650"/>
                  <a:gd name="connsiteY5-38" fmla="*/ 88887 h 3082645"/>
                  <a:gd name="connsiteX6-39" fmla="*/ 2525051 w 3475650"/>
                  <a:gd name="connsiteY6-40" fmla="*/ 0 h 3082645"/>
                  <a:gd name="connsiteX7-41" fmla="*/ 950576 w 3475650"/>
                  <a:gd name="connsiteY7-42" fmla="*/ 0 h 3082645"/>
                  <a:gd name="connsiteX8-43" fmla="*/ 796623 w 3475650"/>
                  <a:gd name="connsiteY8-44" fmla="*/ 88900 h 3082645"/>
                  <a:gd name="connsiteX9-45" fmla="*/ 9390 w 3475650"/>
                  <a:gd name="connsiteY9-46" fmla="*/ 1452436 h 3082645"/>
                  <a:gd name="connsiteX10-47" fmla="*/ 9398 w 3475650"/>
                  <a:gd name="connsiteY10-48" fmla="*/ 1630223 h 3082645"/>
                  <a:gd name="connsiteX11-49" fmla="*/ 796631 w 3475650"/>
                  <a:gd name="connsiteY11-50" fmla="*/ 2993759 h 3082645"/>
                  <a:gd name="connsiteX12-51" fmla="*/ 950601 w 3475650"/>
                  <a:gd name="connsiteY12-52" fmla="*/ 3082645 h 3082645"/>
                  <a:gd name="connsiteX0-53" fmla="*/ 950601 w 3475650"/>
                  <a:gd name="connsiteY0-54" fmla="*/ 3082645 h 3082645"/>
                  <a:gd name="connsiteX1-55" fmla="*/ 2525075 w 3475650"/>
                  <a:gd name="connsiteY1-56" fmla="*/ 3082645 h 3082645"/>
                  <a:gd name="connsiteX2-57" fmla="*/ 2679028 w 3475650"/>
                  <a:gd name="connsiteY2-58" fmla="*/ 2993745 h 3082645"/>
                  <a:gd name="connsiteX3-59" fmla="*/ 3466261 w 3475650"/>
                  <a:gd name="connsiteY3-60" fmla="*/ 1630209 h 3082645"/>
                  <a:gd name="connsiteX4-61" fmla="*/ 3466254 w 3475650"/>
                  <a:gd name="connsiteY4-62" fmla="*/ 1452423 h 3082645"/>
                  <a:gd name="connsiteX5-63" fmla="*/ 2679021 w 3475650"/>
                  <a:gd name="connsiteY5-64" fmla="*/ 88887 h 3082645"/>
                  <a:gd name="connsiteX6-65" fmla="*/ 2525051 w 3475650"/>
                  <a:gd name="connsiteY6-66" fmla="*/ 0 h 3082645"/>
                  <a:gd name="connsiteX7-67" fmla="*/ 950576 w 3475650"/>
                  <a:gd name="connsiteY7-68" fmla="*/ 0 h 3082645"/>
                  <a:gd name="connsiteX8-69" fmla="*/ 796623 w 3475650"/>
                  <a:gd name="connsiteY8-70" fmla="*/ 88900 h 3082645"/>
                  <a:gd name="connsiteX9-71" fmla="*/ 9390 w 3475650"/>
                  <a:gd name="connsiteY9-72" fmla="*/ 1452436 h 3082645"/>
                  <a:gd name="connsiteX10-73" fmla="*/ 9398 w 3475650"/>
                  <a:gd name="connsiteY10-74" fmla="*/ 1630223 h 3082645"/>
                  <a:gd name="connsiteX11-75" fmla="*/ 796631 w 3475650"/>
                  <a:gd name="connsiteY11-76" fmla="*/ 2993759 h 3082645"/>
                  <a:gd name="connsiteX12-77" fmla="*/ 950601 w 3475650"/>
                  <a:gd name="connsiteY12-78" fmla="*/ 3082645 h 3082645"/>
                  <a:gd name="connsiteX0-79" fmla="*/ 950601 w 3475650"/>
                  <a:gd name="connsiteY0-80" fmla="*/ 3082645 h 3082645"/>
                  <a:gd name="connsiteX1-81" fmla="*/ 2525075 w 3475650"/>
                  <a:gd name="connsiteY1-82" fmla="*/ 3082645 h 3082645"/>
                  <a:gd name="connsiteX2-83" fmla="*/ 2679028 w 3475650"/>
                  <a:gd name="connsiteY2-84" fmla="*/ 2993745 h 3082645"/>
                  <a:gd name="connsiteX3-85" fmla="*/ 3466261 w 3475650"/>
                  <a:gd name="connsiteY3-86" fmla="*/ 1630209 h 3082645"/>
                  <a:gd name="connsiteX4-87" fmla="*/ 3466254 w 3475650"/>
                  <a:gd name="connsiteY4-88" fmla="*/ 1452423 h 3082645"/>
                  <a:gd name="connsiteX5-89" fmla="*/ 2679021 w 3475650"/>
                  <a:gd name="connsiteY5-90" fmla="*/ 88887 h 3082645"/>
                  <a:gd name="connsiteX6-91" fmla="*/ 2525051 w 3475650"/>
                  <a:gd name="connsiteY6-92" fmla="*/ 0 h 3082645"/>
                  <a:gd name="connsiteX7-93" fmla="*/ 950576 w 3475650"/>
                  <a:gd name="connsiteY7-94" fmla="*/ 0 h 3082645"/>
                  <a:gd name="connsiteX8-95" fmla="*/ 796623 w 3475650"/>
                  <a:gd name="connsiteY8-96" fmla="*/ 88900 h 3082645"/>
                  <a:gd name="connsiteX9-97" fmla="*/ 9390 w 3475650"/>
                  <a:gd name="connsiteY9-98" fmla="*/ 1452436 h 3082645"/>
                  <a:gd name="connsiteX10-99" fmla="*/ 9398 w 3475650"/>
                  <a:gd name="connsiteY10-100" fmla="*/ 1630223 h 3082645"/>
                  <a:gd name="connsiteX11-101" fmla="*/ 796631 w 3475650"/>
                  <a:gd name="connsiteY11-102" fmla="*/ 2993759 h 3082645"/>
                  <a:gd name="connsiteX12-103" fmla="*/ 950601 w 3475650"/>
                  <a:gd name="connsiteY12-104" fmla="*/ 3082645 h 3082645"/>
                  <a:gd name="connsiteX0-105" fmla="*/ 950601 w 3475650"/>
                  <a:gd name="connsiteY0-106" fmla="*/ 3082645 h 3082645"/>
                  <a:gd name="connsiteX1-107" fmla="*/ 2525075 w 3475650"/>
                  <a:gd name="connsiteY1-108" fmla="*/ 3082645 h 3082645"/>
                  <a:gd name="connsiteX2-109" fmla="*/ 2679028 w 3475650"/>
                  <a:gd name="connsiteY2-110" fmla="*/ 2993745 h 3082645"/>
                  <a:gd name="connsiteX3-111" fmla="*/ 3466261 w 3475650"/>
                  <a:gd name="connsiteY3-112" fmla="*/ 1630209 h 3082645"/>
                  <a:gd name="connsiteX4-113" fmla="*/ 3466254 w 3475650"/>
                  <a:gd name="connsiteY4-114" fmla="*/ 1452423 h 3082645"/>
                  <a:gd name="connsiteX5-115" fmla="*/ 2679021 w 3475650"/>
                  <a:gd name="connsiteY5-116" fmla="*/ 88887 h 3082645"/>
                  <a:gd name="connsiteX6-117" fmla="*/ 2525051 w 3475650"/>
                  <a:gd name="connsiteY6-118" fmla="*/ 0 h 3082645"/>
                  <a:gd name="connsiteX7-119" fmla="*/ 950576 w 3475650"/>
                  <a:gd name="connsiteY7-120" fmla="*/ 0 h 3082645"/>
                  <a:gd name="connsiteX8-121" fmla="*/ 796623 w 3475650"/>
                  <a:gd name="connsiteY8-122" fmla="*/ 88900 h 3082645"/>
                  <a:gd name="connsiteX9-123" fmla="*/ 9390 w 3475650"/>
                  <a:gd name="connsiteY9-124" fmla="*/ 1452436 h 3082645"/>
                  <a:gd name="connsiteX10-125" fmla="*/ 9398 w 3475650"/>
                  <a:gd name="connsiteY10-126" fmla="*/ 1630223 h 3082645"/>
                  <a:gd name="connsiteX11-127" fmla="*/ 796631 w 3475650"/>
                  <a:gd name="connsiteY11-128" fmla="*/ 2993759 h 3082645"/>
                  <a:gd name="connsiteX12-129" fmla="*/ 950601 w 3475650"/>
                  <a:gd name="connsiteY12-130" fmla="*/ 3082645 h 3082645"/>
                  <a:gd name="connsiteX0-131" fmla="*/ 950601 w 3475653"/>
                  <a:gd name="connsiteY0-132" fmla="*/ 3082645 h 3082645"/>
                  <a:gd name="connsiteX1-133" fmla="*/ 2525075 w 3475653"/>
                  <a:gd name="connsiteY1-134" fmla="*/ 3082645 h 3082645"/>
                  <a:gd name="connsiteX2-135" fmla="*/ 2679028 w 3475653"/>
                  <a:gd name="connsiteY2-136" fmla="*/ 2993745 h 3082645"/>
                  <a:gd name="connsiteX3-137" fmla="*/ 3466261 w 3475653"/>
                  <a:gd name="connsiteY3-138" fmla="*/ 1630209 h 3082645"/>
                  <a:gd name="connsiteX4-139" fmla="*/ 3466254 w 3475653"/>
                  <a:gd name="connsiteY4-140" fmla="*/ 1452423 h 3082645"/>
                  <a:gd name="connsiteX5-141" fmla="*/ 2679021 w 3475653"/>
                  <a:gd name="connsiteY5-142" fmla="*/ 88887 h 3082645"/>
                  <a:gd name="connsiteX6-143" fmla="*/ 2525051 w 3475653"/>
                  <a:gd name="connsiteY6-144" fmla="*/ 0 h 3082645"/>
                  <a:gd name="connsiteX7-145" fmla="*/ 950576 w 3475653"/>
                  <a:gd name="connsiteY7-146" fmla="*/ 0 h 3082645"/>
                  <a:gd name="connsiteX8-147" fmla="*/ 796623 w 3475653"/>
                  <a:gd name="connsiteY8-148" fmla="*/ 88900 h 3082645"/>
                  <a:gd name="connsiteX9-149" fmla="*/ 9390 w 3475653"/>
                  <a:gd name="connsiteY9-150" fmla="*/ 1452436 h 3082645"/>
                  <a:gd name="connsiteX10-151" fmla="*/ 9398 w 3475653"/>
                  <a:gd name="connsiteY10-152" fmla="*/ 1630223 h 3082645"/>
                  <a:gd name="connsiteX11-153" fmla="*/ 796631 w 3475653"/>
                  <a:gd name="connsiteY11-154" fmla="*/ 2993759 h 3082645"/>
                  <a:gd name="connsiteX12-155" fmla="*/ 950601 w 3475653"/>
                  <a:gd name="connsiteY12-156" fmla="*/ 3082645 h 3082645"/>
                  <a:gd name="connsiteX0-157" fmla="*/ 950601 w 3490661"/>
                  <a:gd name="connsiteY0-158" fmla="*/ 3082645 h 3082645"/>
                  <a:gd name="connsiteX1-159" fmla="*/ 2525075 w 3490661"/>
                  <a:gd name="connsiteY1-160" fmla="*/ 3082645 h 3082645"/>
                  <a:gd name="connsiteX2-161" fmla="*/ 2679028 w 3490661"/>
                  <a:gd name="connsiteY2-162" fmla="*/ 2993745 h 3082645"/>
                  <a:gd name="connsiteX3-163" fmla="*/ 3466261 w 3490661"/>
                  <a:gd name="connsiteY3-164" fmla="*/ 1630209 h 3082645"/>
                  <a:gd name="connsiteX4-165" fmla="*/ 3466254 w 3490661"/>
                  <a:gd name="connsiteY4-166" fmla="*/ 1452423 h 3082645"/>
                  <a:gd name="connsiteX5-167" fmla="*/ 2679021 w 3490661"/>
                  <a:gd name="connsiteY5-168" fmla="*/ 88887 h 3082645"/>
                  <a:gd name="connsiteX6-169" fmla="*/ 2525051 w 3490661"/>
                  <a:gd name="connsiteY6-170" fmla="*/ 0 h 3082645"/>
                  <a:gd name="connsiteX7-171" fmla="*/ 950576 w 3490661"/>
                  <a:gd name="connsiteY7-172" fmla="*/ 0 h 3082645"/>
                  <a:gd name="connsiteX8-173" fmla="*/ 796623 w 3490661"/>
                  <a:gd name="connsiteY8-174" fmla="*/ 88900 h 3082645"/>
                  <a:gd name="connsiteX9-175" fmla="*/ 9390 w 3490661"/>
                  <a:gd name="connsiteY9-176" fmla="*/ 1452436 h 3082645"/>
                  <a:gd name="connsiteX10-177" fmla="*/ 9398 w 3490661"/>
                  <a:gd name="connsiteY10-178" fmla="*/ 1630223 h 3082645"/>
                  <a:gd name="connsiteX11-179" fmla="*/ 796631 w 3490661"/>
                  <a:gd name="connsiteY11-180" fmla="*/ 2993759 h 3082645"/>
                  <a:gd name="connsiteX12-181" fmla="*/ 950601 w 3490661"/>
                  <a:gd name="connsiteY12-182" fmla="*/ 3082645 h 3082645"/>
                  <a:gd name="connsiteX0-183" fmla="*/ 950601 w 3490661"/>
                  <a:gd name="connsiteY0-184" fmla="*/ 3082645 h 3082645"/>
                  <a:gd name="connsiteX1-185" fmla="*/ 2525075 w 3490661"/>
                  <a:gd name="connsiteY1-186" fmla="*/ 3082645 h 3082645"/>
                  <a:gd name="connsiteX2-187" fmla="*/ 2679028 w 3490661"/>
                  <a:gd name="connsiteY2-188" fmla="*/ 2993745 h 3082645"/>
                  <a:gd name="connsiteX3-189" fmla="*/ 3466261 w 3490661"/>
                  <a:gd name="connsiteY3-190" fmla="*/ 1630209 h 3082645"/>
                  <a:gd name="connsiteX4-191" fmla="*/ 3466254 w 3490661"/>
                  <a:gd name="connsiteY4-192" fmla="*/ 1452423 h 3082645"/>
                  <a:gd name="connsiteX5-193" fmla="*/ 2679021 w 3490661"/>
                  <a:gd name="connsiteY5-194" fmla="*/ 88887 h 3082645"/>
                  <a:gd name="connsiteX6-195" fmla="*/ 2525051 w 3490661"/>
                  <a:gd name="connsiteY6-196" fmla="*/ 0 h 3082645"/>
                  <a:gd name="connsiteX7-197" fmla="*/ 950576 w 3490661"/>
                  <a:gd name="connsiteY7-198" fmla="*/ 0 h 3082645"/>
                  <a:gd name="connsiteX8-199" fmla="*/ 796623 w 3490661"/>
                  <a:gd name="connsiteY8-200" fmla="*/ 88900 h 3082645"/>
                  <a:gd name="connsiteX9-201" fmla="*/ 9390 w 3490661"/>
                  <a:gd name="connsiteY9-202" fmla="*/ 1452436 h 3082645"/>
                  <a:gd name="connsiteX10-203" fmla="*/ 9398 w 3490661"/>
                  <a:gd name="connsiteY10-204" fmla="*/ 1630223 h 3082645"/>
                  <a:gd name="connsiteX11-205" fmla="*/ 796631 w 3490661"/>
                  <a:gd name="connsiteY11-206" fmla="*/ 2993759 h 3082645"/>
                  <a:gd name="connsiteX12-207" fmla="*/ 950601 w 3490661"/>
                  <a:gd name="connsiteY12-208" fmla="*/ 3082645 h 3082645"/>
                  <a:gd name="connsiteX0-209" fmla="*/ 950601 w 3490661"/>
                  <a:gd name="connsiteY0-210" fmla="*/ 3082645 h 3082645"/>
                  <a:gd name="connsiteX1-211" fmla="*/ 2525075 w 3490661"/>
                  <a:gd name="connsiteY1-212" fmla="*/ 3082645 h 3082645"/>
                  <a:gd name="connsiteX2-213" fmla="*/ 2679028 w 3490661"/>
                  <a:gd name="connsiteY2-214" fmla="*/ 2993745 h 3082645"/>
                  <a:gd name="connsiteX3-215" fmla="*/ 3466261 w 3490661"/>
                  <a:gd name="connsiteY3-216" fmla="*/ 1630209 h 3082645"/>
                  <a:gd name="connsiteX4-217" fmla="*/ 3466254 w 3490661"/>
                  <a:gd name="connsiteY4-218" fmla="*/ 1452423 h 3082645"/>
                  <a:gd name="connsiteX5-219" fmla="*/ 2679021 w 3490661"/>
                  <a:gd name="connsiteY5-220" fmla="*/ 88887 h 3082645"/>
                  <a:gd name="connsiteX6-221" fmla="*/ 2525051 w 3490661"/>
                  <a:gd name="connsiteY6-222" fmla="*/ 0 h 3082645"/>
                  <a:gd name="connsiteX7-223" fmla="*/ 950576 w 3490661"/>
                  <a:gd name="connsiteY7-224" fmla="*/ 0 h 3082645"/>
                  <a:gd name="connsiteX8-225" fmla="*/ 796623 w 3490661"/>
                  <a:gd name="connsiteY8-226" fmla="*/ 88900 h 3082645"/>
                  <a:gd name="connsiteX9-227" fmla="*/ 9390 w 3490661"/>
                  <a:gd name="connsiteY9-228" fmla="*/ 1452436 h 3082645"/>
                  <a:gd name="connsiteX10-229" fmla="*/ 9398 w 3490661"/>
                  <a:gd name="connsiteY10-230" fmla="*/ 1630223 h 3082645"/>
                  <a:gd name="connsiteX11-231" fmla="*/ 796631 w 3490661"/>
                  <a:gd name="connsiteY11-232" fmla="*/ 2993759 h 3082645"/>
                  <a:gd name="connsiteX12-233" fmla="*/ 950601 w 3490661"/>
                  <a:gd name="connsiteY12-234" fmla="*/ 3082645 h 3082645"/>
                  <a:gd name="connsiteX0-235" fmla="*/ 950601 w 3490661"/>
                  <a:gd name="connsiteY0-236" fmla="*/ 3082645 h 3082645"/>
                  <a:gd name="connsiteX1-237" fmla="*/ 2525075 w 3490661"/>
                  <a:gd name="connsiteY1-238" fmla="*/ 3082645 h 3082645"/>
                  <a:gd name="connsiteX2-239" fmla="*/ 2679028 w 3490661"/>
                  <a:gd name="connsiteY2-240" fmla="*/ 2993745 h 3082645"/>
                  <a:gd name="connsiteX3-241" fmla="*/ 3466261 w 3490661"/>
                  <a:gd name="connsiteY3-242" fmla="*/ 1630209 h 3082645"/>
                  <a:gd name="connsiteX4-243" fmla="*/ 3466254 w 3490661"/>
                  <a:gd name="connsiteY4-244" fmla="*/ 1452423 h 3082645"/>
                  <a:gd name="connsiteX5-245" fmla="*/ 2679021 w 3490661"/>
                  <a:gd name="connsiteY5-246" fmla="*/ 88887 h 3082645"/>
                  <a:gd name="connsiteX6-247" fmla="*/ 2525051 w 3490661"/>
                  <a:gd name="connsiteY6-248" fmla="*/ 0 h 3082645"/>
                  <a:gd name="connsiteX7-249" fmla="*/ 950576 w 3490661"/>
                  <a:gd name="connsiteY7-250" fmla="*/ 0 h 3082645"/>
                  <a:gd name="connsiteX8-251" fmla="*/ 796623 w 3490661"/>
                  <a:gd name="connsiteY8-252" fmla="*/ 88900 h 3082645"/>
                  <a:gd name="connsiteX9-253" fmla="*/ 9390 w 3490661"/>
                  <a:gd name="connsiteY9-254" fmla="*/ 1452436 h 3082645"/>
                  <a:gd name="connsiteX10-255" fmla="*/ 9398 w 3490661"/>
                  <a:gd name="connsiteY10-256" fmla="*/ 1630223 h 3082645"/>
                  <a:gd name="connsiteX11-257" fmla="*/ 796631 w 3490661"/>
                  <a:gd name="connsiteY11-258" fmla="*/ 2993759 h 3082645"/>
                  <a:gd name="connsiteX12-259" fmla="*/ 950601 w 3490661"/>
                  <a:gd name="connsiteY12-260" fmla="*/ 3082645 h 3082645"/>
                  <a:gd name="connsiteX0-261" fmla="*/ 950601 w 3490661"/>
                  <a:gd name="connsiteY0-262" fmla="*/ 3082645 h 3082645"/>
                  <a:gd name="connsiteX1-263" fmla="*/ 2525075 w 3490661"/>
                  <a:gd name="connsiteY1-264" fmla="*/ 3082645 h 3082645"/>
                  <a:gd name="connsiteX2-265" fmla="*/ 2679028 w 3490661"/>
                  <a:gd name="connsiteY2-266" fmla="*/ 2993745 h 3082645"/>
                  <a:gd name="connsiteX3-267" fmla="*/ 3466261 w 3490661"/>
                  <a:gd name="connsiteY3-268" fmla="*/ 1630209 h 3082645"/>
                  <a:gd name="connsiteX4-269" fmla="*/ 3466254 w 3490661"/>
                  <a:gd name="connsiteY4-270" fmla="*/ 1452423 h 3082645"/>
                  <a:gd name="connsiteX5-271" fmla="*/ 2679021 w 3490661"/>
                  <a:gd name="connsiteY5-272" fmla="*/ 88887 h 3082645"/>
                  <a:gd name="connsiteX6-273" fmla="*/ 2525051 w 3490661"/>
                  <a:gd name="connsiteY6-274" fmla="*/ 0 h 3082645"/>
                  <a:gd name="connsiteX7-275" fmla="*/ 950576 w 3490661"/>
                  <a:gd name="connsiteY7-276" fmla="*/ 0 h 3082645"/>
                  <a:gd name="connsiteX8-277" fmla="*/ 796623 w 3490661"/>
                  <a:gd name="connsiteY8-278" fmla="*/ 88900 h 3082645"/>
                  <a:gd name="connsiteX9-279" fmla="*/ 9390 w 3490661"/>
                  <a:gd name="connsiteY9-280" fmla="*/ 1452436 h 3082645"/>
                  <a:gd name="connsiteX10-281" fmla="*/ 9398 w 3490661"/>
                  <a:gd name="connsiteY10-282" fmla="*/ 1630223 h 3082645"/>
                  <a:gd name="connsiteX11-283" fmla="*/ 796631 w 3490661"/>
                  <a:gd name="connsiteY11-284" fmla="*/ 2993759 h 3082645"/>
                  <a:gd name="connsiteX12-285" fmla="*/ 950601 w 3490661"/>
                  <a:gd name="connsiteY12-286" fmla="*/ 3082645 h 3082645"/>
                  <a:gd name="connsiteX0-287" fmla="*/ 950601 w 3490661"/>
                  <a:gd name="connsiteY0-288" fmla="*/ 3082645 h 3082645"/>
                  <a:gd name="connsiteX1-289" fmla="*/ 2525075 w 3490661"/>
                  <a:gd name="connsiteY1-290" fmla="*/ 3082645 h 3082645"/>
                  <a:gd name="connsiteX2-291" fmla="*/ 2679028 w 3490661"/>
                  <a:gd name="connsiteY2-292" fmla="*/ 2993745 h 3082645"/>
                  <a:gd name="connsiteX3-293" fmla="*/ 3466261 w 3490661"/>
                  <a:gd name="connsiteY3-294" fmla="*/ 1630209 h 3082645"/>
                  <a:gd name="connsiteX4-295" fmla="*/ 3466254 w 3490661"/>
                  <a:gd name="connsiteY4-296" fmla="*/ 1452423 h 3082645"/>
                  <a:gd name="connsiteX5-297" fmla="*/ 2679021 w 3490661"/>
                  <a:gd name="connsiteY5-298" fmla="*/ 88887 h 3082645"/>
                  <a:gd name="connsiteX6-299" fmla="*/ 2525051 w 3490661"/>
                  <a:gd name="connsiteY6-300" fmla="*/ 0 h 3082645"/>
                  <a:gd name="connsiteX7-301" fmla="*/ 950576 w 3490661"/>
                  <a:gd name="connsiteY7-302" fmla="*/ 0 h 3082645"/>
                  <a:gd name="connsiteX8-303" fmla="*/ 796623 w 3490661"/>
                  <a:gd name="connsiteY8-304" fmla="*/ 88900 h 3082645"/>
                  <a:gd name="connsiteX9-305" fmla="*/ 9390 w 3490661"/>
                  <a:gd name="connsiteY9-306" fmla="*/ 1452436 h 3082645"/>
                  <a:gd name="connsiteX10-307" fmla="*/ 9398 w 3490661"/>
                  <a:gd name="connsiteY10-308" fmla="*/ 1630223 h 3082645"/>
                  <a:gd name="connsiteX11-309" fmla="*/ 796631 w 3490661"/>
                  <a:gd name="connsiteY11-310" fmla="*/ 2993759 h 3082645"/>
                  <a:gd name="connsiteX12-311" fmla="*/ 950601 w 3490661"/>
                  <a:gd name="connsiteY12-312" fmla="*/ 3082645 h 3082645"/>
                  <a:gd name="connsiteX0-313" fmla="*/ 950601 w 3490661"/>
                  <a:gd name="connsiteY0-314" fmla="*/ 3082645 h 3082645"/>
                  <a:gd name="connsiteX1-315" fmla="*/ 2525075 w 3490661"/>
                  <a:gd name="connsiteY1-316" fmla="*/ 3082645 h 3082645"/>
                  <a:gd name="connsiteX2-317" fmla="*/ 2679028 w 3490661"/>
                  <a:gd name="connsiteY2-318" fmla="*/ 2993745 h 3082645"/>
                  <a:gd name="connsiteX3-319" fmla="*/ 3466261 w 3490661"/>
                  <a:gd name="connsiteY3-320" fmla="*/ 1630209 h 3082645"/>
                  <a:gd name="connsiteX4-321" fmla="*/ 3466254 w 3490661"/>
                  <a:gd name="connsiteY4-322" fmla="*/ 1452423 h 3082645"/>
                  <a:gd name="connsiteX5-323" fmla="*/ 2679021 w 3490661"/>
                  <a:gd name="connsiteY5-324" fmla="*/ 88887 h 3082645"/>
                  <a:gd name="connsiteX6-325" fmla="*/ 2525051 w 3490661"/>
                  <a:gd name="connsiteY6-326" fmla="*/ 0 h 3082645"/>
                  <a:gd name="connsiteX7-327" fmla="*/ 950576 w 3490661"/>
                  <a:gd name="connsiteY7-328" fmla="*/ 0 h 3082645"/>
                  <a:gd name="connsiteX8-329" fmla="*/ 796623 w 3490661"/>
                  <a:gd name="connsiteY8-330" fmla="*/ 88900 h 3082645"/>
                  <a:gd name="connsiteX9-331" fmla="*/ 9390 w 3490661"/>
                  <a:gd name="connsiteY9-332" fmla="*/ 1452436 h 3082645"/>
                  <a:gd name="connsiteX10-333" fmla="*/ 9398 w 3490661"/>
                  <a:gd name="connsiteY10-334" fmla="*/ 1630223 h 3082645"/>
                  <a:gd name="connsiteX11-335" fmla="*/ 796631 w 3490661"/>
                  <a:gd name="connsiteY11-336" fmla="*/ 2993759 h 3082645"/>
                  <a:gd name="connsiteX12-337" fmla="*/ 950601 w 3490661"/>
                  <a:gd name="connsiteY12-338" fmla="*/ 3082645 h 3082645"/>
                  <a:gd name="connsiteX0-339" fmla="*/ 950601 w 3490661"/>
                  <a:gd name="connsiteY0-340" fmla="*/ 3082645 h 3082645"/>
                  <a:gd name="connsiteX1-341" fmla="*/ 2525075 w 3490661"/>
                  <a:gd name="connsiteY1-342" fmla="*/ 3082645 h 3082645"/>
                  <a:gd name="connsiteX2-343" fmla="*/ 2679028 w 3490661"/>
                  <a:gd name="connsiteY2-344" fmla="*/ 2993745 h 3082645"/>
                  <a:gd name="connsiteX3-345" fmla="*/ 3466261 w 3490661"/>
                  <a:gd name="connsiteY3-346" fmla="*/ 1630209 h 3082645"/>
                  <a:gd name="connsiteX4-347" fmla="*/ 3466254 w 3490661"/>
                  <a:gd name="connsiteY4-348" fmla="*/ 1452423 h 3082645"/>
                  <a:gd name="connsiteX5-349" fmla="*/ 2679021 w 3490661"/>
                  <a:gd name="connsiteY5-350" fmla="*/ 88887 h 3082645"/>
                  <a:gd name="connsiteX6-351" fmla="*/ 2525051 w 3490661"/>
                  <a:gd name="connsiteY6-352" fmla="*/ 0 h 3082645"/>
                  <a:gd name="connsiteX7-353" fmla="*/ 950576 w 3490661"/>
                  <a:gd name="connsiteY7-354" fmla="*/ 0 h 3082645"/>
                  <a:gd name="connsiteX8-355" fmla="*/ 796623 w 3490661"/>
                  <a:gd name="connsiteY8-356" fmla="*/ 88900 h 3082645"/>
                  <a:gd name="connsiteX9-357" fmla="*/ 9390 w 3490661"/>
                  <a:gd name="connsiteY9-358" fmla="*/ 1452436 h 3082645"/>
                  <a:gd name="connsiteX10-359" fmla="*/ 9398 w 3490661"/>
                  <a:gd name="connsiteY10-360" fmla="*/ 1630223 h 3082645"/>
                  <a:gd name="connsiteX11-361" fmla="*/ 796631 w 3490661"/>
                  <a:gd name="connsiteY11-362" fmla="*/ 2993759 h 3082645"/>
                  <a:gd name="connsiteX12-363" fmla="*/ 950601 w 3490661"/>
                  <a:gd name="connsiteY12-364" fmla="*/ 3082645 h 3082645"/>
                  <a:gd name="connsiteX0-365" fmla="*/ 950601 w 3490661"/>
                  <a:gd name="connsiteY0-366" fmla="*/ 3082645 h 3082645"/>
                  <a:gd name="connsiteX1-367" fmla="*/ 2525075 w 3490661"/>
                  <a:gd name="connsiteY1-368" fmla="*/ 3082645 h 3082645"/>
                  <a:gd name="connsiteX2-369" fmla="*/ 2679028 w 3490661"/>
                  <a:gd name="connsiteY2-370" fmla="*/ 2993745 h 3082645"/>
                  <a:gd name="connsiteX3-371" fmla="*/ 3466261 w 3490661"/>
                  <a:gd name="connsiteY3-372" fmla="*/ 1630209 h 3082645"/>
                  <a:gd name="connsiteX4-373" fmla="*/ 3466254 w 3490661"/>
                  <a:gd name="connsiteY4-374" fmla="*/ 1452423 h 3082645"/>
                  <a:gd name="connsiteX5-375" fmla="*/ 2679021 w 3490661"/>
                  <a:gd name="connsiteY5-376" fmla="*/ 88887 h 3082645"/>
                  <a:gd name="connsiteX6-377" fmla="*/ 2525051 w 3490661"/>
                  <a:gd name="connsiteY6-378" fmla="*/ 0 h 3082645"/>
                  <a:gd name="connsiteX7-379" fmla="*/ 950576 w 3490661"/>
                  <a:gd name="connsiteY7-380" fmla="*/ 0 h 3082645"/>
                  <a:gd name="connsiteX8-381" fmla="*/ 796623 w 3490661"/>
                  <a:gd name="connsiteY8-382" fmla="*/ 88900 h 3082645"/>
                  <a:gd name="connsiteX9-383" fmla="*/ 9390 w 3490661"/>
                  <a:gd name="connsiteY9-384" fmla="*/ 1452436 h 3082645"/>
                  <a:gd name="connsiteX10-385" fmla="*/ 9398 w 3490661"/>
                  <a:gd name="connsiteY10-386" fmla="*/ 1630223 h 3082645"/>
                  <a:gd name="connsiteX11-387" fmla="*/ 796631 w 3490661"/>
                  <a:gd name="connsiteY11-388" fmla="*/ 2993759 h 3082645"/>
                  <a:gd name="connsiteX12-389" fmla="*/ 950601 w 3490661"/>
                  <a:gd name="connsiteY12-390" fmla="*/ 3082645 h 3082645"/>
                  <a:gd name="connsiteX0-391" fmla="*/ 950601 w 3490661"/>
                  <a:gd name="connsiteY0-392" fmla="*/ 3082645 h 3082645"/>
                  <a:gd name="connsiteX1-393" fmla="*/ 2525075 w 3490661"/>
                  <a:gd name="connsiteY1-394" fmla="*/ 3082645 h 3082645"/>
                  <a:gd name="connsiteX2-395" fmla="*/ 2679028 w 3490661"/>
                  <a:gd name="connsiteY2-396" fmla="*/ 2993745 h 3082645"/>
                  <a:gd name="connsiteX3-397" fmla="*/ 3466261 w 3490661"/>
                  <a:gd name="connsiteY3-398" fmla="*/ 1630209 h 3082645"/>
                  <a:gd name="connsiteX4-399" fmla="*/ 3466254 w 3490661"/>
                  <a:gd name="connsiteY4-400" fmla="*/ 1452423 h 3082645"/>
                  <a:gd name="connsiteX5-401" fmla="*/ 2679021 w 3490661"/>
                  <a:gd name="connsiteY5-402" fmla="*/ 88887 h 3082645"/>
                  <a:gd name="connsiteX6-403" fmla="*/ 2525051 w 3490661"/>
                  <a:gd name="connsiteY6-404" fmla="*/ 0 h 3082645"/>
                  <a:gd name="connsiteX7-405" fmla="*/ 950576 w 3490661"/>
                  <a:gd name="connsiteY7-406" fmla="*/ 0 h 3082645"/>
                  <a:gd name="connsiteX8-407" fmla="*/ 796623 w 3490661"/>
                  <a:gd name="connsiteY8-408" fmla="*/ 88900 h 3082645"/>
                  <a:gd name="connsiteX9-409" fmla="*/ 9390 w 3490661"/>
                  <a:gd name="connsiteY9-410" fmla="*/ 1452436 h 3082645"/>
                  <a:gd name="connsiteX10-411" fmla="*/ 9398 w 3490661"/>
                  <a:gd name="connsiteY10-412" fmla="*/ 1630223 h 3082645"/>
                  <a:gd name="connsiteX11-413" fmla="*/ 796631 w 3490661"/>
                  <a:gd name="connsiteY11-414" fmla="*/ 2993759 h 3082645"/>
                  <a:gd name="connsiteX12-415" fmla="*/ 950601 w 3490661"/>
                  <a:gd name="connsiteY12-416" fmla="*/ 3082645 h 3082645"/>
                  <a:gd name="connsiteX0-417" fmla="*/ 950601 w 3490661"/>
                  <a:gd name="connsiteY0-418" fmla="*/ 3082645 h 3082645"/>
                  <a:gd name="connsiteX1-419" fmla="*/ 2525075 w 3490661"/>
                  <a:gd name="connsiteY1-420" fmla="*/ 3082645 h 3082645"/>
                  <a:gd name="connsiteX2-421" fmla="*/ 2679028 w 3490661"/>
                  <a:gd name="connsiteY2-422" fmla="*/ 2993745 h 3082645"/>
                  <a:gd name="connsiteX3-423" fmla="*/ 3466261 w 3490661"/>
                  <a:gd name="connsiteY3-424" fmla="*/ 1630209 h 3082645"/>
                  <a:gd name="connsiteX4-425" fmla="*/ 3466254 w 3490661"/>
                  <a:gd name="connsiteY4-426" fmla="*/ 1452423 h 3082645"/>
                  <a:gd name="connsiteX5-427" fmla="*/ 2679021 w 3490661"/>
                  <a:gd name="connsiteY5-428" fmla="*/ 88887 h 3082645"/>
                  <a:gd name="connsiteX6-429" fmla="*/ 2525051 w 3490661"/>
                  <a:gd name="connsiteY6-430" fmla="*/ 0 h 3082645"/>
                  <a:gd name="connsiteX7-431" fmla="*/ 950576 w 3490661"/>
                  <a:gd name="connsiteY7-432" fmla="*/ 0 h 3082645"/>
                  <a:gd name="connsiteX8-433" fmla="*/ 796623 w 3490661"/>
                  <a:gd name="connsiteY8-434" fmla="*/ 88900 h 3082645"/>
                  <a:gd name="connsiteX9-435" fmla="*/ 9390 w 3490661"/>
                  <a:gd name="connsiteY9-436" fmla="*/ 1452436 h 3082645"/>
                  <a:gd name="connsiteX10-437" fmla="*/ 9398 w 3490661"/>
                  <a:gd name="connsiteY10-438" fmla="*/ 1630223 h 3082645"/>
                  <a:gd name="connsiteX11-439" fmla="*/ 796631 w 3490661"/>
                  <a:gd name="connsiteY11-440" fmla="*/ 2993759 h 3082645"/>
                  <a:gd name="connsiteX12-441" fmla="*/ 950601 w 3490661"/>
                  <a:gd name="connsiteY12-442" fmla="*/ 3082645 h 3082645"/>
                  <a:gd name="connsiteX0-443" fmla="*/ 950603 w 3490663"/>
                  <a:gd name="connsiteY0-444" fmla="*/ 3082645 h 3082645"/>
                  <a:gd name="connsiteX1-445" fmla="*/ 2525077 w 3490663"/>
                  <a:gd name="connsiteY1-446" fmla="*/ 3082645 h 3082645"/>
                  <a:gd name="connsiteX2-447" fmla="*/ 2679030 w 3490663"/>
                  <a:gd name="connsiteY2-448" fmla="*/ 2993745 h 3082645"/>
                  <a:gd name="connsiteX3-449" fmla="*/ 3466263 w 3490663"/>
                  <a:gd name="connsiteY3-450" fmla="*/ 1630209 h 3082645"/>
                  <a:gd name="connsiteX4-451" fmla="*/ 3466256 w 3490663"/>
                  <a:gd name="connsiteY4-452" fmla="*/ 1452423 h 3082645"/>
                  <a:gd name="connsiteX5-453" fmla="*/ 2679023 w 3490663"/>
                  <a:gd name="connsiteY5-454" fmla="*/ 88887 h 3082645"/>
                  <a:gd name="connsiteX6-455" fmla="*/ 2525053 w 3490663"/>
                  <a:gd name="connsiteY6-456" fmla="*/ 0 h 3082645"/>
                  <a:gd name="connsiteX7-457" fmla="*/ 950578 w 3490663"/>
                  <a:gd name="connsiteY7-458" fmla="*/ 0 h 3082645"/>
                  <a:gd name="connsiteX8-459" fmla="*/ 796625 w 3490663"/>
                  <a:gd name="connsiteY8-460" fmla="*/ 88900 h 3082645"/>
                  <a:gd name="connsiteX9-461" fmla="*/ 9392 w 3490663"/>
                  <a:gd name="connsiteY9-462" fmla="*/ 1452436 h 3082645"/>
                  <a:gd name="connsiteX10-463" fmla="*/ 9400 w 3490663"/>
                  <a:gd name="connsiteY10-464" fmla="*/ 1630223 h 3082645"/>
                  <a:gd name="connsiteX11-465" fmla="*/ 796633 w 3490663"/>
                  <a:gd name="connsiteY11-466" fmla="*/ 2993759 h 3082645"/>
                  <a:gd name="connsiteX12-467" fmla="*/ 950603 w 3490663"/>
                  <a:gd name="connsiteY12-468" fmla="*/ 3082645 h 3082645"/>
                  <a:gd name="connsiteX0-469" fmla="*/ 965611 w 3505671"/>
                  <a:gd name="connsiteY0-470" fmla="*/ 3082645 h 3082645"/>
                  <a:gd name="connsiteX1-471" fmla="*/ 2540085 w 3505671"/>
                  <a:gd name="connsiteY1-472" fmla="*/ 3082645 h 3082645"/>
                  <a:gd name="connsiteX2-473" fmla="*/ 2694038 w 3505671"/>
                  <a:gd name="connsiteY2-474" fmla="*/ 2993745 h 3082645"/>
                  <a:gd name="connsiteX3-475" fmla="*/ 3481271 w 3505671"/>
                  <a:gd name="connsiteY3-476" fmla="*/ 1630209 h 3082645"/>
                  <a:gd name="connsiteX4-477" fmla="*/ 3481264 w 3505671"/>
                  <a:gd name="connsiteY4-478" fmla="*/ 1452423 h 3082645"/>
                  <a:gd name="connsiteX5-479" fmla="*/ 2694031 w 3505671"/>
                  <a:gd name="connsiteY5-480" fmla="*/ 88887 h 3082645"/>
                  <a:gd name="connsiteX6-481" fmla="*/ 2540061 w 3505671"/>
                  <a:gd name="connsiteY6-482" fmla="*/ 0 h 3082645"/>
                  <a:gd name="connsiteX7-483" fmla="*/ 965586 w 3505671"/>
                  <a:gd name="connsiteY7-484" fmla="*/ 0 h 3082645"/>
                  <a:gd name="connsiteX8-485" fmla="*/ 811633 w 3505671"/>
                  <a:gd name="connsiteY8-486" fmla="*/ 88900 h 3082645"/>
                  <a:gd name="connsiteX9-487" fmla="*/ 24400 w 3505671"/>
                  <a:gd name="connsiteY9-488" fmla="*/ 1452436 h 3082645"/>
                  <a:gd name="connsiteX10-489" fmla="*/ 24408 w 3505671"/>
                  <a:gd name="connsiteY10-490" fmla="*/ 1630223 h 3082645"/>
                  <a:gd name="connsiteX11-491" fmla="*/ 811641 w 3505671"/>
                  <a:gd name="connsiteY11-492" fmla="*/ 2993759 h 3082645"/>
                  <a:gd name="connsiteX12-493" fmla="*/ 965611 w 3505671"/>
                  <a:gd name="connsiteY12-494" fmla="*/ 3082645 h 3082645"/>
                  <a:gd name="connsiteX0-495" fmla="*/ 965611 w 3505671"/>
                  <a:gd name="connsiteY0-496" fmla="*/ 3082645 h 3082645"/>
                  <a:gd name="connsiteX1-497" fmla="*/ 2540085 w 3505671"/>
                  <a:gd name="connsiteY1-498" fmla="*/ 3082645 h 3082645"/>
                  <a:gd name="connsiteX2-499" fmla="*/ 2694038 w 3505671"/>
                  <a:gd name="connsiteY2-500" fmla="*/ 2993745 h 3082645"/>
                  <a:gd name="connsiteX3-501" fmla="*/ 3481271 w 3505671"/>
                  <a:gd name="connsiteY3-502" fmla="*/ 1630209 h 3082645"/>
                  <a:gd name="connsiteX4-503" fmla="*/ 3481264 w 3505671"/>
                  <a:gd name="connsiteY4-504" fmla="*/ 1452423 h 3082645"/>
                  <a:gd name="connsiteX5-505" fmla="*/ 2694031 w 3505671"/>
                  <a:gd name="connsiteY5-506" fmla="*/ 88887 h 3082645"/>
                  <a:gd name="connsiteX6-507" fmla="*/ 2540061 w 3505671"/>
                  <a:gd name="connsiteY6-508" fmla="*/ 0 h 3082645"/>
                  <a:gd name="connsiteX7-509" fmla="*/ 965586 w 3505671"/>
                  <a:gd name="connsiteY7-510" fmla="*/ 0 h 3082645"/>
                  <a:gd name="connsiteX8-511" fmla="*/ 811633 w 3505671"/>
                  <a:gd name="connsiteY8-512" fmla="*/ 88900 h 3082645"/>
                  <a:gd name="connsiteX9-513" fmla="*/ 24400 w 3505671"/>
                  <a:gd name="connsiteY9-514" fmla="*/ 1452436 h 3082645"/>
                  <a:gd name="connsiteX10-515" fmla="*/ 24408 w 3505671"/>
                  <a:gd name="connsiteY10-516" fmla="*/ 1630223 h 3082645"/>
                  <a:gd name="connsiteX11-517" fmla="*/ 811641 w 3505671"/>
                  <a:gd name="connsiteY11-518" fmla="*/ 2993759 h 3082645"/>
                  <a:gd name="connsiteX12-519" fmla="*/ 965611 w 3505671"/>
                  <a:gd name="connsiteY12-520" fmla="*/ 3082645 h 3082645"/>
                  <a:gd name="connsiteX0-521" fmla="*/ 965611 w 3505671"/>
                  <a:gd name="connsiteY0-522" fmla="*/ 3082645 h 3082645"/>
                  <a:gd name="connsiteX1-523" fmla="*/ 2540085 w 3505671"/>
                  <a:gd name="connsiteY1-524" fmla="*/ 3082645 h 3082645"/>
                  <a:gd name="connsiteX2-525" fmla="*/ 2694038 w 3505671"/>
                  <a:gd name="connsiteY2-526" fmla="*/ 2993745 h 3082645"/>
                  <a:gd name="connsiteX3-527" fmla="*/ 3481271 w 3505671"/>
                  <a:gd name="connsiteY3-528" fmla="*/ 1630209 h 3082645"/>
                  <a:gd name="connsiteX4-529" fmla="*/ 3481264 w 3505671"/>
                  <a:gd name="connsiteY4-530" fmla="*/ 1452423 h 3082645"/>
                  <a:gd name="connsiteX5-531" fmla="*/ 2694031 w 3505671"/>
                  <a:gd name="connsiteY5-532" fmla="*/ 88887 h 3082645"/>
                  <a:gd name="connsiteX6-533" fmla="*/ 2540061 w 3505671"/>
                  <a:gd name="connsiteY6-534" fmla="*/ 0 h 3082645"/>
                  <a:gd name="connsiteX7-535" fmla="*/ 965586 w 3505671"/>
                  <a:gd name="connsiteY7-536" fmla="*/ 0 h 3082645"/>
                  <a:gd name="connsiteX8-537" fmla="*/ 811633 w 3505671"/>
                  <a:gd name="connsiteY8-538" fmla="*/ 88900 h 3082645"/>
                  <a:gd name="connsiteX9-539" fmla="*/ 24400 w 3505671"/>
                  <a:gd name="connsiteY9-540" fmla="*/ 1452436 h 3082645"/>
                  <a:gd name="connsiteX10-541" fmla="*/ 24408 w 3505671"/>
                  <a:gd name="connsiteY10-542" fmla="*/ 1630223 h 3082645"/>
                  <a:gd name="connsiteX11-543" fmla="*/ 811641 w 3505671"/>
                  <a:gd name="connsiteY11-544" fmla="*/ 2993759 h 3082645"/>
                  <a:gd name="connsiteX12-545" fmla="*/ 965611 w 3505671"/>
                  <a:gd name="connsiteY12-546" fmla="*/ 3082645 h 3082645"/>
                  <a:gd name="connsiteX0-547" fmla="*/ 965611 w 3505671"/>
                  <a:gd name="connsiteY0-548" fmla="*/ 3082645 h 3082645"/>
                  <a:gd name="connsiteX1-549" fmla="*/ 2540085 w 3505671"/>
                  <a:gd name="connsiteY1-550" fmla="*/ 3082645 h 3082645"/>
                  <a:gd name="connsiteX2-551" fmla="*/ 2694038 w 3505671"/>
                  <a:gd name="connsiteY2-552" fmla="*/ 2993745 h 3082645"/>
                  <a:gd name="connsiteX3-553" fmla="*/ 3481271 w 3505671"/>
                  <a:gd name="connsiteY3-554" fmla="*/ 1630209 h 3082645"/>
                  <a:gd name="connsiteX4-555" fmla="*/ 3481264 w 3505671"/>
                  <a:gd name="connsiteY4-556" fmla="*/ 1452423 h 3082645"/>
                  <a:gd name="connsiteX5-557" fmla="*/ 2694031 w 3505671"/>
                  <a:gd name="connsiteY5-558" fmla="*/ 88887 h 3082645"/>
                  <a:gd name="connsiteX6-559" fmla="*/ 2540061 w 3505671"/>
                  <a:gd name="connsiteY6-560" fmla="*/ 0 h 3082645"/>
                  <a:gd name="connsiteX7-561" fmla="*/ 965586 w 3505671"/>
                  <a:gd name="connsiteY7-562" fmla="*/ 0 h 3082645"/>
                  <a:gd name="connsiteX8-563" fmla="*/ 811633 w 3505671"/>
                  <a:gd name="connsiteY8-564" fmla="*/ 88900 h 3082645"/>
                  <a:gd name="connsiteX9-565" fmla="*/ 24400 w 3505671"/>
                  <a:gd name="connsiteY9-566" fmla="*/ 1452436 h 3082645"/>
                  <a:gd name="connsiteX10-567" fmla="*/ 24408 w 3505671"/>
                  <a:gd name="connsiteY10-568" fmla="*/ 1630223 h 3082645"/>
                  <a:gd name="connsiteX11-569" fmla="*/ 811641 w 3505671"/>
                  <a:gd name="connsiteY11-570" fmla="*/ 2993759 h 3082645"/>
                  <a:gd name="connsiteX12-571" fmla="*/ 965611 w 3505671"/>
                  <a:gd name="connsiteY12-572" fmla="*/ 3082645 h 30826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3505671" h="3082645">
                    <a:moveTo>
                      <a:pt x="965611" y="3082645"/>
                    </a:moveTo>
                    <a:cubicBezTo>
                      <a:pt x="1030690" y="3082645"/>
                      <a:pt x="2475006" y="3082646"/>
                      <a:pt x="2540085" y="3082645"/>
                    </a:cubicBezTo>
                    <a:cubicBezTo>
                      <a:pt x="2605164" y="3082646"/>
                      <a:pt x="2661499" y="3050107"/>
                      <a:pt x="2694038" y="2993745"/>
                    </a:cubicBezTo>
                    <a:cubicBezTo>
                      <a:pt x="2726578" y="2937386"/>
                      <a:pt x="3448731" y="1686570"/>
                      <a:pt x="3481271" y="1630209"/>
                    </a:cubicBezTo>
                    <a:cubicBezTo>
                      <a:pt x="3513810" y="1573850"/>
                      <a:pt x="3513803" y="1508784"/>
                      <a:pt x="3481264" y="1452423"/>
                    </a:cubicBezTo>
                    <a:cubicBezTo>
                      <a:pt x="3448724" y="1396064"/>
                      <a:pt x="2726570" y="145248"/>
                      <a:pt x="2694031" y="88887"/>
                    </a:cubicBezTo>
                    <a:cubicBezTo>
                      <a:pt x="2661492" y="32528"/>
                      <a:pt x="2605139" y="1"/>
                      <a:pt x="2540061" y="0"/>
                    </a:cubicBezTo>
                    <a:cubicBezTo>
                      <a:pt x="2474982" y="1"/>
                      <a:pt x="1030665" y="1"/>
                      <a:pt x="965586" y="0"/>
                    </a:cubicBezTo>
                    <a:cubicBezTo>
                      <a:pt x="900507" y="1"/>
                      <a:pt x="844173" y="32540"/>
                      <a:pt x="811633" y="88900"/>
                    </a:cubicBezTo>
                    <a:cubicBezTo>
                      <a:pt x="779094" y="145261"/>
                      <a:pt x="56940" y="1396077"/>
                      <a:pt x="24400" y="1452436"/>
                    </a:cubicBezTo>
                    <a:cubicBezTo>
                      <a:pt x="-8139" y="1508797"/>
                      <a:pt x="-8132" y="1573863"/>
                      <a:pt x="24408" y="1630223"/>
                    </a:cubicBezTo>
                    <a:cubicBezTo>
                      <a:pt x="56947" y="1686584"/>
                      <a:pt x="779101" y="2937400"/>
                      <a:pt x="811641" y="2993759"/>
                    </a:cubicBezTo>
                    <a:cubicBezTo>
                      <a:pt x="844180" y="3050120"/>
                      <a:pt x="900532" y="3082645"/>
                      <a:pt x="965611" y="3082645"/>
                    </a:cubicBezTo>
                    <a:close/>
                  </a:path>
                </a:pathLst>
              </a:cu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" name="任意多边形: 形状 14296"/>
              <p:cNvSpPr/>
              <p:nvPr>
                <p:custDataLst>
                  <p:tags r:id="rId26"/>
                </p:custDataLst>
              </p:nvPr>
            </p:nvSpPr>
            <p:spPr>
              <a:xfrm rot="1800000">
                <a:off x="6625" y="6918"/>
                <a:ext cx="630" cy="531"/>
              </a:xfrm>
              <a:custGeom>
                <a:avLst/>
                <a:gdLst>
                  <a:gd name="connsiteX0" fmla="*/ 950601 w 3475650"/>
                  <a:gd name="connsiteY0" fmla="*/ 3082645 h 3082645"/>
                  <a:gd name="connsiteX1" fmla="*/ 2525075 w 3475650"/>
                  <a:gd name="connsiteY1" fmla="*/ 3082645 h 3082645"/>
                  <a:gd name="connsiteX2" fmla="*/ 2679028 w 3475650"/>
                  <a:gd name="connsiteY2" fmla="*/ 2993745 h 3082645"/>
                  <a:gd name="connsiteX3" fmla="*/ 3466261 w 3475650"/>
                  <a:gd name="connsiteY3" fmla="*/ 1630209 h 3082645"/>
                  <a:gd name="connsiteX4" fmla="*/ 3466254 w 3475650"/>
                  <a:gd name="connsiteY4" fmla="*/ 1452423 h 3082645"/>
                  <a:gd name="connsiteX5" fmla="*/ 2679021 w 3475650"/>
                  <a:gd name="connsiteY5" fmla="*/ 88887 h 3082645"/>
                  <a:gd name="connsiteX6" fmla="*/ 2525051 w 3475650"/>
                  <a:gd name="connsiteY6" fmla="*/ 0 h 3082645"/>
                  <a:gd name="connsiteX7" fmla="*/ 950576 w 3475650"/>
                  <a:gd name="connsiteY7" fmla="*/ 0 h 3082645"/>
                  <a:gd name="connsiteX8" fmla="*/ 796623 w 3475650"/>
                  <a:gd name="connsiteY8" fmla="*/ 88900 h 3082645"/>
                  <a:gd name="connsiteX9" fmla="*/ 9390 w 3475650"/>
                  <a:gd name="connsiteY9" fmla="*/ 1452436 h 3082645"/>
                  <a:gd name="connsiteX10" fmla="*/ 9398 w 3475650"/>
                  <a:gd name="connsiteY10" fmla="*/ 1630223 h 3082645"/>
                  <a:gd name="connsiteX11" fmla="*/ 796631 w 3475650"/>
                  <a:gd name="connsiteY11" fmla="*/ 2993759 h 3082645"/>
                  <a:gd name="connsiteX12" fmla="*/ 950601 w 3475650"/>
                  <a:gd name="connsiteY12" fmla="*/ 3082645 h 3082645"/>
                  <a:gd name="connsiteX0-1" fmla="*/ 950601 w 3475650"/>
                  <a:gd name="connsiteY0-2" fmla="*/ 3082645 h 3082645"/>
                  <a:gd name="connsiteX1-3" fmla="*/ 2525075 w 3475650"/>
                  <a:gd name="connsiteY1-4" fmla="*/ 3082645 h 3082645"/>
                  <a:gd name="connsiteX2-5" fmla="*/ 2679028 w 3475650"/>
                  <a:gd name="connsiteY2-6" fmla="*/ 2993745 h 3082645"/>
                  <a:gd name="connsiteX3-7" fmla="*/ 3466261 w 3475650"/>
                  <a:gd name="connsiteY3-8" fmla="*/ 1630209 h 3082645"/>
                  <a:gd name="connsiteX4-9" fmla="*/ 3466254 w 3475650"/>
                  <a:gd name="connsiteY4-10" fmla="*/ 1452423 h 3082645"/>
                  <a:gd name="connsiteX5-11" fmla="*/ 2679021 w 3475650"/>
                  <a:gd name="connsiteY5-12" fmla="*/ 88887 h 3082645"/>
                  <a:gd name="connsiteX6-13" fmla="*/ 2525051 w 3475650"/>
                  <a:gd name="connsiteY6-14" fmla="*/ 0 h 3082645"/>
                  <a:gd name="connsiteX7-15" fmla="*/ 950576 w 3475650"/>
                  <a:gd name="connsiteY7-16" fmla="*/ 0 h 3082645"/>
                  <a:gd name="connsiteX8-17" fmla="*/ 796623 w 3475650"/>
                  <a:gd name="connsiteY8-18" fmla="*/ 88900 h 3082645"/>
                  <a:gd name="connsiteX9-19" fmla="*/ 9390 w 3475650"/>
                  <a:gd name="connsiteY9-20" fmla="*/ 1452436 h 3082645"/>
                  <a:gd name="connsiteX10-21" fmla="*/ 9398 w 3475650"/>
                  <a:gd name="connsiteY10-22" fmla="*/ 1630223 h 3082645"/>
                  <a:gd name="connsiteX11-23" fmla="*/ 796631 w 3475650"/>
                  <a:gd name="connsiteY11-24" fmla="*/ 2993759 h 3082645"/>
                  <a:gd name="connsiteX12-25" fmla="*/ 950601 w 3475650"/>
                  <a:gd name="connsiteY12-26" fmla="*/ 3082645 h 3082645"/>
                  <a:gd name="connsiteX0-27" fmla="*/ 950601 w 3475650"/>
                  <a:gd name="connsiteY0-28" fmla="*/ 3082645 h 3082645"/>
                  <a:gd name="connsiteX1-29" fmla="*/ 2525075 w 3475650"/>
                  <a:gd name="connsiteY1-30" fmla="*/ 3082645 h 3082645"/>
                  <a:gd name="connsiteX2-31" fmla="*/ 2679028 w 3475650"/>
                  <a:gd name="connsiteY2-32" fmla="*/ 2993745 h 3082645"/>
                  <a:gd name="connsiteX3-33" fmla="*/ 3466261 w 3475650"/>
                  <a:gd name="connsiteY3-34" fmla="*/ 1630209 h 3082645"/>
                  <a:gd name="connsiteX4-35" fmla="*/ 3466254 w 3475650"/>
                  <a:gd name="connsiteY4-36" fmla="*/ 1452423 h 3082645"/>
                  <a:gd name="connsiteX5-37" fmla="*/ 2679021 w 3475650"/>
                  <a:gd name="connsiteY5-38" fmla="*/ 88887 h 3082645"/>
                  <a:gd name="connsiteX6-39" fmla="*/ 2525051 w 3475650"/>
                  <a:gd name="connsiteY6-40" fmla="*/ 0 h 3082645"/>
                  <a:gd name="connsiteX7-41" fmla="*/ 950576 w 3475650"/>
                  <a:gd name="connsiteY7-42" fmla="*/ 0 h 3082645"/>
                  <a:gd name="connsiteX8-43" fmla="*/ 796623 w 3475650"/>
                  <a:gd name="connsiteY8-44" fmla="*/ 88900 h 3082645"/>
                  <a:gd name="connsiteX9-45" fmla="*/ 9390 w 3475650"/>
                  <a:gd name="connsiteY9-46" fmla="*/ 1452436 h 3082645"/>
                  <a:gd name="connsiteX10-47" fmla="*/ 9398 w 3475650"/>
                  <a:gd name="connsiteY10-48" fmla="*/ 1630223 h 3082645"/>
                  <a:gd name="connsiteX11-49" fmla="*/ 796631 w 3475650"/>
                  <a:gd name="connsiteY11-50" fmla="*/ 2993759 h 3082645"/>
                  <a:gd name="connsiteX12-51" fmla="*/ 950601 w 3475650"/>
                  <a:gd name="connsiteY12-52" fmla="*/ 3082645 h 3082645"/>
                  <a:gd name="connsiteX0-53" fmla="*/ 950601 w 3475650"/>
                  <a:gd name="connsiteY0-54" fmla="*/ 3082645 h 3082645"/>
                  <a:gd name="connsiteX1-55" fmla="*/ 2525075 w 3475650"/>
                  <a:gd name="connsiteY1-56" fmla="*/ 3082645 h 3082645"/>
                  <a:gd name="connsiteX2-57" fmla="*/ 2679028 w 3475650"/>
                  <a:gd name="connsiteY2-58" fmla="*/ 2993745 h 3082645"/>
                  <a:gd name="connsiteX3-59" fmla="*/ 3466261 w 3475650"/>
                  <a:gd name="connsiteY3-60" fmla="*/ 1630209 h 3082645"/>
                  <a:gd name="connsiteX4-61" fmla="*/ 3466254 w 3475650"/>
                  <a:gd name="connsiteY4-62" fmla="*/ 1452423 h 3082645"/>
                  <a:gd name="connsiteX5-63" fmla="*/ 2679021 w 3475650"/>
                  <a:gd name="connsiteY5-64" fmla="*/ 88887 h 3082645"/>
                  <a:gd name="connsiteX6-65" fmla="*/ 2525051 w 3475650"/>
                  <a:gd name="connsiteY6-66" fmla="*/ 0 h 3082645"/>
                  <a:gd name="connsiteX7-67" fmla="*/ 950576 w 3475650"/>
                  <a:gd name="connsiteY7-68" fmla="*/ 0 h 3082645"/>
                  <a:gd name="connsiteX8-69" fmla="*/ 796623 w 3475650"/>
                  <a:gd name="connsiteY8-70" fmla="*/ 88900 h 3082645"/>
                  <a:gd name="connsiteX9-71" fmla="*/ 9390 w 3475650"/>
                  <a:gd name="connsiteY9-72" fmla="*/ 1452436 h 3082645"/>
                  <a:gd name="connsiteX10-73" fmla="*/ 9398 w 3475650"/>
                  <a:gd name="connsiteY10-74" fmla="*/ 1630223 h 3082645"/>
                  <a:gd name="connsiteX11-75" fmla="*/ 796631 w 3475650"/>
                  <a:gd name="connsiteY11-76" fmla="*/ 2993759 h 3082645"/>
                  <a:gd name="connsiteX12-77" fmla="*/ 950601 w 3475650"/>
                  <a:gd name="connsiteY12-78" fmla="*/ 3082645 h 3082645"/>
                  <a:gd name="connsiteX0-79" fmla="*/ 950601 w 3475650"/>
                  <a:gd name="connsiteY0-80" fmla="*/ 3082645 h 3082645"/>
                  <a:gd name="connsiteX1-81" fmla="*/ 2525075 w 3475650"/>
                  <a:gd name="connsiteY1-82" fmla="*/ 3082645 h 3082645"/>
                  <a:gd name="connsiteX2-83" fmla="*/ 2679028 w 3475650"/>
                  <a:gd name="connsiteY2-84" fmla="*/ 2993745 h 3082645"/>
                  <a:gd name="connsiteX3-85" fmla="*/ 3466261 w 3475650"/>
                  <a:gd name="connsiteY3-86" fmla="*/ 1630209 h 3082645"/>
                  <a:gd name="connsiteX4-87" fmla="*/ 3466254 w 3475650"/>
                  <a:gd name="connsiteY4-88" fmla="*/ 1452423 h 3082645"/>
                  <a:gd name="connsiteX5-89" fmla="*/ 2679021 w 3475650"/>
                  <a:gd name="connsiteY5-90" fmla="*/ 88887 h 3082645"/>
                  <a:gd name="connsiteX6-91" fmla="*/ 2525051 w 3475650"/>
                  <a:gd name="connsiteY6-92" fmla="*/ 0 h 3082645"/>
                  <a:gd name="connsiteX7-93" fmla="*/ 950576 w 3475650"/>
                  <a:gd name="connsiteY7-94" fmla="*/ 0 h 3082645"/>
                  <a:gd name="connsiteX8-95" fmla="*/ 796623 w 3475650"/>
                  <a:gd name="connsiteY8-96" fmla="*/ 88900 h 3082645"/>
                  <a:gd name="connsiteX9-97" fmla="*/ 9390 w 3475650"/>
                  <a:gd name="connsiteY9-98" fmla="*/ 1452436 h 3082645"/>
                  <a:gd name="connsiteX10-99" fmla="*/ 9398 w 3475650"/>
                  <a:gd name="connsiteY10-100" fmla="*/ 1630223 h 3082645"/>
                  <a:gd name="connsiteX11-101" fmla="*/ 796631 w 3475650"/>
                  <a:gd name="connsiteY11-102" fmla="*/ 2993759 h 3082645"/>
                  <a:gd name="connsiteX12-103" fmla="*/ 950601 w 3475650"/>
                  <a:gd name="connsiteY12-104" fmla="*/ 3082645 h 3082645"/>
                  <a:gd name="connsiteX0-105" fmla="*/ 950601 w 3475650"/>
                  <a:gd name="connsiteY0-106" fmla="*/ 3082645 h 3082645"/>
                  <a:gd name="connsiteX1-107" fmla="*/ 2525075 w 3475650"/>
                  <a:gd name="connsiteY1-108" fmla="*/ 3082645 h 3082645"/>
                  <a:gd name="connsiteX2-109" fmla="*/ 2679028 w 3475650"/>
                  <a:gd name="connsiteY2-110" fmla="*/ 2993745 h 3082645"/>
                  <a:gd name="connsiteX3-111" fmla="*/ 3466261 w 3475650"/>
                  <a:gd name="connsiteY3-112" fmla="*/ 1630209 h 3082645"/>
                  <a:gd name="connsiteX4-113" fmla="*/ 3466254 w 3475650"/>
                  <a:gd name="connsiteY4-114" fmla="*/ 1452423 h 3082645"/>
                  <a:gd name="connsiteX5-115" fmla="*/ 2679021 w 3475650"/>
                  <a:gd name="connsiteY5-116" fmla="*/ 88887 h 3082645"/>
                  <a:gd name="connsiteX6-117" fmla="*/ 2525051 w 3475650"/>
                  <a:gd name="connsiteY6-118" fmla="*/ 0 h 3082645"/>
                  <a:gd name="connsiteX7-119" fmla="*/ 950576 w 3475650"/>
                  <a:gd name="connsiteY7-120" fmla="*/ 0 h 3082645"/>
                  <a:gd name="connsiteX8-121" fmla="*/ 796623 w 3475650"/>
                  <a:gd name="connsiteY8-122" fmla="*/ 88900 h 3082645"/>
                  <a:gd name="connsiteX9-123" fmla="*/ 9390 w 3475650"/>
                  <a:gd name="connsiteY9-124" fmla="*/ 1452436 h 3082645"/>
                  <a:gd name="connsiteX10-125" fmla="*/ 9398 w 3475650"/>
                  <a:gd name="connsiteY10-126" fmla="*/ 1630223 h 3082645"/>
                  <a:gd name="connsiteX11-127" fmla="*/ 796631 w 3475650"/>
                  <a:gd name="connsiteY11-128" fmla="*/ 2993759 h 3082645"/>
                  <a:gd name="connsiteX12-129" fmla="*/ 950601 w 3475650"/>
                  <a:gd name="connsiteY12-130" fmla="*/ 3082645 h 3082645"/>
                  <a:gd name="connsiteX0-131" fmla="*/ 950601 w 3475653"/>
                  <a:gd name="connsiteY0-132" fmla="*/ 3082645 h 3082645"/>
                  <a:gd name="connsiteX1-133" fmla="*/ 2525075 w 3475653"/>
                  <a:gd name="connsiteY1-134" fmla="*/ 3082645 h 3082645"/>
                  <a:gd name="connsiteX2-135" fmla="*/ 2679028 w 3475653"/>
                  <a:gd name="connsiteY2-136" fmla="*/ 2993745 h 3082645"/>
                  <a:gd name="connsiteX3-137" fmla="*/ 3466261 w 3475653"/>
                  <a:gd name="connsiteY3-138" fmla="*/ 1630209 h 3082645"/>
                  <a:gd name="connsiteX4-139" fmla="*/ 3466254 w 3475653"/>
                  <a:gd name="connsiteY4-140" fmla="*/ 1452423 h 3082645"/>
                  <a:gd name="connsiteX5-141" fmla="*/ 2679021 w 3475653"/>
                  <a:gd name="connsiteY5-142" fmla="*/ 88887 h 3082645"/>
                  <a:gd name="connsiteX6-143" fmla="*/ 2525051 w 3475653"/>
                  <a:gd name="connsiteY6-144" fmla="*/ 0 h 3082645"/>
                  <a:gd name="connsiteX7-145" fmla="*/ 950576 w 3475653"/>
                  <a:gd name="connsiteY7-146" fmla="*/ 0 h 3082645"/>
                  <a:gd name="connsiteX8-147" fmla="*/ 796623 w 3475653"/>
                  <a:gd name="connsiteY8-148" fmla="*/ 88900 h 3082645"/>
                  <a:gd name="connsiteX9-149" fmla="*/ 9390 w 3475653"/>
                  <a:gd name="connsiteY9-150" fmla="*/ 1452436 h 3082645"/>
                  <a:gd name="connsiteX10-151" fmla="*/ 9398 w 3475653"/>
                  <a:gd name="connsiteY10-152" fmla="*/ 1630223 h 3082645"/>
                  <a:gd name="connsiteX11-153" fmla="*/ 796631 w 3475653"/>
                  <a:gd name="connsiteY11-154" fmla="*/ 2993759 h 3082645"/>
                  <a:gd name="connsiteX12-155" fmla="*/ 950601 w 3475653"/>
                  <a:gd name="connsiteY12-156" fmla="*/ 3082645 h 3082645"/>
                  <a:gd name="connsiteX0-157" fmla="*/ 950601 w 3490661"/>
                  <a:gd name="connsiteY0-158" fmla="*/ 3082645 h 3082645"/>
                  <a:gd name="connsiteX1-159" fmla="*/ 2525075 w 3490661"/>
                  <a:gd name="connsiteY1-160" fmla="*/ 3082645 h 3082645"/>
                  <a:gd name="connsiteX2-161" fmla="*/ 2679028 w 3490661"/>
                  <a:gd name="connsiteY2-162" fmla="*/ 2993745 h 3082645"/>
                  <a:gd name="connsiteX3-163" fmla="*/ 3466261 w 3490661"/>
                  <a:gd name="connsiteY3-164" fmla="*/ 1630209 h 3082645"/>
                  <a:gd name="connsiteX4-165" fmla="*/ 3466254 w 3490661"/>
                  <a:gd name="connsiteY4-166" fmla="*/ 1452423 h 3082645"/>
                  <a:gd name="connsiteX5-167" fmla="*/ 2679021 w 3490661"/>
                  <a:gd name="connsiteY5-168" fmla="*/ 88887 h 3082645"/>
                  <a:gd name="connsiteX6-169" fmla="*/ 2525051 w 3490661"/>
                  <a:gd name="connsiteY6-170" fmla="*/ 0 h 3082645"/>
                  <a:gd name="connsiteX7-171" fmla="*/ 950576 w 3490661"/>
                  <a:gd name="connsiteY7-172" fmla="*/ 0 h 3082645"/>
                  <a:gd name="connsiteX8-173" fmla="*/ 796623 w 3490661"/>
                  <a:gd name="connsiteY8-174" fmla="*/ 88900 h 3082645"/>
                  <a:gd name="connsiteX9-175" fmla="*/ 9390 w 3490661"/>
                  <a:gd name="connsiteY9-176" fmla="*/ 1452436 h 3082645"/>
                  <a:gd name="connsiteX10-177" fmla="*/ 9398 w 3490661"/>
                  <a:gd name="connsiteY10-178" fmla="*/ 1630223 h 3082645"/>
                  <a:gd name="connsiteX11-179" fmla="*/ 796631 w 3490661"/>
                  <a:gd name="connsiteY11-180" fmla="*/ 2993759 h 3082645"/>
                  <a:gd name="connsiteX12-181" fmla="*/ 950601 w 3490661"/>
                  <a:gd name="connsiteY12-182" fmla="*/ 3082645 h 3082645"/>
                  <a:gd name="connsiteX0-183" fmla="*/ 950601 w 3490661"/>
                  <a:gd name="connsiteY0-184" fmla="*/ 3082645 h 3082645"/>
                  <a:gd name="connsiteX1-185" fmla="*/ 2525075 w 3490661"/>
                  <a:gd name="connsiteY1-186" fmla="*/ 3082645 h 3082645"/>
                  <a:gd name="connsiteX2-187" fmla="*/ 2679028 w 3490661"/>
                  <a:gd name="connsiteY2-188" fmla="*/ 2993745 h 3082645"/>
                  <a:gd name="connsiteX3-189" fmla="*/ 3466261 w 3490661"/>
                  <a:gd name="connsiteY3-190" fmla="*/ 1630209 h 3082645"/>
                  <a:gd name="connsiteX4-191" fmla="*/ 3466254 w 3490661"/>
                  <a:gd name="connsiteY4-192" fmla="*/ 1452423 h 3082645"/>
                  <a:gd name="connsiteX5-193" fmla="*/ 2679021 w 3490661"/>
                  <a:gd name="connsiteY5-194" fmla="*/ 88887 h 3082645"/>
                  <a:gd name="connsiteX6-195" fmla="*/ 2525051 w 3490661"/>
                  <a:gd name="connsiteY6-196" fmla="*/ 0 h 3082645"/>
                  <a:gd name="connsiteX7-197" fmla="*/ 950576 w 3490661"/>
                  <a:gd name="connsiteY7-198" fmla="*/ 0 h 3082645"/>
                  <a:gd name="connsiteX8-199" fmla="*/ 796623 w 3490661"/>
                  <a:gd name="connsiteY8-200" fmla="*/ 88900 h 3082645"/>
                  <a:gd name="connsiteX9-201" fmla="*/ 9390 w 3490661"/>
                  <a:gd name="connsiteY9-202" fmla="*/ 1452436 h 3082645"/>
                  <a:gd name="connsiteX10-203" fmla="*/ 9398 w 3490661"/>
                  <a:gd name="connsiteY10-204" fmla="*/ 1630223 h 3082645"/>
                  <a:gd name="connsiteX11-205" fmla="*/ 796631 w 3490661"/>
                  <a:gd name="connsiteY11-206" fmla="*/ 2993759 h 3082645"/>
                  <a:gd name="connsiteX12-207" fmla="*/ 950601 w 3490661"/>
                  <a:gd name="connsiteY12-208" fmla="*/ 3082645 h 3082645"/>
                  <a:gd name="connsiteX0-209" fmla="*/ 950601 w 3490661"/>
                  <a:gd name="connsiteY0-210" fmla="*/ 3082645 h 3082645"/>
                  <a:gd name="connsiteX1-211" fmla="*/ 2525075 w 3490661"/>
                  <a:gd name="connsiteY1-212" fmla="*/ 3082645 h 3082645"/>
                  <a:gd name="connsiteX2-213" fmla="*/ 2679028 w 3490661"/>
                  <a:gd name="connsiteY2-214" fmla="*/ 2993745 h 3082645"/>
                  <a:gd name="connsiteX3-215" fmla="*/ 3466261 w 3490661"/>
                  <a:gd name="connsiteY3-216" fmla="*/ 1630209 h 3082645"/>
                  <a:gd name="connsiteX4-217" fmla="*/ 3466254 w 3490661"/>
                  <a:gd name="connsiteY4-218" fmla="*/ 1452423 h 3082645"/>
                  <a:gd name="connsiteX5-219" fmla="*/ 2679021 w 3490661"/>
                  <a:gd name="connsiteY5-220" fmla="*/ 88887 h 3082645"/>
                  <a:gd name="connsiteX6-221" fmla="*/ 2525051 w 3490661"/>
                  <a:gd name="connsiteY6-222" fmla="*/ 0 h 3082645"/>
                  <a:gd name="connsiteX7-223" fmla="*/ 950576 w 3490661"/>
                  <a:gd name="connsiteY7-224" fmla="*/ 0 h 3082645"/>
                  <a:gd name="connsiteX8-225" fmla="*/ 796623 w 3490661"/>
                  <a:gd name="connsiteY8-226" fmla="*/ 88900 h 3082645"/>
                  <a:gd name="connsiteX9-227" fmla="*/ 9390 w 3490661"/>
                  <a:gd name="connsiteY9-228" fmla="*/ 1452436 h 3082645"/>
                  <a:gd name="connsiteX10-229" fmla="*/ 9398 w 3490661"/>
                  <a:gd name="connsiteY10-230" fmla="*/ 1630223 h 3082645"/>
                  <a:gd name="connsiteX11-231" fmla="*/ 796631 w 3490661"/>
                  <a:gd name="connsiteY11-232" fmla="*/ 2993759 h 3082645"/>
                  <a:gd name="connsiteX12-233" fmla="*/ 950601 w 3490661"/>
                  <a:gd name="connsiteY12-234" fmla="*/ 3082645 h 3082645"/>
                  <a:gd name="connsiteX0-235" fmla="*/ 950601 w 3490661"/>
                  <a:gd name="connsiteY0-236" fmla="*/ 3082645 h 3082645"/>
                  <a:gd name="connsiteX1-237" fmla="*/ 2525075 w 3490661"/>
                  <a:gd name="connsiteY1-238" fmla="*/ 3082645 h 3082645"/>
                  <a:gd name="connsiteX2-239" fmla="*/ 2679028 w 3490661"/>
                  <a:gd name="connsiteY2-240" fmla="*/ 2993745 h 3082645"/>
                  <a:gd name="connsiteX3-241" fmla="*/ 3466261 w 3490661"/>
                  <a:gd name="connsiteY3-242" fmla="*/ 1630209 h 3082645"/>
                  <a:gd name="connsiteX4-243" fmla="*/ 3466254 w 3490661"/>
                  <a:gd name="connsiteY4-244" fmla="*/ 1452423 h 3082645"/>
                  <a:gd name="connsiteX5-245" fmla="*/ 2679021 w 3490661"/>
                  <a:gd name="connsiteY5-246" fmla="*/ 88887 h 3082645"/>
                  <a:gd name="connsiteX6-247" fmla="*/ 2525051 w 3490661"/>
                  <a:gd name="connsiteY6-248" fmla="*/ 0 h 3082645"/>
                  <a:gd name="connsiteX7-249" fmla="*/ 950576 w 3490661"/>
                  <a:gd name="connsiteY7-250" fmla="*/ 0 h 3082645"/>
                  <a:gd name="connsiteX8-251" fmla="*/ 796623 w 3490661"/>
                  <a:gd name="connsiteY8-252" fmla="*/ 88900 h 3082645"/>
                  <a:gd name="connsiteX9-253" fmla="*/ 9390 w 3490661"/>
                  <a:gd name="connsiteY9-254" fmla="*/ 1452436 h 3082645"/>
                  <a:gd name="connsiteX10-255" fmla="*/ 9398 w 3490661"/>
                  <a:gd name="connsiteY10-256" fmla="*/ 1630223 h 3082645"/>
                  <a:gd name="connsiteX11-257" fmla="*/ 796631 w 3490661"/>
                  <a:gd name="connsiteY11-258" fmla="*/ 2993759 h 3082645"/>
                  <a:gd name="connsiteX12-259" fmla="*/ 950601 w 3490661"/>
                  <a:gd name="connsiteY12-260" fmla="*/ 3082645 h 3082645"/>
                  <a:gd name="connsiteX0-261" fmla="*/ 950601 w 3490661"/>
                  <a:gd name="connsiteY0-262" fmla="*/ 3082645 h 3082645"/>
                  <a:gd name="connsiteX1-263" fmla="*/ 2525075 w 3490661"/>
                  <a:gd name="connsiteY1-264" fmla="*/ 3082645 h 3082645"/>
                  <a:gd name="connsiteX2-265" fmla="*/ 2679028 w 3490661"/>
                  <a:gd name="connsiteY2-266" fmla="*/ 2993745 h 3082645"/>
                  <a:gd name="connsiteX3-267" fmla="*/ 3466261 w 3490661"/>
                  <a:gd name="connsiteY3-268" fmla="*/ 1630209 h 3082645"/>
                  <a:gd name="connsiteX4-269" fmla="*/ 3466254 w 3490661"/>
                  <a:gd name="connsiteY4-270" fmla="*/ 1452423 h 3082645"/>
                  <a:gd name="connsiteX5-271" fmla="*/ 2679021 w 3490661"/>
                  <a:gd name="connsiteY5-272" fmla="*/ 88887 h 3082645"/>
                  <a:gd name="connsiteX6-273" fmla="*/ 2525051 w 3490661"/>
                  <a:gd name="connsiteY6-274" fmla="*/ 0 h 3082645"/>
                  <a:gd name="connsiteX7-275" fmla="*/ 950576 w 3490661"/>
                  <a:gd name="connsiteY7-276" fmla="*/ 0 h 3082645"/>
                  <a:gd name="connsiteX8-277" fmla="*/ 796623 w 3490661"/>
                  <a:gd name="connsiteY8-278" fmla="*/ 88900 h 3082645"/>
                  <a:gd name="connsiteX9-279" fmla="*/ 9390 w 3490661"/>
                  <a:gd name="connsiteY9-280" fmla="*/ 1452436 h 3082645"/>
                  <a:gd name="connsiteX10-281" fmla="*/ 9398 w 3490661"/>
                  <a:gd name="connsiteY10-282" fmla="*/ 1630223 h 3082645"/>
                  <a:gd name="connsiteX11-283" fmla="*/ 796631 w 3490661"/>
                  <a:gd name="connsiteY11-284" fmla="*/ 2993759 h 3082645"/>
                  <a:gd name="connsiteX12-285" fmla="*/ 950601 w 3490661"/>
                  <a:gd name="connsiteY12-286" fmla="*/ 3082645 h 3082645"/>
                  <a:gd name="connsiteX0-287" fmla="*/ 950601 w 3490661"/>
                  <a:gd name="connsiteY0-288" fmla="*/ 3082645 h 3082645"/>
                  <a:gd name="connsiteX1-289" fmla="*/ 2525075 w 3490661"/>
                  <a:gd name="connsiteY1-290" fmla="*/ 3082645 h 3082645"/>
                  <a:gd name="connsiteX2-291" fmla="*/ 2679028 w 3490661"/>
                  <a:gd name="connsiteY2-292" fmla="*/ 2993745 h 3082645"/>
                  <a:gd name="connsiteX3-293" fmla="*/ 3466261 w 3490661"/>
                  <a:gd name="connsiteY3-294" fmla="*/ 1630209 h 3082645"/>
                  <a:gd name="connsiteX4-295" fmla="*/ 3466254 w 3490661"/>
                  <a:gd name="connsiteY4-296" fmla="*/ 1452423 h 3082645"/>
                  <a:gd name="connsiteX5-297" fmla="*/ 2679021 w 3490661"/>
                  <a:gd name="connsiteY5-298" fmla="*/ 88887 h 3082645"/>
                  <a:gd name="connsiteX6-299" fmla="*/ 2525051 w 3490661"/>
                  <a:gd name="connsiteY6-300" fmla="*/ 0 h 3082645"/>
                  <a:gd name="connsiteX7-301" fmla="*/ 950576 w 3490661"/>
                  <a:gd name="connsiteY7-302" fmla="*/ 0 h 3082645"/>
                  <a:gd name="connsiteX8-303" fmla="*/ 796623 w 3490661"/>
                  <a:gd name="connsiteY8-304" fmla="*/ 88900 h 3082645"/>
                  <a:gd name="connsiteX9-305" fmla="*/ 9390 w 3490661"/>
                  <a:gd name="connsiteY9-306" fmla="*/ 1452436 h 3082645"/>
                  <a:gd name="connsiteX10-307" fmla="*/ 9398 w 3490661"/>
                  <a:gd name="connsiteY10-308" fmla="*/ 1630223 h 3082645"/>
                  <a:gd name="connsiteX11-309" fmla="*/ 796631 w 3490661"/>
                  <a:gd name="connsiteY11-310" fmla="*/ 2993759 h 3082645"/>
                  <a:gd name="connsiteX12-311" fmla="*/ 950601 w 3490661"/>
                  <a:gd name="connsiteY12-312" fmla="*/ 3082645 h 3082645"/>
                  <a:gd name="connsiteX0-313" fmla="*/ 950601 w 3490661"/>
                  <a:gd name="connsiteY0-314" fmla="*/ 3082645 h 3082645"/>
                  <a:gd name="connsiteX1-315" fmla="*/ 2525075 w 3490661"/>
                  <a:gd name="connsiteY1-316" fmla="*/ 3082645 h 3082645"/>
                  <a:gd name="connsiteX2-317" fmla="*/ 2679028 w 3490661"/>
                  <a:gd name="connsiteY2-318" fmla="*/ 2993745 h 3082645"/>
                  <a:gd name="connsiteX3-319" fmla="*/ 3466261 w 3490661"/>
                  <a:gd name="connsiteY3-320" fmla="*/ 1630209 h 3082645"/>
                  <a:gd name="connsiteX4-321" fmla="*/ 3466254 w 3490661"/>
                  <a:gd name="connsiteY4-322" fmla="*/ 1452423 h 3082645"/>
                  <a:gd name="connsiteX5-323" fmla="*/ 2679021 w 3490661"/>
                  <a:gd name="connsiteY5-324" fmla="*/ 88887 h 3082645"/>
                  <a:gd name="connsiteX6-325" fmla="*/ 2525051 w 3490661"/>
                  <a:gd name="connsiteY6-326" fmla="*/ 0 h 3082645"/>
                  <a:gd name="connsiteX7-327" fmla="*/ 950576 w 3490661"/>
                  <a:gd name="connsiteY7-328" fmla="*/ 0 h 3082645"/>
                  <a:gd name="connsiteX8-329" fmla="*/ 796623 w 3490661"/>
                  <a:gd name="connsiteY8-330" fmla="*/ 88900 h 3082645"/>
                  <a:gd name="connsiteX9-331" fmla="*/ 9390 w 3490661"/>
                  <a:gd name="connsiteY9-332" fmla="*/ 1452436 h 3082645"/>
                  <a:gd name="connsiteX10-333" fmla="*/ 9398 w 3490661"/>
                  <a:gd name="connsiteY10-334" fmla="*/ 1630223 h 3082645"/>
                  <a:gd name="connsiteX11-335" fmla="*/ 796631 w 3490661"/>
                  <a:gd name="connsiteY11-336" fmla="*/ 2993759 h 3082645"/>
                  <a:gd name="connsiteX12-337" fmla="*/ 950601 w 3490661"/>
                  <a:gd name="connsiteY12-338" fmla="*/ 3082645 h 3082645"/>
                  <a:gd name="connsiteX0-339" fmla="*/ 950601 w 3490661"/>
                  <a:gd name="connsiteY0-340" fmla="*/ 3082645 h 3082645"/>
                  <a:gd name="connsiteX1-341" fmla="*/ 2525075 w 3490661"/>
                  <a:gd name="connsiteY1-342" fmla="*/ 3082645 h 3082645"/>
                  <a:gd name="connsiteX2-343" fmla="*/ 2679028 w 3490661"/>
                  <a:gd name="connsiteY2-344" fmla="*/ 2993745 h 3082645"/>
                  <a:gd name="connsiteX3-345" fmla="*/ 3466261 w 3490661"/>
                  <a:gd name="connsiteY3-346" fmla="*/ 1630209 h 3082645"/>
                  <a:gd name="connsiteX4-347" fmla="*/ 3466254 w 3490661"/>
                  <a:gd name="connsiteY4-348" fmla="*/ 1452423 h 3082645"/>
                  <a:gd name="connsiteX5-349" fmla="*/ 2679021 w 3490661"/>
                  <a:gd name="connsiteY5-350" fmla="*/ 88887 h 3082645"/>
                  <a:gd name="connsiteX6-351" fmla="*/ 2525051 w 3490661"/>
                  <a:gd name="connsiteY6-352" fmla="*/ 0 h 3082645"/>
                  <a:gd name="connsiteX7-353" fmla="*/ 950576 w 3490661"/>
                  <a:gd name="connsiteY7-354" fmla="*/ 0 h 3082645"/>
                  <a:gd name="connsiteX8-355" fmla="*/ 796623 w 3490661"/>
                  <a:gd name="connsiteY8-356" fmla="*/ 88900 h 3082645"/>
                  <a:gd name="connsiteX9-357" fmla="*/ 9390 w 3490661"/>
                  <a:gd name="connsiteY9-358" fmla="*/ 1452436 h 3082645"/>
                  <a:gd name="connsiteX10-359" fmla="*/ 9398 w 3490661"/>
                  <a:gd name="connsiteY10-360" fmla="*/ 1630223 h 3082645"/>
                  <a:gd name="connsiteX11-361" fmla="*/ 796631 w 3490661"/>
                  <a:gd name="connsiteY11-362" fmla="*/ 2993759 h 3082645"/>
                  <a:gd name="connsiteX12-363" fmla="*/ 950601 w 3490661"/>
                  <a:gd name="connsiteY12-364" fmla="*/ 3082645 h 3082645"/>
                  <a:gd name="connsiteX0-365" fmla="*/ 950601 w 3490661"/>
                  <a:gd name="connsiteY0-366" fmla="*/ 3082645 h 3082645"/>
                  <a:gd name="connsiteX1-367" fmla="*/ 2525075 w 3490661"/>
                  <a:gd name="connsiteY1-368" fmla="*/ 3082645 h 3082645"/>
                  <a:gd name="connsiteX2-369" fmla="*/ 2679028 w 3490661"/>
                  <a:gd name="connsiteY2-370" fmla="*/ 2993745 h 3082645"/>
                  <a:gd name="connsiteX3-371" fmla="*/ 3466261 w 3490661"/>
                  <a:gd name="connsiteY3-372" fmla="*/ 1630209 h 3082645"/>
                  <a:gd name="connsiteX4-373" fmla="*/ 3466254 w 3490661"/>
                  <a:gd name="connsiteY4-374" fmla="*/ 1452423 h 3082645"/>
                  <a:gd name="connsiteX5-375" fmla="*/ 2679021 w 3490661"/>
                  <a:gd name="connsiteY5-376" fmla="*/ 88887 h 3082645"/>
                  <a:gd name="connsiteX6-377" fmla="*/ 2525051 w 3490661"/>
                  <a:gd name="connsiteY6-378" fmla="*/ 0 h 3082645"/>
                  <a:gd name="connsiteX7-379" fmla="*/ 950576 w 3490661"/>
                  <a:gd name="connsiteY7-380" fmla="*/ 0 h 3082645"/>
                  <a:gd name="connsiteX8-381" fmla="*/ 796623 w 3490661"/>
                  <a:gd name="connsiteY8-382" fmla="*/ 88900 h 3082645"/>
                  <a:gd name="connsiteX9-383" fmla="*/ 9390 w 3490661"/>
                  <a:gd name="connsiteY9-384" fmla="*/ 1452436 h 3082645"/>
                  <a:gd name="connsiteX10-385" fmla="*/ 9398 w 3490661"/>
                  <a:gd name="connsiteY10-386" fmla="*/ 1630223 h 3082645"/>
                  <a:gd name="connsiteX11-387" fmla="*/ 796631 w 3490661"/>
                  <a:gd name="connsiteY11-388" fmla="*/ 2993759 h 3082645"/>
                  <a:gd name="connsiteX12-389" fmla="*/ 950601 w 3490661"/>
                  <a:gd name="connsiteY12-390" fmla="*/ 3082645 h 3082645"/>
                  <a:gd name="connsiteX0-391" fmla="*/ 950601 w 3490661"/>
                  <a:gd name="connsiteY0-392" fmla="*/ 3082645 h 3082645"/>
                  <a:gd name="connsiteX1-393" fmla="*/ 2525075 w 3490661"/>
                  <a:gd name="connsiteY1-394" fmla="*/ 3082645 h 3082645"/>
                  <a:gd name="connsiteX2-395" fmla="*/ 2679028 w 3490661"/>
                  <a:gd name="connsiteY2-396" fmla="*/ 2993745 h 3082645"/>
                  <a:gd name="connsiteX3-397" fmla="*/ 3466261 w 3490661"/>
                  <a:gd name="connsiteY3-398" fmla="*/ 1630209 h 3082645"/>
                  <a:gd name="connsiteX4-399" fmla="*/ 3466254 w 3490661"/>
                  <a:gd name="connsiteY4-400" fmla="*/ 1452423 h 3082645"/>
                  <a:gd name="connsiteX5-401" fmla="*/ 2679021 w 3490661"/>
                  <a:gd name="connsiteY5-402" fmla="*/ 88887 h 3082645"/>
                  <a:gd name="connsiteX6-403" fmla="*/ 2525051 w 3490661"/>
                  <a:gd name="connsiteY6-404" fmla="*/ 0 h 3082645"/>
                  <a:gd name="connsiteX7-405" fmla="*/ 950576 w 3490661"/>
                  <a:gd name="connsiteY7-406" fmla="*/ 0 h 3082645"/>
                  <a:gd name="connsiteX8-407" fmla="*/ 796623 w 3490661"/>
                  <a:gd name="connsiteY8-408" fmla="*/ 88900 h 3082645"/>
                  <a:gd name="connsiteX9-409" fmla="*/ 9390 w 3490661"/>
                  <a:gd name="connsiteY9-410" fmla="*/ 1452436 h 3082645"/>
                  <a:gd name="connsiteX10-411" fmla="*/ 9398 w 3490661"/>
                  <a:gd name="connsiteY10-412" fmla="*/ 1630223 h 3082645"/>
                  <a:gd name="connsiteX11-413" fmla="*/ 796631 w 3490661"/>
                  <a:gd name="connsiteY11-414" fmla="*/ 2993759 h 3082645"/>
                  <a:gd name="connsiteX12-415" fmla="*/ 950601 w 3490661"/>
                  <a:gd name="connsiteY12-416" fmla="*/ 3082645 h 3082645"/>
                  <a:gd name="connsiteX0-417" fmla="*/ 950601 w 3490661"/>
                  <a:gd name="connsiteY0-418" fmla="*/ 3082645 h 3082645"/>
                  <a:gd name="connsiteX1-419" fmla="*/ 2525075 w 3490661"/>
                  <a:gd name="connsiteY1-420" fmla="*/ 3082645 h 3082645"/>
                  <a:gd name="connsiteX2-421" fmla="*/ 2679028 w 3490661"/>
                  <a:gd name="connsiteY2-422" fmla="*/ 2993745 h 3082645"/>
                  <a:gd name="connsiteX3-423" fmla="*/ 3466261 w 3490661"/>
                  <a:gd name="connsiteY3-424" fmla="*/ 1630209 h 3082645"/>
                  <a:gd name="connsiteX4-425" fmla="*/ 3466254 w 3490661"/>
                  <a:gd name="connsiteY4-426" fmla="*/ 1452423 h 3082645"/>
                  <a:gd name="connsiteX5-427" fmla="*/ 2679021 w 3490661"/>
                  <a:gd name="connsiteY5-428" fmla="*/ 88887 h 3082645"/>
                  <a:gd name="connsiteX6-429" fmla="*/ 2525051 w 3490661"/>
                  <a:gd name="connsiteY6-430" fmla="*/ 0 h 3082645"/>
                  <a:gd name="connsiteX7-431" fmla="*/ 950576 w 3490661"/>
                  <a:gd name="connsiteY7-432" fmla="*/ 0 h 3082645"/>
                  <a:gd name="connsiteX8-433" fmla="*/ 796623 w 3490661"/>
                  <a:gd name="connsiteY8-434" fmla="*/ 88900 h 3082645"/>
                  <a:gd name="connsiteX9-435" fmla="*/ 9390 w 3490661"/>
                  <a:gd name="connsiteY9-436" fmla="*/ 1452436 h 3082645"/>
                  <a:gd name="connsiteX10-437" fmla="*/ 9398 w 3490661"/>
                  <a:gd name="connsiteY10-438" fmla="*/ 1630223 h 3082645"/>
                  <a:gd name="connsiteX11-439" fmla="*/ 796631 w 3490661"/>
                  <a:gd name="connsiteY11-440" fmla="*/ 2993759 h 3082645"/>
                  <a:gd name="connsiteX12-441" fmla="*/ 950601 w 3490661"/>
                  <a:gd name="connsiteY12-442" fmla="*/ 3082645 h 3082645"/>
                  <a:gd name="connsiteX0-443" fmla="*/ 950603 w 3490663"/>
                  <a:gd name="connsiteY0-444" fmla="*/ 3082645 h 3082645"/>
                  <a:gd name="connsiteX1-445" fmla="*/ 2525077 w 3490663"/>
                  <a:gd name="connsiteY1-446" fmla="*/ 3082645 h 3082645"/>
                  <a:gd name="connsiteX2-447" fmla="*/ 2679030 w 3490663"/>
                  <a:gd name="connsiteY2-448" fmla="*/ 2993745 h 3082645"/>
                  <a:gd name="connsiteX3-449" fmla="*/ 3466263 w 3490663"/>
                  <a:gd name="connsiteY3-450" fmla="*/ 1630209 h 3082645"/>
                  <a:gd name="connsiteX4-451" fmla="*/ 3466256 w 3490663"/>
                  <a:gd name="connsiteY4-452" fmla="*/ 1452423 h 3082645"/>
                  <a:gd name="connsiteX5-453" fmla="*/ 2679023 w 3490663"/>
                  <a:gd name="connsiteY5-454" fmla="*/ 88887 h 3082645"/>
                  <a:gd name="connsiteX6-455" fmla="*/ 2525053 w 3490663"/>
                  <a:gd name="connsiteY6-456" fmla="*/ 0 h 3082645"/>
                  <a:gd name="connsiteX7-457" fmla="*/ 950578 w 3490663"/>
                  <a:gd name="connsiteY7-458" fmla="*/ 0 h 3082645"/>
                  <a:gd name="connsiteX8-459" fmla="*/ 796625 w 3490663"/>
                  <a:gd name="connsiteY8-460" fmla="*/ 88900 h 3082645"/>
                  <a:gd name="connsiteX9-461" fmla="*/ 9392 w 3490663"/>
                  <a:gd name="connsiteY9-462" fmla="*/ 1452436 h 3082645"/>
                  <a:gd name="connsiteX10-463" fmla="*/ 9400 w 3490663"/>
                  <a:gd name="connsiteY10-464" fmla="*/ 1630223 h 3082645"/>
                  <a:gd name="connsiteX11-465" fmla="*/ 796633 w 3490663"/>
                  <a:gd name="connsiteY11-466" fmla="*/ 2993759 h 3082645"/>
                  <a:gd name="connsiteX12-467" fmla="*/ 950603 w 3490663"/>
                  <a:gd name="connsiteY12-468" fmla="*/ 3082645 h 3082645"/>
                  <a:gd name="connsiteX0-469" fmla="*/ 965611 w 3505671"/>
                  <a:gd name="connsiteY0-470" fmla="*/ 3082645 h 3082645"/>
                  <a:gd name="connsiteX1-471" fmla="*/ 2540085 w 3505671"/>
                  <a:gd name="connsiteY1-472" fmla="*/ 3082645 h 3082645"/>
                  <a:gd name="connsiteX2-473" fmla="*/ 2694038 w 3505671"/>
                  <a:gd name="connsiteY2-474" fmla="*/ 2993745 h 3082645"/>
                  <a:gd name="connsiteX3-475" fmla="*/ 3481271 w 3505671"/>
                  <a:gd name="connsiteY3-476" fmla="*/ 1630209 h 3082645"/>
                  <a:gd name="connsiteX4-477" fmla="*/ 3481264 w 3505671"/>
                  <a:gd name="connsiteY4-478" fmla="*/ 1452423 h 3082645"/>
                  <a:gd name="connsiteX5-479" fmla="*/ 2694031 w 3505671"/>
                  <a:gd name="connsiteY5-480" fmla="*/ 88887 h 3082645"/>
                  <a:gd name="connsiteX6-481" fmla="*/ 2540061 w 3505671"/>
                  <a:gd name="connsiteY6-482" fmla="*/ 0 h 3082645"/>
                  <a:gd name="connsiteX7-483" fmla="*/ 965586 w 3505671"/>
                  <a:gd name="connsiteY7-484" fmla="*/ 0 h 3082645"/>
                  <a:gd name="connsiteX8-485" fmla="*/ 811633 w 3505671"/>
                  <a:gd name="connsiteY8-486" fmla="*/ 88900 h 3082645"/>
                  <a:gd name="connsiteX9-487" fmla="*/ 24400 w 3505671"/>
                  <a:gd name="connsiteY9-488" fmla="*/ 1452436 h 3082645"/>
                  <a:gd name="connsiteX10-489" fmla="*/ 24408 w 3505671"/>
                  <a:gd name="connsiteY10-490" fmla="*/ 1630223 h 3082645"/>
                  <a:gd name="connsiteX11-491" fmla="*/ 811641 w 3505671"/>
                  <a:gd name="connsiteY11-492" fmla="*/ 2993759 h 3082645"/>
                  <a:gd name="connsiteX12-493" fmla="*/ 965611 w 3505671"/>
                  <a:gd name="connsiteY12-494" fmla="*/ 3082645 h 3082645"/>
                  <a:gd name="connsiteX0-495" fmla="*/ 965611 w 3505671"/>
                  <a:gd name="connsiteY0-496" fmla="*/ 3082645 h 3082645"/>
                  <a:gd name="connsiteX1-497" fmla="*/ 2540085 w 3505671"/>
                  <a:gd name="connsiteY1-498" fmla="*/ 3082645 h 3082645"/>
                  <a:gd name="connsiteX2-499" fmla="*/ 2694038 w 3505671"/>
                  <a:gd name="connsiteY2-500" fmla="*/ 2993745 h 3082645"/>
                  <a:gd name="connsiteX3-501" fmla="*/ 3481271 w 3505671"/>
                  <a:gd name="connsiteY3-502" fmla="*/ 1630209 h 3082645"/>
                  <a:gd name="connsiteX4-503" fmla="*/ 3481264 w 3505671"/>
                  <a:gd name="connsiteY4-504" fmla="*/ 1452423 h 3082645"/>
                  <a:gd name="connsiteX5-505" fmla="*/ 2694031 w 3505671"/>
                  <a:gd name="connsiteY5-506" fmla="*/ 88887 h 3082645"/>
                  <a:gd name="connsiteX6-507" fmla="*/ 2540061 w 3505671"/>
                  <a:gd name="connsiteY6-508" fmla="*/ 0 h 3082645"/>
                  <a:gd name="connsiteX7-509" fmla="*/ 965586 w 3505671"/>
                  <a:gd name="connsiteY7-510" fmla="*/ 0 h 3082645"/>
                  <a:gd name="connsiteX8-511" fmla="*/ 811633 w 3505671"/>
                  <a:gd name="connsiteY8-512" fmla="*/ 88900 h 3082645"/>
                  <a:gd name="connsiteX9-513" fmla="*/ 24400 w 3505671"/>
                  <a:gd name="connsiteY9-514" fmla="*/ 1452436 h 3082645"/>
                  <a:gd name="connsiteX10-515" fmla="*/ 24408 w 3505671"/>
                  <a:gd name="connsiteY10-516" fmla="*/ 1630223 h 3082645"/>
                  <a:gd name="connsiteX11-517" fmla="*/ 811641 w 3505671"/>
                  <a:gd name="connsiteY11-518" fmla="*/ 2993759 h 3082645"/>
                  <a:gd name="connsiteX12-519" fmla="*/ 965611 w 3505671"/>
                  <a:gd name="connsiteY12-520" fmla="*/ 3082645 h 3082645"/>
                  <a:gd name="connsiteX0-521" fmla="*/ 965611 w 3505671"/>
                  <a:gd name="connsiteY0-522" fmla="*/ 3082645 h 3082645"/>
                  <a:gd name="connsiteX1-523" fmla="*/ 2540085 w 3505671"/>
                  <a:gd name="connsiteY1-524" fmla="*/ 3082645 h 3082645"/>
                  <a:gd name="connsiteX2-525" fmla="*/ 2694038 w 3505671"/>
                  <a:gd name="connsiteY2-526" fmla="*/ 2993745 h 3082645"/>
                  <a:gd name="connsiteX3-527" fmla="*/ 3481271 w 3505671"/>
                  <a:gd name="connsiteY3-528" fmla="*/ 1630209 h 3082645"/>
                  <a:gd name="connsiteX4-529" fmla="*/ 3481264 w 3505671"/>
                  <a:gd name="connsiteY4-530" fmla="*/ 1452423 h 3082645"/>
                  <a:gd name="connsiteX5-531" fmla="*/ 2694031 w 3505671"/>
                  <a:gd name="connsiteY5-532" fmla="*/ 88887 h 3082645"/>
                  <a:gd name="connsiteX6-533" fmla="*/ 2540061 w 3505671"/>
                  <a:gd name="connsiteY6-534" fmla="*/ 0 h 3082645"/>
                  <a:gd name="connsiteX7-535" fmla="*/ 965586 w 3505671"/>
                  <a:gd name="connsiteY7-536" fmla="*/ 0 h 3082645"/>
                  <a:gd name="connsiteX8-537" fmla="*/ 811633 w 3505671"/>
                  <a:gd name="connsiteY8-538" fmla="*/ 88900 h 3082645"/>
                  <a:gd name="connsiteX9-539" fmla="*/ 24400 w 3505671"/>
                  <a:gd name="connsiteY9-540" fmla="*/ 1452436 h 3082645"/>
                  <a:gd name="connsiteX10-541" fmla="*/ 24408 w 3505671"/>
                  <a:gd name="connsiteY10-542" fmla="*/ 1630223 h 3082645"/>
                  <a:gd name="connsiteX11-543" fmla="*/ 811641 w 3505671"/>
                  <a:gd name="connsiteY11-544" fmla="*/ 2993759 h 3082645"/>
                  <a:gd name="connsiteX12-545" fmla="*/ 965611 w 3505671"/>
                  <a:gd name="connsiteY12-546" fmla="*/ 3082645 h 3082645"/>
                  <a:gd name="connsiteX0-547" fmla="*/ 965611 w 3505671"/>
                  <a:gd name="connsiteY0-548" fmla="*/ 3082645 h 3082645"/>
                  <a:gd name="connsiteX1-549" fmla="*/ 2540085 w 3505671"/>
                  <a:gd name="connsiteY1-550" fmla="*/ 3082645 h 3082645"/>
                  <a:gd name="connsiteX2-551" fmla="*/ 2694038 w 3505671"/>
                  <a:gd name="connsiteY2-552" fmla="*/ 2993745 h 3082645"/>
                  <a:gd name="connsiteX3-553" fmla="*/ 3481271 w 3505671"/>
                  <a:gd name="connsiteY3-554" fmla="*/ 1630209 h 3082645"/>
                  <a:gd name="connsiteX4-555" fmla="*/ 3481264 w 3505671"/>
                  <a:gd name="connsiteY4-556" fmla="*/ 1452423 h 3082645"/>
                  <a:gd name="connsiteX5-557" fmla="*/ 2694031 w 3505671"/>
                  <a:gd name="connsiteY5-558" fmla="*/ 88887 h 3082645"/>
                  <a:gd name="connsiteX6-559" fmla="*/ 2540061 w 3505671"/>
                  <a:gd name="connsiteY6-560" fmla="*/ 0 h 3082645"/>
                  <a:gd name="connsiteX7-561" fmla="*/ 965586 w 3505671"/>
                  <a:gd name="connsiteY7-562" fmla="*/ 0 h 3082645"/>
                  <a:gd name="connsiteX8-563" fmla="*/ 811633 w 3505671"/>
                  <a:gd name="connsiteY8-564" fmla="*/ 88900 h 3082645"/>
                  <a:gd name="connsiteX9-565" fmla="*/ 24400 w 3505671"/>
                  <a:gd name="connsiteY9-566" fmla="*/ 1452436 h 3082645"/>
                  <a:gd name="connsiteX10-567" fmla="*/ 24408 w 3505671"/>
                  <a:gd name="connsiteY10-568" fmla="*/ 1630223 h 3082645"/>
                  <a:gd name="connsiteX11-569" fmla="*/ 811641 w 3505671"/>
                  <a:gd name="connsiteY11-570" fmla="*/ 2993759 h 3082645"/>
                  <a:gd name="connsiteX12-571" fmla="*/ 965611 w 3505671"/>
                  <a:gd name="connsiteY12-572" fmla="*/ 3082645 h 30826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3505671" h="3082645">
                    <a:moveTo>
                      <a:pt x="965611" y="3082645"/>
                    </a:moveTo>
                    <a:cubicBezTo>
                      <a:pt x="1030690" y="3082645"/>
                      <a:pt x="2475006" y="3082646"/>
                      <a:pt x="2540085" y="3082645"/>
                    </a:cubicBezTo>
                    <a:cubicBezTo>
                      <a:pt x="2605164" y="3082646"/>
                      <a:pt x="2661499" y="3050107"/>
                      <a:pt x="2694038" y="2993745"/>
                    </a:cubicBezTo>
                    <a:cubicBezTo>
                      <a:pt x="2726578" y="2937386"/>
                      <a:pt x="3448731" y="1686570"/>
                      <a:pt x="3481271" y="1630209"/>
                    </a:cubicBezTo>
                    <a:cubicBezTo>
                      <a:pt x="3513810" y="1573850"/>
                      <a:pt x="3513803" y="1508784"/>
                      <a:pt x="3481264" y="1452423"/>
                    </a:cubicBezTo>
                    <a:cubicBezTo>
                      <a:pt x="3448724" y="1396064"/>
                      <a:pt x="2726570" y="145248"/>
                      <a:pt x="2694031" y="88887"/>
                    </a:cubicBezTo>
                    <a:cubicBezTo>
                      <a:pt x="2661492" y="32528"/>
                      <a:pt x="2605139" y="1"/>
                      <a:pt x="2540061" y="0"/>
                    </a:cubicBezTo>
                    <a:cubicBezTo>
                      <a:pt x="2474982" y="1"/>
                      <a:pt x="1030665" y="1"/>
                      <a:pt x="965586" y="0"/>
                    </a:cubicBezTo>
                    <a:cubicBezTo>
                      <a:pt x="900507" y="1"/>
                      <a:pt x="844173" y="32540"/>
                      <a:pt x="811633" y="88900"/>
                    </a:cubicBezTo>
                    <a:cubicBezTo>
                      <a:pt x="779094" y="145261"/>
                      <a:pt x="56940" y="1396077"/>
                      <a:pt x="24400" y="1452436"/>
                    </a:cubicBezTo>
                    <a:cubicBezTo>
                      <a:pt x="-8139" y="1508797"/>
                      <a:pt x="-8132" y="1573863"/>
                      <a:pt x="24408" y="1630223"/>
                    </a:cubicBezTo>
                    <a:cubicBezTo>
                      <a:pt x="56947" y="1686584"/>
                      <a:pt x="779101" y="2937400"/>
                      <a:pt x="811641" y="2993759"/>
                    </a:cubicBezTo>
                    <a:cubicBezTo>
                      <a:pt x="844180" y="3050120"/>
                      <a:pt x="900532" y="3082645"/>
                      <a:pt x="965611" y="3082645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1">
                      <a:alpha val="100000"/>
                    </a:schemeClr>
                  </a:gs>
                  <a:gs pos="0">
                    <a:schemeClr val="accent1">
                      <a:lumMod val="60000"/>
                      <a:lumOff val="40000"/>
                      <a:alpha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9017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endParaRPr lang="en-US" altLang="zh-CN" sz="1600" b="1">
                  <a:solidFill>
                    <a:schemeClr val="lt1"/>
                  </a:solidFill>
                  <a:sym typeface="+mn-ea"/>
                </a:endParaRPr>
              </a:p>
            </p:txBody>
          </p:sp>
          <p:pic>
            <p:nvPicPr>
              <p:cNvPr id="32" name="图片 12" descr="343439383331313b343532303032383bbfcdbba7b9dcc0ed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6770" y="7013"/>
                <a:ext cx="340" cy="340"/>
              </a:xfrm>
              <a:prstGeom prst="rect">
                <a:avLst/>
              </a:prstGeom>
            </p:spPr>
          </p:pic>
        </p:grpSp>
      </p:grpSp>
      <p:grpSp>
        <p:nvGrpSpPr>
          <p:cNvPr id="39" name="组合 38"/>
          <p:cNvGrpSpPr/>
          <p:nvPr>
            <p:custDataLst>
              <p:tags r:id="rId30"/>
            </p:custDataLst>
          </p:nvPr>
        </p:nvGrpSpPr>
        <p:grpSpPr>
          <a:xfrm>
            <a:off x="7244318" y="3819392"/>
            <a:ext cx="3962334" cy="698265"/>
            <a:chOff x="11567" y="6415"/>
            <a:chExt cx="6242" cy="1100"/>
          </a:xfrm>
        </p:grpSpPr>
        <p:sp>
          <p:nvSpPr>
            <p:cNvPr id="5" name="矩形 4"/>
            <p:cNvSpPr/>
            <p:nvPr>
              <p:custDataLst>
                <p:tags r:id="rId31"/>
              </p:custDataLst>
            </p:nvPr>
          </p:nvSpPr>
          <p:spPr>
            <a:xfrm>
              <a:off x="12659" y="6415"/>
              <a:ext cx="5151" cy="110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/>
            <a:p>
              <a:pPr algn="jus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数据呈现的清晰性</a:t>
              </a:r>
              <a:endParaRPr lang="zh-CN" altLang="en-US" sz="24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grpSp>
          <p:nvGrpSpPr>
            <p:cNvPr id="38" name="组合 37"/>
            <p:cNvGrpSpPr/>
            <p:nvPr>
              <p:custDataLst>
                <p:tags r:id="rId32"/>
              </p:custDataLst>
            </p:nvPr>
          </p:nvGrpSpPr>
          <p:grpSpPr>
            <a:xfrm>
              <a:off x="11567" y="6851"/>
              <a:ext cx="756" cy="664"/>
              <a:chOff x="11567" y="6851"/>
              <a:chExt cx="756" cy="664"/>
            </a:xfrm>
          </p:grpSpPr>
          <p:sp>
            <p:nvSpPr>
              <p:cNvPr id="26" name="任意多边形: 形状 14296"/>
              <p:cNvSpPr/>
              <p:nvPr>
                <p:custDataLst>
                  <p:tags r:id="rId33"/>
                </p:custDataLst>
              </p:nvPr>
            </p:nvSpPr>
            <p:spPr>
              <a:xfrm rot="1800000">
                <a:off x="11567" y="6851"/>
                <a:ext cx="756" cy="665"/>
              </a:xfrm>
              <a:custGeom>
                <a:avLst/>
                <a:gdLst>
                  <a:gd name="connsiteX0" fmla="*/ 950601 w 3475650"/>
                  <a:gd name="connsiteY0" fmla="*/ 3082645 h 3082645"/>
                  <a:gd name="connsiteX1" fmla="*/ 2525075 w 3475650"/>
                  <a:gd name="connsiteY1" fmla="*/ 3082645 h 3082645"/>
                  <a:gd name="connsiteX2" fmla="*/ 2679028 w 3475650"/>
                  <a:gd name="connsiteY2" fmla="*/ 2993745 h 3082645"/>
                  <a:gd name="connsiteX3" fmla="*/ 3466261 w 3475650"/>
                  <a:gd name="connsiteY3" fmla="*/ 1630209 h 3082645"/>
                  <a:gd name="connsiteX4" fmla="*/ 3466254 w 3475650"/>
                  <a:gd name="connsiteY4" fmla="*/ 1452423 h 3082645"/>
                  <a:gd name="connsiteX5" fmla="*/ 2679021 w 3475650"/>
                  <a:gd name="connsiteY5" fmla="*/ 88887 h 3082645"/>
                  <a:gd name="connsiteX6" fmla="*/ 2525051 w 3475650"/>
                  <a:gd name="connsiteY6" fmla="*/ 0 h 3082645"/>
                  <a:gd name="connsiteX7" fmla="*/ 950576 w 3475650"/>
                  <a:gd name="connsiteY7" fmla="*/ 0 h 3082645"/>
                  <a:gd name="connsiteX8" fmla="*/ 796623 w 3475650"/>
                  <a:gd name="connsiteY8" fmla="*/ 88900 h 3082645"/>
                  <a:gd name="connsiteX9" fmla="*/ 9390 w 3475650"/>
                  <a:gd name="connsiteY9" fmla="*/ 1452436 h 3082645"/>
                  <a:gd name="connsiteX10" fmla="*/ 9398 w 3475650"/>
                  <a:gd name="connsiteY10" fmla="*/ 1630223 h 3082645"/>
                  <a:gd name="connsiteX11" fmla="*/ 796631 w 3475650"/>
                  <a:gd name="connsiteY11" fmla="*/ 2993759 h 3082645"/>
                  <a:gd name="connsiteX12" fmla="*/ 950601 w 3475650"/>
                  <a:gd name="connsiteY12" fmla="*/ 3082645 h 3082645"/>
                  <a:gd name="connsiteX0-1" fmla="*/ 950601 w 3475650"/>
                  <a:gd name="connsiteY0-2" fmla="*/ 3082645 h 3082645"/>
                  <a:gd name="connsiteX1-3" fmla="*/ 2525075 w 3475650"/>
                  <a:gd name="connsiteY1-4" fmla="*/ 3082645 h 3082645"/>
                  <a:gd name="connsiteX2-5" fmla="*/ 2679028 w 3475650"/>
                  <a:gd name="connsiteY2-6" fmla="*/ 2993745 h 3082645"/>
                  <a:gd name="connsiteX3-7" fmla="*/ 3466261 w 3475650"/>
                  <a:gd name="connsiteY3-8" fmla="*/ 1630209 h 3082645"/>
                  <a:gd name="connsiteX4-9" fmla="*/ 3466254 w 3475650"/>
                  <a:gd name="connsiteY4-10" fmla="*/ 1452423 h 3082645"/>
                  <a:gd name="connsiteX5-11" fmla="*/ 2679021 w 3475650"/>
                  <a:gd name="connsiteY5-12" fmla="*/ 88887 h 3082645"/>
                  <a:gd name="connsiteX6-13" fmla="*/ 2525051 w 3475650"/>
                  <a:gd name="connsiteY6-14" fmla="*/ 0 h 3082645"/>
                  <a:gd name="connsiteX7-15" fmla="*/ 950576 w 3475650"/>
                  <a:gd name="connsiteY7-16" fmla="*/ 0 h 3082645"/>
                  <a:gd name="connsiteX8-17" fmla="*/ 796623 w 3475650"/>
                  <a:gd name="connsiteY8-18" fmla="*/ 88900 h 3082645"/>
                  <a:gd name="connsiteX9-19" fmla="*/ 9390 w 3475650"/>
                  <a:gd name="connsiteY9-20" fmla="*/ 1452436 h 3082645"/>
                  <a:gd name="connsiteX10-21" fmla="*/ 9398 w 3475650"/>
                  <a:gd name="connsiteY10-22" fmla="*/ 1630223 h 3082645"/>
                  <a:gd name="connsiteX11-23" fmla="*/ 796631 w 3475650"/>
                  <a:gd name="connsiteY11-24" fmla="*/ 2993759 h 3082645"/>
                  <a:gd name="connsiteX12-25" fmla="*/ 950601 w 3475650"/>
                  <a:gd name="connsiteY12-26" fmla="*/ 3082645 h 3082645"/>
                  <a:gd name="connsiteX0-27" fmla="*/ 950601 w 3475650"/>
                  <a:gd name="connsiteY0-28" fmla="*/ 3082645 h 3082645"/>
                  <a:gd name="connsiteX1-29" fmla="*/ 2525075 w 3475650"/>
                  <a:gd name="connsiteY1-30" fmla="*/ 3082645 h 3082645"/>
                  <a:gd name="connsiteX2-31" fmla="*/ 2679028 w 3475650"/>
                  <a:gd name="connsiteY2-32" fmla="*/ 2993745 h 3082645"/>
                  <a:gd name="connsiteX3-33" fmla="*/ 3466261 w 3475650"/>
                  <a:gd name="connsiteY3-34" fmla="*/ 1630209 h 3082645"/>
                  <a:gd name="connsiteX4-35" fmla="*/ 3466254 w 3475650"/>
                  <a:gd name="connsiteY4-36" fmla="*/ 1452423 h 3082645"/>
                  <a:gd name="connsiteX5-37" fmla="*/ 2679021 w 3475650"/>
                  <a:gd name="connsiteY5-38" fmla="*/ 88887 h 3082645"/>
                  <a:gd name="connsiteX6-39" fmla="*/ 2525051 w 3475650"/>
                  <a:gd name="connsiteY6-40" fmla="*/ 0 h 3082645"/>
                  <a:gd name="connsiteX7-41" fmla="*/ 950576 w 3475650"/>
                  <a:gd name="connsiteY7-42" fmla="*/ 0 h 3082645"/>
                  <a:gd name="connsiteX8-43" fmla="*/ 796623 w 3475650"/>
                  <a:gd name="connsiteY8-44" fmla="*/ 88900 h 3082645"/>
                  <a:gd name="connsiteX9-45" fmla="*/ 9390 w 3475650"/>
                  <a:gd name="connsiteY9-46" fmla="*/ 1452436 h 3082645"/>
                  <a:gd name="connsiteX10-47" fmla="*/ 9398 w 3475650"/>
                  <a:gd name="connsiteY10-48" fmla="*/ 1630223 h 3082645"/>
                  <a:gd name="connsiteX11-49" fmla="*/ 796631 w 3475650"/>
                  <a:gd name="connsiteY11-50" fmla="*/ 2993759 h 3082645"/>
                  <a:gd name="connsiteX12-51" fmla="*/ 950601 w 3475650"/>
                  <a:gd name="connsiteY12-52" fmla="*/ 3082645 h 3082645"/>
                  <a:gd name="connsiteX0-53" fmla="*/ 950601 w 3475650"/>
                  <a:gd name="connsiteY0-54" fmla="*/ 3082645 h 3082645"/>
                  <a:gd name="connsiteX1-55" fmla="*/ 2525075 w 3475650"/>
                  <a:gd name="connsiteY1-56" fmla="*/ 3082645 h 3082645"/>
                  <a:gd name="connsiteX2-57" fmla="*/ 2679028 w 3475650"/>
                  <a:gd name="connsiteY2-58" fmla="*/ 2993745 h 3082645"/>
                  <a:gd name="connsiteX3-59" fmla="*/ 3466261 w 3475650"/>
                  <a:gd name="connsiteY3-60" fmla="*/ 1630209 h 3082645"/>
                  <a:gd name="connsiteX4-61" fmla="*/ 3466254 w 3475650"/>
                  <a:gd name="connsiteY4-62" fmla="*/ 1452423 h 3082645"/>
                  <a:gd name="connsiteX5-63" fmla="*/ 2679021 w 3475650"/>
                  <a:gd name="connsiteY5-64" fmla="*/ 88887 h 3082645"/>
                  <a:gd name="connsiteX6-65" fmla="*/ 2525051 w 3475650"/>
                  <a:gd name="connsiteY6-66" fmla="*/ 0 h 3082645"/>
                  <a:gd name="connsiteX7-67" fmla="*/ 950576 w 3475650"/>
                  <a:gd name="connsiteY7-68" fmla="*/ 0 h 3082645"/>
                  <a:gd name="connsiteX8-69" fmla="*/ 796623 w 3475650"/>
                  <a:gd name="connsiteY8-70" fmla="*/ 88900 h 3082645"/>
                  <a:gd name="connsiteX9-71" fmla="*/ 9390 w 3475650"/>
                  <a:gd name="connsiteY9-72" fmla="*/ 1452436 h 3082645"/>
                  <a:gd name="connsiteX10-73" fmla="*/ 9398 w 3475650"/>
                  <a:gd name="connsiteY10-74" fmla="*/ 1630223 h 3082645"/>
                  <a:gd name="connsiteX11-75" fmla="*/ 796631 w 3475650"/>
                  <a:gd name="connsiteY11-76" fmla="*/ 2993759 h 3082645"/>
                  <a:gd name="connsiteX12-77" fmla="*/ 950601 w 3475650"/>
                  <a:gd name="connsiteY12-78" fmla="*/ 3082645 h 3082645"/>
                  <a:gd name="connsiteX0-79" fmla="*/ 950601 w 3475650"/>
                  <a:gd name="connsiteY0-80" fmla="*/ 3082645 h 3082645"/>
                  <a:gd name="connsiteX1-81" fmla="*/ 2525075 w 3475650"/>
                  <a:gd name="connsiteY1-82" fmla="*/ 3082645 h 3082645"/>
                  <a:gd name="connsiteX2-83" fmla="*/ 2679028 w 3475650"/>
                  <a:gd name="connsiteY2-84" fmla="*/ 2993745 h 3082645"/>
                  <a:gd name="connsiteX3-85" fmla="*/ 3466261 w 3475650"/>
                  <a:gd name="connsiteY3-86" fmla="*/ 1630209 h 3082645"/>
                  <a:gd name="connsiteX4-87" fmla="*/ 3466254 w 3475650"/>
                  <a:gd name="connsiteY4-88" fmla="*/ 1452423 h 3082645"/>
                  <a:gd name="connsiteX5-89" fmla="*/ 2679021 w 3475650"/>
                  <a:gd name="connsiteY5-90" fmla="*/ 88887 h 3082645"/>
                  <a:gd name="connsiteX6-91" fmla="*/ 2525051 w 3475650"/>
                  <a:gd name="connsiteY6-92" fmla="*/ 0 h 3082645"/>
                  <a:gd name="connsiteX7-93" fmla="*/ 950576 w 3475650"/>
                  <a:gd name="connsiteY7-94" fmla="*/ 0 h 3082645"/>
                  <a:gd name="connsiteX8-95" fmla="*/ 796623 w 3475650"/>
                  <a:gd name="connsiteY8-96" fmla="*/ 88900 h 3082645"/>
                  <a:gd name="connsiteX9-97" fmla="*/ 9390 w 3475650"/>
                  <a:gd name="connsiteY9-98" fmla="*/ 1452436 h 3082645"/>
                  <a:gd name="connsiteX10-99" fmla="*/ 9398 w 3475650"/>
                  <a:gd name="connsiteY10-100" fmla="*/ 1630223 h 3082645"/>
                  <a:gd name="connsiteX11-101" fmla="*/ 796631 w 3475650"/>
                  <a:gd name="connsiteY11-102" fmla="*/ 2993759 h 3082645"/>
                  <a:gd name="connsiteX12-103" fmla="*/ 950601 w 3475650"/>
                  <a:gd name="connsiteY12-104" fmla="*/ 3082645 h 3082645"/>
                  <a:gd name="connsiteX0-105" fmla="*/ 950601 w 3475650"/>
                  <a:gd name="connsiteY0-106" fmla="*/ 3082645 h 3082645"/>
                  <a:gd name="connsiteX1-107" fmla="*/ 2525075 w 3475650"/>
                  <a:gd name="connsiteY1-108" fmla="*/ 3082645 h 3082645"/>
                  <a:gd name="connsiteX2-109" fmla="*/ 2679028 w 3475650"/>
                  <a:gd name="connsiteY2-110" fmla="*/ 2993745 h 3082645"/>
                  <a:gd name="connsiteX3-111" fmla="*/ 3466261 w 3475650"/>
                  <a:gd name="connsiteY3-112" fmla="*/ 1630209 h 3082645"/>
                  <a:gd name="connsiteX4-113" fmla="*/ 3466254 w 3475650"/>
                  <a:gd name="connsiteY4-114" fmla="*/ 1452423 h 3082645"/>
                  <a:gd name="connsiteX5-115" fmla="*/ 2679021 w 3475650"/>
                  <a:gd name="connsiteY5-116" fmla="*/ 88887 h 3082645"/>
                  <a:gd name="connsiteX6-117" fmla="*/ 2525051 w 3475650"/>
                  <a:gd name="connsiteY6-118" fmla="*/ 0 h 3082645"/>
                  <a:gd name="connsiteX7-119" fmla="*/ 950576 w 3475650"/>
                  <a:gd name="connsiteY7-120" fmla="*/ 0 h 3082645"/>
                  <a:gd name="connsiteX8-121" fmla="*/ 796623 w 3475650"/>
                  <a:gd name="connsiteY8-122" fmla="*/ 88900 h 3082645"/>
                  <a:gd name="connsiteX9-123" fmla="*/ 9390 w 3475650"/>
                  <a:gd name="connsiteY9-124" fmla="*/ 1452436 h 3082645"/>
                  <a:gd name="connsiteX10-125" fmla="*/ 9398 w 3475650"/>
                  <a:gd name="connsiteY10-126" fmla="*/ 1630223 h 3082645"/>
                  <a:gd name="connsiteX11-127" fmla="*/ 796631 w 3475650"/>
                  <a:gd name="connsiteY11-128" fmla="*/ 2993759 h 3082645"/>
                  <a:gd name="connsiteX12-129" fmla="*/ 950601 w 3475650"/>
                  <a:gd name="connsiteY12-130" fmla="*/ 3082645 h 3082645"/>
                  <a:gd name="connsiteX0-131" fmla="*/ 950601 w 3475653"/>
                  <a:gd name="connsiteY0-132" fmla="*/ 3082645 h 3082645"/>
                  <a:gd name="connsiteX1-133" fmla="*/ 2525075 w 3475653"/>
                  <a:gd name="connsiteY1-134" fmla="*/ 3082645 h 3082645"/>
                  <a:gd name="connsiteX2-135" fmla="*/ 2679028 w 3475653"/>
                  <a:gd name="connsiteY2-136" fmla="*/ 2993745 h 3082645"/>
                  <a:gd name="connsiteX3-137" fmla="*/ 3466261 w 3475653"/>
                  <a:gd name="connsiteY3-138" fmla="*/ 1630209 h 3082645"/>
                  <a:gd name="connsiteX4-139" fmla="*/ 3466254 w 3475653"/>
                  <a:gd name="connsiteY4-140" fmla="*/ 1452423 h 3082645"/>
                  <a:gd name="connsiteX5-141" fmla="*/ 2679021 w 3475653"/>
                  <a:gd name="connsiteY5-142" fmla="*/ 88887 h 3082645"/>
                  <a:gd name="connsiteX6-143" fmla="*/ 2525051 w 3475653"/>
                  <a:gd name="connsiteY6-144" fmla="*/ 0 h 3082645"/>
                  <a:gd name="connsiteX7-145" fmla="*/ 950576 w 3475653"/>
                  <a:gd name="connsiteY7-146" fmla="*/ 0 h 3082645"/>
                  <a:gd name="connsiteX8-147" fmla="*/ 796623 w 3475653"/>
                  <a:gd name="connsiteY8-148" fmla="*/ 88900 h 3082645"/>
                  <a:gd name="connsiteX9-149" fmla="*/ 9390 w 3475653"/>
                  <a:gd name="connsiteY9-150" fmla="*/ 1452436 h 3082645"/>
                  <a:gd name="connsiteX10-151" fmla="*/ 9398 w 3475653"/>
                  <a:gd name="connsiteY10-152" fmla="*/ 1630223 h 3082645"/>
                  <a:gd name="connsiteX11-153" fmla="*/ 796631 w 3475653"/>
                  <a:gd name="connsiteY11-154" fmla="*/ 2993759 h 3082645"/>
                  <a:gd name="connsiteX12-155" fmla="*/ 950601 w 3475653"/>
                  <a:gd name="connsiteY12-156" fmla="*/ 3082645 h 3082645"/>
                  <a:gd name="connsiteX0-157" fmla="*/ 950601 w 3490661"/>
                  <a:gd name="connsiteY0-158" fmla="*/ 3082645 h 3082645"/>
                  <a:gd name="connsiteX1-159" fmla="*/ 2525075 w 3490661"/>
                  <a:gd name="connsiteY1-160" fmla="*/ 3082645 h 3082645"/>
                  <a:gd name="connsiteX2-161" fmla="*/ 2679028 w 3490661"/>
                  <a:gd name="connsiteY2-162" fmla="*/ 2993745 h 3082645"/>
                  <a:gd name="connsiteX3-163" fmla="*/ 3466261 w 3490661"/>
                  <a:gd name="connsiteY3-164" fmla="*/ 1630209 h 3082645"/>
                  <a:gd name="connsiteX4-165" fmla="*/ 3466254 w 3490661"/>
                  <a:gd name="connsiteY4-166" fmla="*/ 1452423 h 3082645"/>
                  <a:gd name="connsiteX5-167" fmla="*/ 2679021 w 3490661"/>
                  <a:gd name="connsiteY5-168" fmla="*/ 88887 h 3082645"/>
                  <a:gd name="connsiteX6-169" fmla="*/ 2525051 w 3490661"/>
                  <a:gd name="connsiteY6-170" fmla="*/ 0 h 3082645"/>
                  <a:gd name="connsiteX7-171" fmla="*/ 950576 w 3490661"/>
                  <a:gd name="connsiteY7-172" fmla="*/ 0 h 3082645"/>
                  <a:gd name="connsiteX8-173" fmla="*/ 796623 w 3490661"/>
                  <a:gd name="connsiteY8-174" fmla="*/ 88900 h 3082645"/>
                  <a:gd name="connsiteX9-175" fmla="*/ 9390 w 3490661"/>
                  <a:gd name="connsiteY9-176" fmla="*/ 1452436 h 3082645"/>
                  <a:gd name="connsiteX10-177" fmla="*/ 9398 w 3490661"/>
                  <a:gd name="connsiteY10-178" fmla="*/ 1630223 h 3082645"/>
                  <a:gd name="connsiteX11-179" fmla="*/ 796631 w 3490661"/>
                  <a:gd name="connsiteY11-180" fmla="*/ 2993759 h 3082645"/>
                  <a:gd name="connsiteX12-181" fmla="*/ 950601 w 3490661"/>
                  <a:gd name="connsiteY12-182" fmla="*/ 3082645 h 3082645"/>
                  <a:gd name="connsiteX0-183" fmla="*/ 950601 w 3490661"/>
                  <a:gd name="connsiteY0-184" fmla="*/ 3082645 h 3082645"/>
                  <a:gd name="connsiteX1-185" fmla="*/ 2525075 w 3490661"/>
                  <a:gd name="connsiteY1-186" fmla="*/ 3082645 h 3082645"/>
                  <a:gd name="connsiteX2-187" fmla="*/ 2679028 w 3490661"/>
                  <a:gd name="connsiteY2-188" fmla="*/ 2993745 h 3082645"/>
                  <a:gd name="connsiteX3-189" fmla="*/ 3466261 w 3490661"/>
                  <a:gd name="connsiteY3-190" fmla="*/ 1630209 h 3082645"/>
                  <a:gd name="connsiteX4-191" fmla="*/ 3466254 w 3490661"/>
                  <a:gd name="connsiteY4-192" fmla="*/ 1452423 h 3082645"/>
                  <a:gd name="connsiteX5-193" fmla="*/ 2679021 w 3490661"/>
                  <a:gd name="connsiteY5-194" fmla="*/ 88887 h 3082645"/>
                  <a:gd name="connsiteX6-195" fmla="*/ 2525051 w 3490661"/>
                  <a:gd name="connsiteY6-196" fmla="*/ 0 h 3082645"/>
                  <a:gd name="connsiteX7-197" fmla="*/ 950576 w 3490661"/>
                  <a:gd name="connsiteY7-198" fmla="*/ 0 h 3082645"/>
                  <a:gd name="connsiteX8-199" fmla="*/ 796623 w 3490661"/>
                  <a:gd name="connsiteY8-200" fmla="*/ 88900 h 3082645"/>
                  <a:gd name="connsiteX9-201" fmla="*/ 9390 w 3490661"/>
                  <a:gd name="connsiteY9-202" fmla="*/ 1452436 h 3082645"/>
                  <a:gd name="connsiteX10-203" fmla="*/ 9398 w 3490661"/>
                  <a:gd name="connsiteY10-204" fmla="*/ 1630223 h 3082645"/>
                  <a:gd name="connsiteX11-205" fmla="*/ 796631 w 3490661"/>
                  <a:gd name="connsiteY11-206" fmla="*/ 2993759 h 3082645"/>
                  <a:gd name="connsiteX12-207" fmla="*/ 950601 w 3490661"/>
                  <a:gd name="connsiteY12-208" fmla="*/ 3082645 h 3082645"/>
                  <a:gd name="connsiteX0-209" fmla="*/ 950601 w 3490661"/>
                  <a:gd name="connsiteY0-210" fmla="*/ 3082645 h 3082645"/>
                  <a:gd name="connsiteX1-211" fmla="*/ 2525075 w 3490661"/>
                  <a:gd name="connsiteY1-212" fmla="*/ 3082645 h 3082645"/>
                  <a:gd name="connsiteX2-213" fmla="*/ 2679028 w 3490661"/>
                  <a:gd name="connsiteY2-214" fmla="*/ 2993745 h 3082645"/>
                  <a:gd name="connsiteX3-215" fmla="*/ 3466261 w 3490661"/>
                  <a:gd name="connsiteY3-216" fmla="*/ 1630209 h 3082645"/>
                  <a:gd name="connsiteX4-217" fmla="*/ 3466254 w 3490661"/>
                  <a:gd name="connsiteY4-218" fmla="*/ 1452423 h 3082645"/>
                  <a:gd name="connsiteX5-219" fmla="*/ 2679021 w 3490661"/>
                  <a:gd name="connsiteY5-220" fmla="*/ 88887 h 3082645"/>
                  <a:gd name="connsiteX6-221" fmla="*/ 2525051 w 3490661"/>
                  <a:gd name="connsiteY6-222" fmla="*/ 0 h 3082645"/>
                  <a:gd name="connsiteX7-223" fmla="*/ 950576 w 3490661"/>
                  <a:gd name="connsiteY7-224" fmla="*/ 0 h 3082645"/>
                  <a:gd name="connsiteX8-225" fmla="*/ 796623 w 3490661"/>
                  <a:gd name="connsiteY8-226" fmla="*/ 88900 h 3082645"/>
                  <a:gd name="connsiteX9-227" fmla="*/ 9390 w 3490661"/>
                  <a:gd name="connsiteY9-228" fmla="*/ 1452436 h 3082645"/>
                  <a:gd name="connsiteX10-229" fmla="*/ 9398 w 3490661"/>
                  <a:gd name="connsiteY10-230" fmla="*/ 1630223 h 3082645"/>
                  <a:gd name="connsiteX11-231" fmla="*/ 796631 w 3490661"/>
                  <a:gd name="connsiteY11-232" fmla="*/ 2993759 h 3082645"/>
                  <a:gd name="connsiteX12-233" fmla="*/ 950601 w 3490661"/>
                  <a:gd name="connsiteY12-234" fmla="*/ 3082645 h 3082645"/>
                  <a:gd name="connsiteX0-235" fmla="*/ 950601 w 3490661"/>
                  <a:gd name="connsiteY0-236" fmla="*/ 3082645 h 3082645"/>
                  <a:gd name="connsiteX1-237" fmla="*/ 2525075 w 3490661"/>
                  <a:gd name="connsiteY1-238" fmla="*/ 3082645 h 3082645"/>
                  <a:gd name="connsiteX2-239" fmla="*/ 2679028 w 3490661"/>
                  <a:gd name="connsiteY2-240" fmla="*/ 2993745 h 3082645"/>
                  <a:gd name="connsiteX3-241" fmla="*/ 3466261 w 3490661"/>
                  <a:gd name="connsiteY3-242" fmla="*/ 1630209 h 3082645"/>
                  <a:gd name="connsiteX4-243" fmla="*/ 3466254 w 3490661"/>
                  <a:gd name="connsiteY4-244" fmla="*/ 1452423 h 3082645"/>
                  <a:gd name="connsiteX5-245" fmla="*/ 2679021 w 3490661"/>
                  <a:gd name="connsiteY5-246" fmla="*/ 88887 h 3082645"/>
                  <a:gd name="connsiteX6-247" fmla="*/ 2525051 w 3490661"/>
                  <a:gd name="connsiteY6-248" fmla="*/ 0 h 3082645"/>
                  <a:gd name="connsiteX7-249" fmla="*/ 950576 w 3490661"/>
                  <a:gd name="connsiteY7-250" fmla="*/ 0 h 3082645"/>
                  <a:gd name="connsiteX8-251" fmla="*/ 796623 w 3490661"/>
                  <a:gd name="connsiteY8-252" fmla="*/ 88900 h 3082645"/>
                  <a:gd name="connsiteX9-253" fmla="*/ 9390 w 3490661"/>
                  <a:gd name="connsiteY9-254" fmla="*/ 1452436 h 3082645"/>
                  <a:gd name="connsiteX10-255" fmla="*/ 9398 w 3490661"/>
                  <a:gd name="connsiteY10-256" fmla="*/ 1630223 h 3082645"/>
                  <a:gd name="connsiteX11-257" fmla="*/ 796631 w 3490661"/>
                  <a:gd name="connsiteY11-258" fmla="*/ 2993759 h 3082645"/>
                  <a:gd name="connsiteX12-259" fmla="*/ 950601 w 3490661"/>
                  <a:gd name="connsiteY12-260" fmla="*/ 3082645 h 3082645"/>
                  <a:gd name="connsiteX0-261" fmla="*/ 950601 w 3490661"/>
                  <a:gd name="connsiteY0-262" fmla="*/ 3082645 h 3082645"/>
                  <a:gd name="connsiteX1-263" fmla="*/ 2525075 w 3490661"/>
                  <a:gd name="connsiteY1-264" fmla="*/ 3082645 h 3082645"/>
                  <a:gd name="connsiteX2-265" fmla="*/ 2679028 w 3490661"/>
                  <a:gd name="connsiteY2-266" fmla="*/ 2993745 h 3082645"/>
                  <a:gd name="connsiteX3-267" fmla="*/ 3466261 w 3490661"/>
                  <a:gd name="connsiteY3-268" fmla="*/ 1630209 h 3082645"/>
                  <a:gd name="connsiteX4-269" fmla="*/ 3466254 w 3490661"/>
                  <a:gd name="connsiteY4-270" fmla="*/ 1452423 h 3082645"/>
                  <a:gd name="connsiteX5-271" fmla="*/ 2679021 w 3490661"/>
                  <a:gd name="connsiteY5-272" fmla="*/ 88887 h 3082645"/>
                  <a:gd name="connsiteX6-273" fmla="*/ 2525051 w 3490661"/>
                  <a:gd name="connsiteY6-274" fmla="*/ 0 h 3082645"/>
                  <a:gd name="connsiteX7-275" fmla="*/ 950576 w 3490661"/>
                  <a:gd name="connsiteY7-276" fmla="*/ 0 h 3082645"/>
                  <a:gd name="connsiteX8-277" fmla="*/ 796623 w 3490661"/>
                  <a:gd name="connsiteY8-278" fmla="*/ 88900 h 3082645"/>
                  <a:gd name="connsiteX9-279" fmla="*/ 9390 w 3490661"/>
                  <a:gd name="connsiteY9-280" fmla="*/ 1452436 h 3082645"/>
                  <a:gd name="connsiteX10-281" fmla="*/ 9398 w 3490661"/>
                  <a:gd name="connsiteY10-282" fmla="*/ 1630223 h 3082645"/>
                  <a:gd name="connsiteX11-283" fmla="*/ 796631 w 3490661"/>
                  <a:gd name="connsiteY11-284" fmla="*/ 2993759 h 3082645"/>
                  <a:gd name="connsiteX12-285" fmla="*/ 950601 w 3490661"/>
                  <a:gd name="connsiteY12-286" fmla="*/ 3082645 h 3082645"/>
                  <a:gd name="connsiteX0-287" fmla="*/ 950601 w 3490661"/>
                  <a:gd name="connsiteY0-288" fmla="*/ 3082645 h 3082645"/>
                  <a:gd name="connsiteX1-289" fmla="*/ 2525075 w 3490661"/>
                  <a:gd name="connsiteY1-290" fmla="*/ 3082645 h 3082645"/>
                  <a:gd name="connsiteX2-291" fmla="*/ 2679028 w 3490661"/>
                  <a:gd name="connsiteY2-292" fmla="*/ 2993745 h 3082645"/>
                  <a:gd name="connsiteX3-293" fmla="*/ 3466261 w 3490661"/>
                  <a:gd name="connsiteY3-294" fmla="*/ 1630209 h 3082645"/>
                  <a:gd name="connsiteX4-295" fmla="*/ 3466254 w 3490661"/>
                  <a:gd name="connsiteY4-296" fmla="*/ 1452423 h 3082645"/>
                  <a:gd name="connsiteX5-297" fmla="*/ 2679021 w 3490661"/>
                  <a:gd name="connsiteY5-298" fmla="*/ 88887 h 3082645"/>
                  <a:gd name="connsiteX6-299" fmla="*/ 2525051 w 3490661"/>
                  <a:gd name="connsiteY6-300" fmla="*/ 0 h 3082645"/>
                  <a:gd name="connsiteX7-301" fmla="*/ 950576 w 3490661"/>
                  <a:gd name="connsiteY7-302" fmla="*/ 0 h 3082645"/>
                  <a:gd name="connsiteX8-303" fmla="*/ 796623 w 3490661"/>
                  <a:gd name="connsiteY8-304" fmla="*/ 88900 h 3082645"/>
                  <a:gd name="connsiteX9-305" fmla="*/ 9390 w 3490661"/>
                  <a:gd name="connsiteY9-306" fmla="*/ 1452436 h 3082645"/>
                  <a:gd name="connsiteX10-307" fmla="*/ 9398 w 3490661"/>
                  <a:gd name="connsiteY10-308" fmla="*/ 1630223 h 3082645"/>
                  <a:gd name="connsiteX11-309" fmla="*/ 796631 w 3490661"/>
                  <a:gd name="connsiteY11-310" fmla="*/ 2993759 h 3082645"/>
                  <a:gd name="connsiteX12-311" fmla="*/ 950601 w 3490661"/>
                  <a:gd name="connsiteY12-312" fmla="*/ 3082645 h 3082645"/>
                  <a:gd name="connsiteX0-313" fmla="*/ 950601 w 3490661"/>
                  <a:gd name="connsiteY0-314" fmla="*/ 3082645 h 3082645"/>
                  <a:gd name="connsiteX1-315" fmla="*/ 2525075 w 3490661"/>
                  <a:gd name="connsiteY1-316" fmla="*/ 3082645 h 3082645"/>
                  <a:gd name="connsiteX2-317" fmla="*/ 2679028 w 3490661"/>
                  <a:gd name="connsiteY2-318" fmla="*/ 2993745 h 3082645"/>
                  <a:gd name="connsiteX3-319" fmla="*/ 3466261 w 3490661"/>
                  <a:gd name="connsiteY3-320" fmla="*/ 1630209 h 3082645"/>
                  <a:gd name="connsiteX4-321" fmla="*/ 3466254 w 3490661"/>
                  <a:gd name="connsiteY4-322" fmla="*/ 1452423 h 3082645"/>
                  <a:gd name="connsiteX5-323" fmla="*/ 2679021 w 3490661"/>
                  <a:gd name="connsiteY5-324" fmla="*/ 88887 h 3082645"/>
                  <a:gd name="connsiteX6-325" fmla="*/ 2525051 w 3490661"/>
                  <a:gd name="connsiteY6-326" fmla="*/ 0 h 3082645"/>
                  <a:gd name="connsiteX7-327" fmla="*/ 950576 w 3490661"/>
                  <a:gd name="connsiteY7-328" fmla="*/ 0 h 3082645"/>
                  <a:gd name="connsiteX8-329" fmla="*/ 796623 w 3490661"/>
                  <a:gd name="connsiteY8-330" fmla="*/ 88900 h 3082645"/>
                  <a:gd name="connsiteX9-331" fmla="*/ 9390 w 3490661"/>
                  <a:gd name="connsiteY9-332" fmla="*/ 1452436 h 3082645"/>
                  <a:gd name="connsiteX10-333" fmla="*/ 9398 w 3490661"/>
                  <a:gd name="connsiteY10-334" fmla="*/ 1630223 h 3082645"/>
                  <a:gd name="connsiteX11-335" fmla="*/ 796631 w 3490661"/>
                  <a:gd name="connsiteY11-336" fmla="*/ 2993759 h 3082645"/>
                  <a:gd name="connsiteX12-337" fmla="*/ 950601 w 3490661"/>
                  <a:gd name="connsiteY12-338" fmla="*/ 3082645 h 3082645"/>
                  <a:gd name="connsiteX0-339" fmla="*/ 950601 w 3490661"/>
                  <a:gd name="connsiteY0-340" fmla="*/ 3082645 h 3082645"/>
                  <a:gd name="connsiteX1-341" fmla="*/ 2525075 w 3490661"/>
                  <a:gd name="connsiteY1-342" fmla="*/ 3082645 h 3082645"/>
                  <a:gd name="connsiteX2-343" fmla="*/ 2679028 w 3490661"/>
                  <a:gd name="connsiteY2-344" fmla="*/ 2993745 h 3082645"/>
                  <a:gd name="connsiteX3-345" fmla="*/ 3466261 w 3490661"/>
                  <a:gd name="connsiteY3-346" fmla="*/ 1630209 h 3082645"/>
                  <a:gd name="connsiteX4-347" fmla="*/ 3466254 w 3490661"/>
                  <a:gd name="connsiteY4-348" fmla="*/ 1452423 h 3082645"/>
                  <a:gd name="connsiteX5-349" fmla="*/ 2679021 w 3490661"/>
                  <a:gd name="connsiteY5-350" fmla="*/ 88887 h 3082645"/>
                  <a:gd name="connsiteX6-351" fmla="*/ 2525051 w 3490661"/>
                  <a:gd name="connsiteY6-352" fmla="*/ 0 h 3082645"/>
                  <a:gd name="connsiteX7-353" fmla="*/ 950576 w 3490661"/>
                  <a:gd name="connsiteY7-354" fmla="*/ 0 h 3082645"/>
                  <a:gd name="connsiteX8-355" fmla="*/ 796623 w 3490661"/>
                  <a:gd name="connsiteY8-356" fmla="*/ 88900 h 3082645"/>
                  <a:gd name="connsiteX9-357" fmla="*/ 9390 w 3490661"/>
                  <a:gd name="connsiteY9-358" fmla="*/ 1452436 h 3082645"/>
                  <a:gd name="connsiteX10-359" fmla="*/ 9398 w 3490661"/>
                  <a:gd name="connsiteY10-360" fmla="*/ 1630223 h 3082645"/>
                  <a:gd name="connsiteX11-361" fmla="*/ 796631 w 3490661"/>
                  <a:gd name="connsiteY11-362" fmla="*/ 2993759 h 3082645"/>
                  <a:gd name="connsiteX12-363" fmla="*/ 950601 w 3490661"/>
                  <a:gd name="connsiteY12-364" fmla="*/ 3082645 h 3082645"/>
                  <a:gd name="connsiteX0-365" fmla="*/ 950601 w 3490661"/>
                  <a:gd name="connsiteY0-366" fmla="*/ 3082645 h 3082645"/>
                  <a:gd name="connsiteX1-367" fmla="*/ 2525075 w 3490661"/>
                  <a:gd name="connsiteY1-368" fmla="*/ 3082645 h 3082645"/>
                  <a:gd name="connsiteX2-369" fmla="*/ 2679028 w 3490661"/>
                  <a:gd name="connsiteY2-370" fmla="*/ 2993745 h 3082645"/>
                  <a:gd name="connsiteX3-371" fmla="*/ 3466261 w 3490661"/>
                  <a:gd name="connsiteY3-372" fmla="*/ 1630209 h 3082645"/>
                  <a:gd name="connsiteX4-373" fmla="*/ 3466254 w 3490661"/>
                  <a:gd name="connsiteY4-374" fmla="*/ 1452423 h 3082645"/>
                  <a:gd name="connsiteX5-375" fmla="*/ 2679021 w 3490661"/>
                  <a:gd name="connsiteY5-376" fmla="*/ 88887 h 3082645"/>
                  <a:gd name="connsiteX6-377" fmla="*/ 2525051 w 3490661"/>
                  <a:gd name="connsiteY6-378" fmla="*/ 0 h 3082645"/>
                  <a:gd name="connsiteX7-379" fmla="*/ 950576 w 3490661"/>
                  <a:gd name="connsiteY7-380" fmla="*/ 0 h 3082645"/>
                  <a:gd name="connsiteX8-381" fmla="*/ 796623 w 3490661"/>
                  <a:gd name="connsiteY8-382" fmla="*/ 88900 h 3082645"/>
                  <a:gd name="connsiteX9-383" fmla="*/ 9390 w 3490661"/>
                  <a:gd name="connsiteY9-384" fmla="*/ 1452436 h 3082645"/>
                  <a:gd name="connsiteX10-385" fmla="*/ 9398 w 3490661"/>
                  <a:gd name="connsiteY10-386" fmla="*/ 1630223 h 3082645"/>
                  <a:gd name="connsiteX11-387" fmla="*/ 796631 w 3490661"/>
                  <a:gd name="connsiteY11-388" fmla="*/ 2993759 h 3082645"/>
                  <a:gd name="connsiteX12-389" fmla="*/ 950601 w 3490661"/>
                  <a:gd name="connsiteY12-390" fmla="*/ 3082645 h 3082645"/>
                  <a:gd name="connsiteX0-391" fmla="*/ 950601 w 3490661"/>
                  <a:gd name="connsiteY0-392" fmla="*/ 3082645 h 3082645"/>
                  <a:gd name="connsiteX1-393" fmla="*/ 2525075 w 3490661"/>
                  <a:gd name="connsiteY1-394" fmla="*/ 3082645 h 3082645"/>
                  <a:gd name="connsiteX2-395" fmla="*/ 2679028 w 3490661"/>
                  <a:gd name="connsiteY2-396" fmla="*/ 2993745 h 3082645"/>
                  <a:gd name="connsiteX3-397" fmla="*/ 3466261 w 3490661"/>
                  <a:gd name="connsiteY3-398" fmla="*/ 1630209 h 3082645"/>
                  <a:gd name="connsiteX4-399" fmla="*/ 3466254 w 3490661"/>
                  <a:gd name="connsiteY4-400" fmla="*/ 1452423 h 3082645"/>
                  <a:gd name="connsiteX5-401" fmla="*/ 2679021 w 3490661"/>
                  <a:gd name="connsiteY5-402" fmla="*/ 88887 h 3082645"/>
                  <a:gd name="connsiteX6-403" fmla="*/ 2525051 w 3490661"/>
                  <a:gd name="connsiteY6-404" fmla="*/ 0 h 3082645"/>
                  <a:gd name="connsiteX7-405" fmla="*/ 950576 w 3490661"/>
                  <a:gd name="connsiteY7-406" fmla="*/ 0 h 3082645"/>
                  <a:gd name="connsiteX8-407" fmla="*/ 796623 w 3490661"/>
                  <a:gd name="connsiteY8-408" fmla="*/ 88900 h 3082645"/>
                  <a:gd name="connsiteX9-409" fmla="*/ 9390 w 3490661"/>
                  <a:gd name="connsiteY9-410" fmla="*/ 1452436 h 3082645"/>
                  <a:gd name="connsiteX10-411" fmla="*/ 9398 w 3490661"/>
                  <a:gd name="connsiteY10-412" fmla="*/ 1630223 h 3082645"/>
                  <a:gd name="connsiteX11-413" fmla="*/ 796631 w 3490661"/>
                  <a:gd name="connsiteY11-414" fmla="*/ 2993759 h 3082645"/>
                  <a:gd name="connsiteX12-415" fmla="*/ 950601 w 3490661"/>
                  <a:gd name="connsiteY12-416" fmla="*/ 3082645 h 3082645"/>
                  <a:gd name="connsiteX0-417" fmla="*/ 950601 w 3490661"/>
                  <a:gd name="connsiteY0-418" fmla="*/ 3082645 h 3082645"/>
                  <a:gd name="connsiteX1-419" fmla="*/ 2525075 w 3490661"/>
                  <a:gd name="connsiteY1-420" fmla="*/ 3082645 h 3082645"/>
                  <a:gd name="connsiteX2-421" fmla="*/ 2679028 w 3490661"/>
                  <a:gd name="connsiteY2-422" fmla="*/ 2993745 h 3082645"/>
                  <a:gd name="connsiteX3-423" fmla="*/ 3466261 w 3490661"/>
                  <a:gd name="connsiteY3-424" fmla="*/ 1630209 h 3082645"/>
                  <a:gd name="connsiteX4-425" fmla="*/ 3466254 w 3490661"/>
                  <a:gd name="connsiteY4-426" fmla="*/ 1452423 h 3082645"/>
                  <a:gd name="connsiteX5-427" fmla="*/ 2679021 w 3490661"/>
                  <a:gd name="connsiteY5-428" fmla="*/ 88887 h 3082645"/>
                  <a:gd name="connsiteX6-429" fmla="*/ 2525051 w 3490661"/>
                  <a:gd name="connsiteY6-430" fmla="*/ 0 h 3082645"/>
                  <a:gd name="connsiteX7-431" fmla="*/ 950576 w 3490661"/>
                  <a:gd name="connsiteY7-432" fmla="*/ 0 h 3082645"/>
                  <a:gd name="connsiteX8-433" fmla="*/ 796623 w 3490661"/>
                  <a:gd name="connsiteY8-434" fmla="*/ 88900 h 3082645"/>
                  <a:gd name="connsiteX9-435" fmla="*/ 9390 w 3490661"/>
                  <a:gd name="connsiteY9-436" fmla="*/ 1452436 h 3082645"/>
                  <a:gd name="connsiteX10-437" fmla="*/ 9398 w 3490661"/>
                  <a:gd name="connsiteY10-438" fmla="*/ 1630223 h 3082645"/>
                  <a:gd name="connsiteX11-439" fmla="*/ 796631 w 3490661"/>
                  <a:gd name="connsiteY11-440" fmla="*/ 2993759 h 3082645"/>
                  <a:gd name="connsiteX12-441" fmla="*/ 950601 w 3490661"/>
                  <a:gd name="connsiteY12-442" fmla="*/ 3082645 h 3082645"/>
                  <a:gd name="connsiteX0-443" fmla="*/ 950603 w 3490663"/>
                  <a:gd name="connsiteY0-444" fmla="*/ 3082645 h 3082645"/>
                  <a:gd name="connsiteX1-445" fmla="*/ 2525077 w 3490663"/>
                  <a:gd name="connsiteY1-446" fmla="*/ 3082645 h 3082645"/>
                  <a:gd name="connsiteX2-447" fmla="*/ 2679030 w 3490663"/>
                  <a:gd name="connsiteY2-448" fmla="*/ 2993745 h 3082645"/>
                  <a:gd name="connsiteX3-449" fmla="*/ 3466263 w 3490663"/>
                  <a:gd name="connsiteY3-450" fmla="*/ 1630209 h 3082645"/>
                  <a:gd name="connsiteX4-451" fmla="*/ 3466256 w 3490663"/>
                  <a:gd name="connsiteY4-452" fmla="*/ 1452423 h 3082645"/>
                  <a:gd name="connsiteX5-453" fmla="*/ 2679023 w 3490663"/>
                  <a:gd name="connsiteY5-454" fmla="*/ 88887 h 3082645"/>
                  <a:gd name="connsiteX6-455" fmla="*/ 2525053 w 3490663"/>
                  <a:gd name="connsiteY6-456" fmla="*/ 0 h 3082645"/>
                  <a:gd name="connsiteX7-457" fmla="*/ 950578 w 3490663"/>
                  <a:gd name="connsiteY7-458" fmla="*/ 0 h 3082645"/>
                  <a:gd name="connsiteX8-459" fmla="*/ 796625 w 3490663"/>
                  <a:gd name="connsiteY8-460" fmla="*/ 88900 h 3082645"/>
                  <a:gd name="connsiteX9-461" fmla="*/ 9392 w 3490663"/>
                  <a:gd name="connsiteY9-462" fmla="*/ 1452436 h 3082645"/>
                  <a:gd name="connsiteX10-463" fmla="*/ 9400 w 3490663"/>
                  <a:gd name="connsiteY10-464" fmla="*/ 1630223 h 3082645"/>
                  <a:gd name="connsiteX11-465" fmla="*/ 796633 w 3490663"/>
                  <a:gd name="connsiteY11-466" fmla="*/ 2993759 h 3082645"/>
                  <a:gd name="connsiteX12-467" fmla="*/ 950603 w 3490663"/>
                  <a:gd name="connsiteY12-468" fmla="*/ 3082645 h 3082645"/>
                  <a:gd name="connsiteX0-469" fmla="*/ 965611 w 3505671"/>
                  <a:gd name="connsiteY0-470" fmla="*/ 3082645 h 3082645"/>
                  <a:gd name="connsiteX1-471" fmla="*/ 2540085 w 3505671"/>
                  <a:gd name="connsiteY1-472" fmla="*/ 3082645 h 3082645"/>
                  <a:gd name="connsiteX2-473" fmla="*/ 2694038 w 3505671"/>
                  <a:gd name="connsiteY2-474" fmla="*/ 2993745 h 3082645"/>
                  <a:gd name="connsiteX3-475" fmla="*/ 3481271 w 3505671"/>
                  <a:gd name="connsiteY3-476" fmla="*/ 1630209 h 3082645"/>
                  <a:gd name="connsiteX4-477" fmla="*/ 3481264 w 3505671"/>
                  <a:gd name="connsiteY4-478" fmla="*/ 1452423 h 3082645"/>
                  <a:gd name="connsiteX5-479" fmla="*/ 2694031 w 3505671"/>
                  <a:gd name="connsiteY5-480" fmla="*/ 88887 h 3082645"/>
                  <a:gd name="connsiteX6-481" fmla="*/ 2540061 w 3505671"/>
                  <a:gd name="connsiteY6-482" fmla="*/ 0 h 3082645"/>
                  <a:gd name="connsiteX7-483" fmla="*/ 965586 w 3505671"/>
                  <a:gd name="connsiteY7-484" fmla="*/ 0 h 3082645"/>
                  <a:gd name="connsiteX8-485" fmla="*/ 811633 w 3505671"/>
                  <a:gd name="connsiteY8-486" fmla="*/ 88900 h 3082645"/>
                  <a:gd name="connsiteX9-487" fmla="*/ 24400 w 3505671"/>
                  <a:gd name="connsiteY9-488" fmla="*/ 1452436 h 3082645"/>
                  <a:gd name="connsiteX10-489" fmla="*/ 24408 w 3505671"/>
                  <a:gd name="connsiteY10-490" fmla="*/ 1630223 h 3082645"/>
                  <a:gd name="connsiteX11-491" fmla="*/ 811641 w 3505671"/>
                  <a:gd name="connsiteY11-492" fmla="*/ 2993759 h 3082645"/>
                  <a:gd name="connsiteX12-493" fmla="*/ 965611 w 3505671"/>
                  <a:gd name="connsiteY12-494" fmla="*/ 3082645 h 3082645"/>
                  <a:gd name="connsiteX0-495" fmla="*/ 965611 w 3505671"/>
                  <a:gd name="connsiteY0-496" fmla="*/ 3082645 h 3082645"/>
                  <a:gd name="connsiteX1-497" fmla="*/ 2540085 w 3505671"/>
                  <a:gd name="connsiteY1-498" fmla="*/ 3082645 h 3082645"/>
                  <a:gd name="connsiteX2-499" fmla="*/ 2694038 w 3505671"/>
                  <a:gd name="connsiteY2-500" fmla="*/ 2993745 h 3082645"/>
                  <a:gd name="connsiteX3-501" fmla="*/ 3481271 w 3505671"/>
                  <a:gd name="connsiteY3-502" fmla="*/ 1630209 h 3082645"/>
                  <a:gd name="connsiteX4-503" fmla="*/ 3481264 w 3505671"/>
                  <a:gd name="connsiteY4-504" fmla="*/ 1452423 h 3082645"/>
                  <a:gd name="connsiteX5-505" fmla="*/ 2694031 w 3505671"/>
                  <a:gd name="connsiteY5-506" fmla="*/ 88887 h 3082645"/>
                  <a:gd name="connsiteX6-507" fmla="*/ 2540061 w 3505671"/>
                  <a:gd name="connsiteY6-508" fmla="*/ 0 h 3082645"/>
                  <a:gd name="connsiteX7-509" fmla="*/ 965586 w 3505671"/>
                  <a:gd name="connsiteY7-510" fmla="*/ 0 h 3082645"/>
                  <a:gd name="connsiteX8-511" fmla="*/ 811633 w 3505671"/>
                  <a:gd name="connsiteY8-512" fmla="*/ 88900 h 3082645"/>
                  <a:gd name="connsiteX9-513" fmla="*/ 24400 w 3505671"/>
                  <a:gd name="connsiteY9-514" fmla="*/ 1452436 h 3082645"/>
                  <a:gd name="connsiteX10-515" fmla="*/ 24408 w 3505671"/>
                  <a:gd name="connsiteY10-516" fmla="*/ 1630223 h 3082645"/>
                  <a:gd name="connsiteX11-517" fmla="*/ 811641 w 3505671"/>
                  <a:gd name="connsiteY11-518" fmla="*/ 2993759 h 3082645"/>
                  <a:gd name="connsiteX12-519" fmla="*/ 965611 w 3505671"/>
                  <a:gd name="connsiteY12-520" fmla="*/ 3082645 h 3082645"/>
                  <a:gd name="connsiteX0-521" fmla="*/ 965611 w 3505671"/>
                  <a:gd name="connsiteY0-522" fmla="*/ 3082645 h 3082645"/>
                  <a:gd name="connsiteX1-523" fmla="*/ 2540085 w 3505671"/>
                  <a:gd name="connsiteY1-524" fmla="*/ 3082645 h 3082645"/>
                  <a:gd name="connsiteX2-525" fmla="*/ 2694038 w 3505671"/>
                  <a:gd name="connsiteY2-526" fmla="*/ 2993745 h 3082645"/>
                  <a:gd name="connsiteX3-527" fmla="*/ 3481271 w 3505671"/>
                  <a:gd name="connsiteY3-528" fmla="*/ 1630209 h 3082645"/>
                  <a:gd name="connsiteX4-529" fmla="*/ 3481264 w 3505671"/>
                  <a:gd name="connsiteY4-530" fmla="*/ 1452423 h 3082645"/>
                  <a:gd name="connsiteX5-531" fmla="*/ 2694031 w 3505671"/>
                  <a:gd name="connsiteY5-532" fmla="*/ 88887 h 3082645"/>
                  <a:gd name="connsiteX6-533" fmla="*/ 2540061 w 3505671"/>
                  <a:gd name="connsiteY6-534" fmla="*/ 0 h 3082645"/>
                  <a:gd name="connsiteX7-535" fmla="*/ 965586 w 3505671"/>
                  <a:gd name="connsiteY7-536" fmla="*/ 0 h 3082645"/>
                  <a:gd name="connsiteX8-537" fmla="*/ 811633 w 3505671"/>
                  <a:gd name="connsiteY8-538" fmla="*/ 88900 h 3082645"/>
                  <a:gd name="connsiteX9-539" fmla="*/ 24400 w 3505671"/>
                  <a:gd name="connsiteY9-540" fmla="*/ 1452436 h 3082645"/>
                  <a:gd name="connsiteX10-541" fmla="*/ 24408 w 3505671"/>
                  <a:gd name="connsiteY10-542" fmla="*/ 1630223 h 3082645"/>
                  <a:gd name="connsiteX11-543" fmla="*/ 811641 w 3505671"/>
                  <a:gd name="connsiteY11-544" fmla="*/ 2993759 h 3082645"/>
                  <a:gd name="connsiteX12-545" fmla="*/ 965611 w 3505671"/>
                  <a:gd name="connsiteY12-546" fmla="*/ 3082645 h 3082645"/>
                  <a:gd name="connsiteX0-547" fmla="*/ 965611 w 3505671"/>
                  <a:gd name="connsiteY0-548" fmla="*/ 3082645 h 3082645"/>
                  <a:gd name="connsiteX1-549" fmla="*/ 2540085 w 3505671"/>
                  <a:gd name="connsiteY1-550" fmla="*/ 3082645 h 3082645"/>
                  <a:gd name="connsiteX2-551" fmla="*/ 2694038 w 3505671"/>
                  <a:gd name="connsiteY2-552" fmla="*/ 2993745 h 3082645"/>
                  <a:gd name="connsiteX3-553" fmla="*/ 3481271 w 3505671"/>
                  <a:gd name="connsiteY3-554" fmla="*/ 1630209 h 3082645"/>
                  <a:gd name="connsiteX4-555" fmla="*/ 3481264 w 3505671"/>
                  <a:gd name="connsiteY4-556" fmla="*/ 1452423 h 3082645"/>
                  <a:gd name="connsiteX5-557" fmla="*/ 2694031 w 3505671"/>
                  <a:gd name="connsiteY5-558" fmla="*/ 88887 h 3082645"/>
                  <a:gd name="connsiteX6-559" fmla="*/ 2540061 w 3505671"/>
                  <a:gd name="connsiteY6-560" fmla="*/ 0 h 3082645"/>
                  <a:gd name="connsiteX7-561" fmla="*/ 965586 w 3505671"/>
                  <a:gd name="connsiteY7-562" fmla="*/ 0 h 3082645"/>
                  <a:gd name="connsiteX8-563" fmla="*/ 811633 w 3505671"/>
                  <a:gd name="connsiteY8-564" fmla="*/ 88900 h 3082645"/>
                  <a:gd name="connsiteX9-565" fmla="*/ 24400 w 3505671"/>
                  <a:gd name="connsiteY9-566" fmla="*/ 1452436 h 3082645"/>
                  <a:gd name="connsiteX10-567" fmla="*/ 24408 w 3505671"/>
                  <a:gd name="connsiteY10-568" fmla="*/ 1630223 h 3082645"/>
                  <a:gd name="connsiteX11-569" fmla="*/ 811641 w 3505671"/>
                  <a:gd name="connsiteY11-570" fmla="*/ 2993759 h 3082645"/>
                  <a:gd name="connsiteX12-571" fmla="*/ 965611 w 3505671"/>
                  <a:gd name="connsiteY12-572" fmla="*/ 3082645 h 30826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3505671" h="3082645">
                    <a:moveTo>
                      <a:pt x="965611" y="3082645"/>
                    </a:moveTo>
                    <a:cubicBezTo>
                      <a:pt x="1030690" y="3082645"/>
                      <a:pt x="2475006" y="3082646"/>
                      <a:pt x="2540085" y="3082645"/>
                    </a:cubicBezTo>
                    <a:cubicBezTo>
                      <a:pt x="2605164" y="3082646"/>
                      <a:pt x="2661499" y="3050107"/>
                      <a:pt x="2694038" y="2993745"/>
                    </a:cubicBezTo>
                    <a:cubicBezTo>
                      <a:pt x="2726578" y="2937386"/>
                      <a:pt x="3448731" y="1686570"/>
                      <a:pt x="3481271" y="1630209"/>
                    </a:cubicBezTo>
                    <a:cubicBezTo>
                      <a:pt x="3513810" y="1573850"/>
                      <a:pt x="3513803" y="1508784"/>
                      <a:pt x="3481264" y="1452423"/>
                    </a:cubicBezTo>
                    <a:cubicBezTo>
                      <a:pt x="3448724" y="1396064"/>
                      <a:pt x="2726570" y="145248"/>
                      <a:pt x="2694031" y="88887"/>
                    </a:cubicBezTo>
                    <a:cubicBezTo>
                      <a:pt x="2661492" y="32528"/>
                      <a:pt x="2605139" y="1"/>
                      <a:pt x="2540061" y="0"/>
                    </a:cubicBezTo>
                    <a:cubicBezTo>
                      <a:pt x="2474982" y="1"/>
                      <a:pt x="1030665" y="1"/>
                      <a:pt x="965586" y="0"/>
                    </a:cubicBezTo>
                    <a:cubicBezTo>
                      <a:pt x="900507" y="1"/>
                      <a:pt x="844173" y="32540"/>
                      <a:pt x="811633" y="88900"/>
                    </a:cubicBezTo>
                    <a:cubicBezTo>
                      <a:pt x="779094" y="145261"/>
                      <a:pt x="56940" y="1396077"/>
                      <a:pt x="24400" y="1452436"/>
                    </a:cubicBezTo>
                    <a:cubicBezTo>
                      <a:pt x="-8139" y="1508797"/>
                      <a:pt x="-8132" y="1573863"/>
                      <a:pt x="24408" y="1630223"/>
                    </a:cubicBezTo>
                    <a:cubicBezTo>
                      <a:pt x="56947" y="1686584"/>
                      <a:pt x="779101" y="2937400"/>
                      <a:pt x="811641" y="2993759"/>
                    </a:cubicBezTo>
                    <a:cubicBezTo>
                      <a:pt x="844180" y="3050120"/>
                      <a:pt x="900532" y="3082645"/>
                      <a:pt x="965611" y="3082645"/>
                    </a:cubicBezTo>
                    <a:close/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任意多边形: 形状 14296"/>
              <p:cNvSpPr/>
              <p:nvPr>
                <p:custDataLst>
                  <p:tags r:id="rId34"/>
                </p:custDataLst>
              </p:nvPr>
            </p:nvSpPr>
            <p:spPr>
              <a:xfrm rot="1800000">
                <a:off x="11630" y="6918"/>
                <a:ext cx="630" cy="531"/>
              </a:xfrm>
              <a:custGeom>
                <a:avLst/>
                <a:gdLst>
                  <a:gd name="connsiteX0" fmla="*/ 950601 w 3475650"/>
                  <a:gd name="connsiteY0" fmla="*/ 3082645 h 3082645"/>
                  <a:gd name="connsiteX1" fmla="*/ 2525075 w 3475650"/>
                  <a:gd name="connsiteY1" fmla="*/ 3082645 h 3082645"/>
                  <a:gd name="connsiteX2" fmla="*/ 2679028 w 3475650"/>
                  <a:gd name="connsiteY2" fmla="*/ 2993745 h 3082645"/>
                  <a:gd name="connsiteX3" fmla="*/ 3466261 w 3475650"/>
                  <a:gd name="connsiteY3" fmla="*/ 1630209 h 3082645"/>
                  <a:gd name="connsiteX4" fmla="*/ 3466254 w 3475650"/>
                  <a:gd name="connsiteY4" fmla="*/ 1452423 h 3082645"/>
                  <a:gd name="connsiteX5" fmla="*/ 2679021 w 3475650"/>
                  <a:gd name="connsiteY5" fmla="*/ 88887 h 3082645"/>
                  <a:gd name="connsiteX6" fmla="*/ 2525051 w 3475650"/>
                  <a:gd name="connsiteY6" fmla="*/ 0 h 3082645"/>
                  <a:gd name="connsiteX7" fmla="*/ 950576 w 3475650"/>
                  <a:gd name="connsiteY7" fmla="*/ 0 h 3082645"/>
                  <a:gd name="connsiteX8" fmla="*/ 796623 w 3475650"/>
                  <a:gd name="connsiteY8" fmla="*/ 88900 h 3082645"/>
                  <a:gd name="connsiteX9" fmla="*/ 9390 w 3475650"/>
                  <a:gd name="connsiteY9" fmla="*/ 1452436 h 3082645"/>
                  <a:gd name="connsiteX10" fmla="*/ 9398 w 3475650"/>
                  <a:gd name="connsiteY10" fmla="*/ 1630223 h 3082645"/>
                  <a:gd name="connsiteX11" fmla="*/ 796631 w 3475650"/>
                  <a:gd name="connsiteY11" fmla="*/ 2993759 h 3082645"/>
                  <a:gd name="connsiteX12" fmla="*/ 950601 w 3475650"/>
                  <a:gd name="connsiteY12" fmla="*/ 3082645 h 3082645"/>
                  <a:gd name="connsiteX0-1" fmla="*/ 950601 w 3475650"/>
                  <a:gd name="connsiteY0-2" fmla="*/ 3082645 h 3082645"/>
                  <a:gd name="connsiteX1-3" fmla="*/ 2525075 w 3475650"/>
                  <a:gd name="connsiteY1-4" fmla="*/ 3082645 h 3082645"/>
                  <a:gd name="connsiteX2-5" fmla="*/ 2679028 w 3475650"/>
                  <a:gd name="connsiteY2-6" fmla="*/ 2993745 h 3082645"/>
                  <a:gd name="connsiteX3-7" fmla="*/ 3466261 w 3475650"/>
                  <a:gd name="connsiteY3-8" fmla="*/ 1630209 h 3082645"/>
                  <a:gd name="connsiteX4-9" fmla="*/ 3466254 w 3475650"/>
                  <a:gd name="connsiteY4-10" fmla="*/ 1452423 h 3082645"/>
                  <a:gd name="connsiteX5-11" fmla="*/ 2679021 w 3475650"/>
                  <a:gd name="connsiteY5-12" fmla="*/ 88887 h 3082645"/>
                  <a:gd name="connsiteX6-13" fmla="*/ 2525051 w 3475650"/>
                  <a:gd name="connsiteY6-14" fmla="*/ 0 h 3082645"/>
                  <a:gd name="connsiteX7-15" fmla="*/ 950576 w 3475650"/>
                  <a:gd name="connsiteY7-16" fmla="*/ 0 h 3082645"/>
                  <a:gd name="connsiteX8-17" fmla="*/ 796623 w 3475650"/>
                  <a:gd name="connsiteY8-18" fmla="*/ 88900 h 3082645"/>
                  <a:gd name="connsiteX9-19" fmla="*/ 9390 w 3475650"/>
                  <a:gd name="connsiteY9-20" fmla="*/ 1452436 h 3082645"/>
                  <a:gd name="connsiteX10-21" fmla="*/ 9398 w 3475650"/>
                  <a:gd name="connsiteY10-22" fmla="*/ 1630223 h 3082645"/>
                  <a:gd name="connsiteX11-23" fmla="*/ 796631 w 3475650"/>
                  <a:gd name="connsiteY11-24" fmla="*/ 2993759 h 3082645"/>
                  <a:gd name="connsiteX12-25" fmla="*/ 950601 w 3475650"/>
                  <a:gd name="connsiteY12-26" fmla="*/ 3082645 h 3082645"/>
                  <a:gd name="connsiteX0-27" fmla="*/ 950601 w 3475650"/>
                  <a:gd name="connsiteY0-28" fmla="*/ 3082645 h 3082645"/>
                  <a:gd name="connsiteX1-29" fmla="*/ 2525075 w 3475650"/>
                  <a:gd name="connsiteY1-30" fmla="*/ 3082645 h 3082645"/>
                  <a:gd name="connsiteX2-31" fmla="*/ 2679028 w 3475650"/>
                  <a:gd name="connsiteY2-32" fmla="*/ 2993745 h 3082645"/>
                  <a:gd name="connsiteX3-33" fmla="*/ 3466261 w 3475650"/>
                  <a:gd name="connsiteY3-34" fmla="*/ 1630209 h 3082645"/>
                  <a:gd name="connsiteX4-35" fmla="*/ 3466254 w 3475650"/>
                  <a:gd name="connsiteY4-36" fmla="*/ 1452423 h 3082645"/>
                  <a:gd name="connsiteX5-37" fmla="*/ 2679021 w 3475650"/>
                  <a:gd name="connsiteY5-38" fmla="*/ 88887 h 3082645"/>
                  <a:gd name="connsiteX6-39" fmla="*/ 2525051 w 3475650"/>
                  <a:gd name="connsiteY6-40" fmla="*/ 0 h 3082645"/>
                  <a:gd name="connsiteX7-41" fmla="*/ 950576 w 3475650"/>
                  <a:gd name="connsiteY7-42" fmla="*/ 0 h 3082645"/>
                  <a:gd name="connsiteX8-43" fmla="*/ 796623 w 3475650"/>
                  <a:gd name="connsiteY8-44" fmla="*/ 88900 h 3082645"/>
                  <a:gd name="connsiteX9-45" fmla="*/ 9390 w 3475650"/>
                  <a:gd name="connsiteY9-46" fmla="*/ 1452436 h 3082645"/>
                  <a:gd name="connsiteX10-47" fmla="*/ 9398 w 3475650"/>
                  <a:gd name="connsiteY10-48" fmla="*/ 1630223 h 3082645"/>
                  <a:gd name="connsiteX11-49" fmla="*/ 796631 w 3475650"/>
                  <a:gd name="connsiteY11-50" fmla="*/ 2993759 h 3082645"/>
                  <a:gd name="connsiteX12-51" fmla="*/ 950601 w 3475650"/>
                  <a:gd name="connsiteY12-52" fmla="*/ 3082645 h 3082645"/>
                  <a:gd name="connsiteX0-53" fmla="*/ 950601 w 3475650"/>
                  <a:gd name="connsiteY0-54" fmla="*/ 3082645 h 3082645"/>
                  <a:gd name="connsiteX1-55" fmla="*/ 2525075 w 3475650"/>
                  <a:gd name="connsiteY1-56" fmla="*/ 3082645 h 3082645"/>
                  <a:gd name="connsiteX2-57" fmla="*/ 2679028 w 3475650"/>
                  <a:gd name="connsiteY2-58" fmla="*/ 2993745 h 3082645"/>
                  <a:gd name="connsiteX3-59" fmla="*/ 3466261 w 3475650"/>
                  <a:gd name="connsiteY3-60" fmla="*/ 1630209 h 3082645"/>
                  <a:gd name="connsiteX4-61" fmla="*/ 3466254 w 3475650"/>
                  <a:gd name="connsiteY4-62" fmla="*/ 1452423 h 3082645"/>
                  <a:gd name="connsiteX5-63" fmla="*/ 2679021 w 3475650"/>
                  <a:gd name="connsiteY5-64" fmla="*/ 88887 h 3082645"/>
                  <a:gd name="connsiteX6-65" fmla="*/ 2525051 w 3475650"/>
                  <a:gd name="connsiteY6-66" fmla="*/ 0 h 3082645"/>
                  <a:gd name="connsiteX7-67" fmla="*/ 950576 w 3475650"/>
                  <a:gd name="connsiteY7-68" fmla="*/ 0 h 3082645"/>
                  <a:gd name="connsiteX8-69" fmla="*/ 796623 w 3475650"/>
                  <a:gd name="connsiteY8-70" fmla="*/ 88900 h 3082645"/>
                  <a:gd name="connsiteX9-71" fmla="*/ 9390 w 3475650"/>
                  <a:gd name="connsiteY9-72" fmla="*/ 1452436 h 3082645"/>
                  <a:gd name="connsiteX10-73" fmla="*/ 9398 w 3475650"/>
                  <a:gd name="connsiteY10-74" fmla="*/ 1630223 h 3082645"/>
                  <a:gd name="connsiteX11-75" fmla="*/ 796631 w 3475650"/>
                  <a:gd name="connsiteY11-76" fmla="*/ 2993759 h 3082645"/>
                  <a:gd name="connsiteX12-77" fmla="*/ 950601 w 3475650"/>
                  <a:gd name="connsiteY12-78" fmla="*/ 3082645 h 3082645"/>
                  <a:gd name="connsiteX0-79" fmla="*/ 950601 w 3475650"/>
                  <a:gd name="connsiteY0-80" fmla="*/ 3082645 h 3082645"/>
                  <a:gd name="connsiteX1-81" fmla="*/ 2525075 w 3475650"/>
                  <a:gd name="connsiteY1-82" fmla="*/ 3082645 h 3082645"/>
                  <a:gd name="connsiteX2-83" fmla="*/ 2679028 w 3475650"/>
                  <a:gd name="connsiteY2-84" fmla="*/ 2993745 h 3082645"/>
                  <a:gd name="connsiteX3-85" fmla="*/ 3466261 w 3475650"/>
                  <a:gd name="connsiteY3-86" fmla="*/ 1630209 h 3082645"/>
                  <a:gd name="connsiteX4-87" fmla="*/ 3466254 w 3475650"/>
                  <a:gd name="connsiteY4-88" fmla="*/ 1452423 h 3082645"/>
                  <a:gd name="connsiteX5-89" fmla="*/ 2679021 w 3475650"/>
                  <a:gd name="connsiteY5-90" fmla="*/ 88887 h 3082645"/>
                  <a:gd name="connsiteX6-91" fmla="*/ 2525051 w 3475650"/>
                  <a:gd name="connsiteY6-92" fmla="*/ 0 h 3082645"/>
                  <a:gd name="connsiteX7-93" fmla="*/ 950576 w 3475650"/>
                  <a:gd name="connsiteY7-94" fmla="*/ 0 h 3082645"/>
                  <a:gd name="connsiteX8-95" fmla="*/ 796623 w 3475650"/>
                  <a:gd name="connsiteY8-96" fmla="*/ 88900 h 3082645"/>
                  <a:gd name="connsiteX9-97" fmla="*/ 9390 w 3475650"/>
                  <a:gd name="connsiteY9-98" fmla="*/ 1452436 h 3082645"/>
                  <a:gd name="connsiteX10-99" fmla="*/ 9398 w 3475650"/>
                  <a:gd name="connsiteY10-100" fmla="*/ 1630223 h 3082645"/>
                  <a:gd name="connsiteX11-101" fmla="*/ 796631 w 3475650"/>
                  <a:gd name="connsiteY11-102" fmla="*/ 2993759 h 3082645"/>
                  <a:gd name="connsiteX12-103" fmla="*/ 950601 w 3475650"/>
                  <a:gd name="connsiteY12-104" fmla="*/ 3082645 h 3082645"/>
                  <a:gd name="connsiteX0-105" fmla="*/ 950601 w 3475650"/>
                  <a:gd name="connsiteY0-106" fmla="*/ 3082645 h 3082645"/>
                  <a:gd name="connsiteX1-107" fmla="*/ 2525075 w 3475650"/>
                  <a:gd name="connsiteY1-108" fmla="*/ 3082645 h 3082645"/>
                  <a:gd name="connsiteX2-109" fmla="*/ 2679028 w 3475650"/>
                  <a:gd name="connsiteY2-110" fmla="*/ 2993745 h 3082645"/>
                  <a:gd name="connsiteX3-111" fmla="*/ 3466261 w 3475650"/>
                  <a:gd name="connsiteY3-112" fmla="*/ 1630209 h 3082645"/>
                  <a:gd name="connsiteX4-113" fmla="*/ 3466254 w 3475650"/>
                  <a:gd name="connsiteY4-114" fmla="*/ 1452423 h 3082645"/>
                  <a:gd name="connsiteX5-115" fmla="*/ 2679021 w 3475650"/>
                  <a:gd name="connsiteY5-116" fmla="*/ 88887 h 3082645"/>
                  <a:gd name="connsiteX6-117" fmla="*/ 2525051 w 3475650"/>
                  <a:gd name="connsiteY6-118" fmla="*/ 0 h 3082645"/>
                  <a:gd name="connsiteX7-119" fmla="*/ 950576 w 3475650"/>
                  <a:gd name="connsiteY7-120" fmla="*/ 0 h 3082645"/>
                  <a:gd name="connsiteX8-121" fmla="*/ 796623 w 3475650"/>
                  <a:gd name="connsiteY8-122" fmla="*/ 88900 h 3082645"/>
                  <a:gd name="connsiteX9-123" fmla="*/ 9390 w 3475650"/>
                  <a:gd name="connsiteY9-124" fmla="*/ 1452436 h 3082645"/>
                  <a:gd name="connsiteX10-125" fmla="*/ 9398 w 3475650"/>
                  <a:gd name="connsiteY10-126" fmla="*/ 1630223 h 3082645"/>
                  <a:gd name="connsiteX11-127" fmla="*/ 796631 w 3475650"/>
                  <a:gd name="connsiteY11-128" fmla="*/ 2993759 h 3082645"/>
                  <a:gd name="connsiteX12-129" fmla="*/ 950601 w 3475650"/>
                  <a:gd name="connsiteY12-130" fmla="*/ 3082645 h 3082645"/>
                  <a:gd name="connsiteX0-131" fmla="*/ 950601 w 3475653"/>
                  <a:gd name="connsiteY0-132" fmla="*/ 3082645 h 3082645"/>
                  <a:gd name="connsiteX1-133" fmla="*/ 2525075 w 3475653"/>
                  <a:gd name="connsiteY1-134" fmla="*/ 3082645 h 3082645"/>
                  <a:gd name="connsiteX2-135" fmla="*/ 2679028 w 3475653"/>
                  <a:gd name="connsiteY2-136" fmla="*/ 2993745 h 3082645"/>
                  <a:gd name="connsiteX3-137" fmla="*/ 3466261 w 3475653"/>
                  <a:gd name="connsiteY3-138" fmla="*/ 1630209 h 3082645"/>
                  <a:gd name="connsiteX4-139" fmla="*/ 3466254 w 3475653"/>
                  <a:gd name="connsiteY4-140" fmla="*/ 1452423 h 3082645"/>
                  <a:gd name="connsiteX5-141" fmla="*/ 2679021 w 3475653"/>
                  <a:gd name="connsiteY5-142" fmla="*/ 88887 h 3082645"/>
                  <a:gd name="connsiteX6-143" fmla="*/ 2525051 w 3475653"/>
                  <a:gd name="connsiteY6-144" fmla="*/ 0 h 3082645"/>
                  <a:gd name="connsiteX7-145" fmla="*/ 950576 w 3475653"/>
                  <a:gd name="connsiteY7-146" fmla="*/ 0 h 3082645"/>
                  <a:gd name="connsiteX8-147" fmla="*/ 796623 w 3475653"/>
                  <a:gd name="connsiteY8-148" fmla="*/ 88900 h 3082645"/>
                  <a:gd name="connsiteX9-149" fmla="*/ 9390 w 3475653"/>
                  <a:gd name="connsiteY9-150" fmla="*/ 1452436 h 3082645"/>
                  <a:gd name="connsiteX10-151" fmla="*/ 9398 w 3475653"/>
                  <a:gd name="connsiteY10-152" fmla="*/ 1630223 h 3082645"/>
                  <a:gd name="connsiteX11-153" fmla="*/ 796631 w 3475653"/>
                  <a:gd name="connsiteY11-154" fmla="*/ 2993759 h 3082645"/>
                  <a:gd name="connsiteX12-155" fmla="*/ 950601 w 3475653"/>
                  <a:gd name="connsiteY12-156" fmla="*/ 3082645 h 3082645"/>
                  <a:gd name="connsiteX0-157" fmla="*/ 950601 w 3490661"/>
                  <a:gd name="connsiteY0-158" fmla="*/ 3082645 h 3082645"/>
                  <a:gd name="connsiteX1-159" fmla="*/ 2525075 w 3490661"/>
                  <a:gd name="connsiteY1-160" fmla="*/ 3082645 h 3082645"/>
                  <a:gd name="connsiteX2-161" fmla="*/ 2679028 w 3490661"/>
                  <a:gd name="connsiteY2-162" fmla="*/ 2993745 h 3082645"/>
                  <a:gd name="connsiteX3-163" fmla="*/ 3466261 w 3490661"/>
                  <a:gd name="connsiteY3-164" fmla="*/ 1630209 h 3082645"/>
                  <a:gd name="connsiteX4-165" fmla="*/ 3466254 w 3490661"/>
                  <a:gd name="connsiteY4-166" fmla="*/ 1452423 h 3082645"/>
                  <a:gd name="connsiteX5-167" fmla="*/ 2679021 w 3490661"/>
                  <a:gd name="connsiteY5-168" fmla="*/ 88887 h 3082645"/>
                  <a:gd name="connsiteX6-169" fmla="*/ 2525051 w 3490661"/>
                  <a:gd name="connsiteY6-170" fmla="*/ 0 h 3082645"/>
                  <a:gd name="connsiteX7-171" fmla="*/ 950576 w 3490661"/>
                  <a:gd name="connsiteY7-172" fmla="*/ 0 h 3082645"/>
                  <a:gd name="connsiteX8-173" fmla="*/ 796623 w 3490661"/>
                  <a:gd name="connsiteY8-174" fmla="*/ 88900 h 3082645"/>
                  <a:gd name="connsiteX9-175" fmla="*/ 9390 w 3490661"/>
                  <a:gd name="connsiteY9-176" fmla="*/ 1452436 h 3082645"/>
                  <a:gd name="connsiteX10-177" fmla="*/ 9398 w 3490661"/>
                  <a:gd name="connsiteY10-178" fmla="*/ 1630223 h 3082645"/>
                  <a:gd name="connsiteX11-179" fmla="*/ 796631 w 3490661"/>
                  <a:gd name="connsiteY11-180" fmla="*/ 2993759 h 3082645"/>
                  <a:gd name="connsiteX12-181" fmla="*/ 950601 w 3490661"/>
                  <a:gd name="connsiteY12-182" fmla="*/ 3082645 h 3082645"/>
                  <a:gd name="connsiteX0-183" fmla="*/ 950601 w 3490661"/>
                  <a:gd name="connsiteY0-184" fmla="*/ 3082645 h 3082645"/>
                  <a:gd name="connsiteX1-185" fmla="*/ 2525075 w 3490661"/>
                  <a:gd name="connsiteY1-186" fmla="*/ 3082645 h 3082645"/>
                  <a:gd name="connsiteX2-187" fmla="*/ 2679028 w 3490661"/>
                  <a:gd name="connsiteY2-188" fmla="*/ 2993745 h 3082645"/>
                  <a:gd name="connsiteX3-189" fmla="*/ 3466261 w 3490661"/>
                  <a:gd name="connsiteY3-190" fmla="*/ 1630209 h 3082645"/>
                  <a:gd name="connsiteX4-191" fmla="*/ 3466254 w 3490661"/>
                  <a:gd name="connsiteY4-192" fmla="*/ 1452423 h 3082645"/>
                  <a:gd name="connsiteX5-193" fmla="*/ 2679021 w 3490661"/>
                  <a:gd name="connsiteY5-194" fmla="*/ 88887 h 3082645"/>
                  <a:gd name="connsiteX6-195" fmla="*/ 2525051 w 3490661"/>
                  <a:gd name="connsiteY6-196" fmla="*/ 0 h 3082645"/>
                  <a:gd name="connsiteX7-197" fmla="*/ 950576 w 3490661"/>
                  <a:gd name="connsiteY7-198" fmla="*/ 0 h 3082645"/>
                  <a:gd name="connsiteX8-199" fmla="*/ 796623 w 3490661"/>
                  <a:gd name="connsiteY8-200" fmla="*/ 88900 h 3082645"/>
                  <a:gd name="connsiteX9-201" fmla="*/ 9390 w 3490661"/>
                  <a:gd name="connsiteY9-202" fmla="*/ 1452436 h 3082645"/>
                  <a:gd name="connsiteX10-203" fmla="*/ 9398 w 3490661"/>
                  <a:gd name="connsiteY10-204" fmla="*/ 1630223 h 3082645"/>
                  <a:gd name="connsiteX11-205" fmla="*/ 796631 w 3490661"/>
                  <a:gd name="connsiteY11-206" fmla="*/ 2993759 h 3082645"/>
                  <a:gd name="connsiteX12-207" fmla="*/ 950601 w 3490661"/>
                  <a:gd name="connsiteY12-208" fmla="*/ 3082645 h 3082645"/>
                  <a:gd name="connsiteX0-209" fmla="*/ 950601 w 3490661"/>
                  <a:gd name="connsiteY0-210" fmla="*/ 3082645 h 3082645"/>
                  <a:gd name="connsiteX1-211" fmla="*/ 2525075 w 3490661"/>
                  <a:gd name="connsiteY1-212" fmla="*/ 3082645 h 3082645"/>
                  <a:gd name="connsiteX2-213" fmla="*/ 2679028 w 3490661"/>
                  <a:gd name="connsiteY2-214" fmla="*/ 2993745 h 3082645"/>
                  <a:gd name="connsiteX3-215" fmla="*/ 3466261 w 3490661"/>
                  <a:gd name="connsiteY3-216" fmla="*/ 1630209 h 3082645"/>
                  <a:gd name="connsiteX4-217" fmla="*/ 3466254 w 3490661"/>
                  <a:gd name="connsiteY4-218" fmla="*/ 1452423 h 3082645"/>
                  <a:gd name="connsiteX5-219" fmla="*/ 2679021 w 3490661"/>
                  <a:gd name="connsiteY5-220" fmla="*/ 88887 h 3082645"/>
                  <a:gd name="connsiteX6-221" fmla="*/ 2525051 w 3490661"/>
                  <a:gd name="connsiteY6-222" fmla="*/ 0 h 3082645"/>
                  <a:gd name="connsiteX7-223" fmla="*/ 950576 w 3490661"/>
                  <a:gd name="connsiteY7-224" fmla="*/ 0 h 3082645"/>
                  <a:gd name="connsiteX8-225" fmla="*/ 796623 w 3490661"/>
                  <a:gd name="connsiteY8-226" fmla="*/ 88900 h 3082645"/>
                  <a:gd name="connsiteX9-227" fmla="*/ 9390 w 3490661"/>
                  <a:gd name="connsiteY9-228" fmla="*/ 1452436 h 3082645"/>
                  <a:gd name="connsiteX10-229" fmla="*/ 9398 w 3490661"/>
                  <a:gd name="connsiteY10-230" fmla="*/ 1630223 h 3082645"/>
                  <a:gd name="connsiteX11-231" fmla="*/ 796631 w 3490661"/>
                  <a:gd name="connsiteY11-232" fmla="*/ 2993759 h 3082645"/>
                  <a:gd name="connsiteX12-233" fmla="*/ 950601 w 3490661"/>
                  <a:gd name="connsiteY12-234" fmla="*/ 3082645 h 3082645"/>
                  <a:gd name="connsiteX0-235" fmla="*/ 950601 w 3490661"/>
                  <a:gd name="connsiteY0-236" fmla="*/ 3082645 h 3082645"/>
                  <a:gd name="connsiteX1-237" fmla="*/ 2525075 w 3490661"/>
                  <a:gd name="connsiteY1-238" fmla="*/ 3082645 h 3082645"/>
                  <a:gd name="connsiteX2-239" fmla="*/ 2679028 w 3490661"/>
                  <a:gd name="connsiteY2-240" fmla="*/ 2993745 h 3082645"/>
                  <a:gd name="connsiteX3-241" fmla="*/ 3466261 w 3490661"/>
                  <a:gd name="connsiteY3-242" fmla="*/ 1630209 h 3082645"/>
                  <a:gd name="connsiteX4-243" fmla="*/ 3466254 w 3490661"/>
                  <a:gd name="connsiteY4-244" fmla="*/ 1452423 h 3082645"/>
                  <a:gd name="connsiteX5-245" fmla="*/ 2679021 w 3490661"/>
                  <a:gd name="connsiteY5-246" fmla="*/ 88887 h 3082645"/>
                  <a:gd name="connsiteX6-247" fmla="*/ 2525051 w 3490661"/>
                  <a:gd name="connsiteY6-248" fmla="*/ 0 h 3082645"/>
                  <a:gd name="connsiteX7-249" fmla="*/ 950576 w 3490661"/>
                  <a:gd name="connsiteY7-250" fmla="*/ 0 h 3082645"/>
                  <a:gd name="connsiteX8-251" fmla="*/ 796623 w 3490661"/>
                  <a:gd name="connsiteY8-252" fmla="*/ 88900 h 3082645"/>
                  <a:gd name="connsiteX9-253" fmla="*/ 9390 w 3490661"/>
                  <a:gd name="connsiteY9-254" fmla="*/ 1452436 h 3082645"/>
                  <a:gd name="connsiteX10-255" fmla="*/ 9398 w 3490661"/>
                  <a:gd name="connsiteY10-256" fmla="*/ 1630223 h 3082645"/>
                  <a:gd name="connsiteX11-257" fmla="*/ 796631 w 3490661"/>
                  <a:gd name="connsiteY11-258" fmla="*/ 2993759 h 3082645"/>
                  <a:gd name="connsiteX12-259" fmla="*/ 950601 w 3490661"/>
                  <a:gd name="connsiteY12-260" fmla="*/ 3082645 h 3082645"/>
                  <a:gd name="connsiteX0-261" fmla="*/ 950601 w 3490661"/>
                  <a:gd name="connsiteY0-262" fmla="*/ 3082645 h 3082645"/>
                  <a:gd name="connsiteX1-263" fmla="*/ 2525075 w 3490661"/>
                  <a:gd name="connsiteY1-264" fmla="*/ 3082645 h 3082645"/>
                  <a:gd name="connsiteX2-265" fmla="*/ 2679028 w 3490661"/>
                  <a:gd name="connsiteY2-266" fmla="*/ 2993745 h 3082645"/>
                  <a:gd name="connsiteX3-267" fmla="*/ 3466261 w 3490661"/>
                  <a:gd name="connsiteY3-268" fmla="*/ 1630209 h 3082645"/>
                  <a:gd name="connsiteX4-269" fmla="*/ 3466254 w 3490661"/>
                  <a:gd name="connsiteY4-270" fmla="*/ 1452423 h 3082645"/>
                  <a:gd name="connsiteX5-271" fmla="*/ 2679021 w 3490661"/>
                  <a:gd name="connsiteY5-272" fmla="*/ 88887 h 3082645"/>
                  <a:gd name="connsiteX6-273" fmla="*/ 2525051 w 3490661"/>
                  <a:gd name="connsiteY6-274" fmla="*/ 0 h 3082645"/>
                  <a:gd name="connsiteX7-275" fmla="*/ 950576 w 3490661"/>
                  <a:gd name="connsiteY7-276" fmla="*/ 0 h 3082645"/>
                  <a:gd name="connsiteX8-277" fmla="*/ 796623 w 3490661"/>
                  <a:gd name="connsiteY8-278" fmla="*/ 88900 h 3082645"/>
                  <a:gd name="connsiteX9-279" fmla="*/ 9390 w 3490661"/>
                  <a:gd name="connsiteY9-280" fmla="*/ 1452436 h 3082645"/>
                  <a:gd name="connsiteX10-281" fmla="*/ 9398 w 3490661"/>
                  <a:gd name="connsiteY10-282" fmla="*/ 1630223 h 3082645"/>
                  <a:gd name="connsiteX11-283" fmla="*/ 796631 w 3490661"/>
                  <a:gd name="connsiteY11-284" fmla="*/ 2993759 h 3082645"/>
                  <a:gd name="connsiteX12-285" fmla="*/ 950601 w 3490661"/>
                  <a:gd name="connsiteY12-286" fmla="*/ 3082645 h 3082645"/>
                  <a:gd name="connsiteX0-287" fmla="*/ 950601 w 3490661"/>
                  <a:gd name="connsiteY0-288" fmla="*/ 3082645 h 3082645"/>
                  <a:gd name="connsiteX1-289" fmla="*/ 2525075 w 3490661"/>
                  <a:gd name="connsiteY1-290" fmla="*/ 3082645 h 3082645"/>
                  <a:gd name="connsiteX2-291" fmla="*/ 2679028 w 3490661"/>
                  <a:gd name="connsiteY2-292" fmla="*/ 2993745 h 3082645"/>
                  <a:gd name="connsiteX3-293" fmla="*/ 3466261 w 3490661"/>
                  <a:gd name="connsiteY3-294" fmla="*/ 1630209 h 3082645"/>
                  <a:gd name="connsiteX4-295" fmla="*/ 3466254 w 3490661"/>
                  <a:gd name="connsiteY4-296" fmla="*/ 1452423 h 3082645"/>
                  <a:gd name="connsiteX5-297" fmla="*/ 2679021 w 3490661"/>
                  <a:gd name="connsiteY5-298" fmla="*/ 88887 h 3082645"/>
                  <a:gd name="connsiteX6-299" fmla="*/ 2525051 w 3490661"/>
                  <a:gd name="connsiteY6-300" fmla="*/ 0 h 3082645"/>
                  <a:gd name="connsiteX7-301" fmla="*/ 950576 w 3490661"/>
                  <a:gd name="connsiteY7-302" fmla="*/ 0 h 3082645"/>
                  <a:gd name="connsiteX8-303" fmla="*/ 796623 w 3490661"/>
                  <a:gd name="connsiteY8-304" fmla="*/ 88900 h 3082645"/>
                  <a:gd name="connsiteX9-305" fmla="*/ 9390 w 3490661"/>
                  <a:gd name="connsiteY9-306" fmla="*/ 1452436 h 3082645"/>
                  <a:gd name="connsiteX10-307" fmla="*/ 9398 w 3490661"/>
                  <a:gd name="connsiteY10-308" fmla="*/ 1630223 h 3082645"/>
                  <a:gd name="connsiteX11-309" fmla="*/ 796631 w 3490661"/>
                  <a:gd name="connsiteY11-310" fmla="*/ 2993759 h 3082645"/>
                  <a:gd name="connsiteX12-311" fmla="*/ 950601 w 3490661"/>
                  <a:gd name="connsiteY12-312" fmla="*/ 3082645 h 3082645"/>
                  <a:gd name="connsiteX0-313" fmla="*/ 950601 w 3490661"/>
                  <a:gd name="connsiteY0-314" fmla="*/ 3082645 h 3082645"/>
                  <a:gd name="connsiteX1-315" fmla="*/ 2525075 w 3490661"/>
                  <a:gd name="connsiteY1-316" fmla="*/ 3082645 h 3082645"/>
                  <a:gd name="connsiteX2-317" fmla="*/ 2679028 w 3490661"/>
                  <a:gd name="connsiteY2-318" fmla="*/ 2993745 h 3082645"/>
                  <a:gd name="connsiteX3-319" fmla="*/ 3466261 w 3490661"/>
                  <a:gd name="connsiteY3-320" fmla="*/ 1630209 h 3082645"/>
                  <a:gd name="connsiteX4-321" fmla="*/ 3466254 w 3490661"/>
                  <a:gd name="connsiteY4-322" fmla="*/ 1452423 h 3082645"/>
                  <a:gd name="connsiteX5-323" fmla="*/ 2679021 w 3490661"/>
                  <a:gd name="connsiteY5-324" fmla="*/ 88887 h 3082645"/>
                  <a:gd name="connsiteX6-325" fmla="*/ 2525051 w 3490661"/>
                  <a:gd name="connsiteY6-326" fmla="*/ 0 h 3082645"/>
                  <a:gd name="connsiteX7-327" fmla="*/ 950576 w 3490661"/>
                  <a:gd name="connsiteY7-328" fmla="*/ 0 h 3082645"/>
                  <a:gd name="connsiteX8-329" fmla="*/ 796623 w 3490661"/>
                  <a:gd name="connsiteY8-330" fmla="*/ 88900 h 3082645"/>
                  <a:gd name="connsiteX9-331" fmla="*/ 9390 w 3490661"/>
                  <a:gd name="connsiteY9-332" fmla="*/ 1452436 h 3082645"/>
                  <a:gd name="connsiteX10-333" fmla="*/ 9398 w 3490661"/>
                  <a:gd name="connsiteY10-334" fmla="*/ 1630223 h 3082645"/>
                  <a:gd name="connsiteX11-335" fmla="*/ 796631 w 3490661"/>
                  <a:gd name="connsiteY11-336" fmla="*/ 2993759 h 3082645"/>
                  <a:gd name="connsiteX12-337" fmla="*/ 950601 w 3490661"/>
                  <a:gd name="connsiteY12-338" fmla="*/ 3082645 h 3082645"/>
                  <a:gd name="connsiteX0-339" fmla="*/ 950601 w 3490661"/>
                  <a:gd name="connsiteY0-340" fmla="*/ 3082645 h 3082645"/>
                  <a:gd name="connsiteX1-341" fmla="*/ 2525075 w 3490661"/>
                  <a:gd name="connsiteY1-342" fmla="*/ 3082645 h 3082645"/>
                  <a:gd name="connsiteX2-343" fmla="*/ 2679028 w 3490661"/>
                  <a:gd name="connsiteY2-344" fmla="*/ 2993745 h 3082645"/>
                  <a:gd name="connsiteX3-345" fmla="*/ 3466261 w 3490661"/>
                  <a:gd name="connsiteY3-346" fmla="*/ 1630209 h 3082645"/>
                  <a:gd name="connsiteX4-347" fmla="*/ 3466254 w 3490661"/>
                  <a:gd name="connsiteY4-348" fmla="*/ 1452423 h 3082645"/>
                  <a:gd name="connsiteX5-349" fmla="*/ 2679021 w 3490661"/>
                  <a:gd name="connsiteY5-350" fmla="*/ 88887 h 3082645"/>
                  <a:gd name="connsiteX6-351" fmla="*/ 2525051 w 3490661"/>
                  <a:gd name="connsiteY6-352" fmla="*/ 0 h 3082645"/>
                  <a:gd name="connsiteX7-353" fmla="*/ 950576 w 3490661"/>
                  <a:gd name="connsiteY7-354" fmla="*/ 0 h 3082645"/>
                  <a:gd name="connsiteX8-355" fmla="*/ 796623 w 3490661"/>
                  <a:gd name="connsiteY8-356" fmla="*/ 88900 h 3082645"/>
                  <a:gd name="connsiteX9-357" fmla="*/ 9390 w 3490661"/>
                  <a:gd name="connsiteY9-358" fmla="*/ 1452436 h 3082645"/>
                  <a:gd name="connsiteX10-359" fmla="*/ 9398 w 3490661"/>
                  <a:gd name="connsiteY10-360" fmla="*/ 1630223 h 3082645"/>
                  <a:gd name="connsiteX11-361" fmla="*/ 796631 w 3490661"/>
                  <a:gd name="connsiteY11-362" fmla="*/ 2993759 h 3082645"/>
                  <a:gd name="connsiteX12-363" fmla="*/ 950601 w 3490661"/>
                  <a:gd name="connsiteY12-364" fmla="*/ 3082645 h 3082645"/>
                  <a:gd name="connsiteX0-365" fmla="*/ 950601 w 3490661"/>
                  <a:gd name="connsiteY0-366" fmla="*/ 3082645 h 3082645"/>
                  <a:gd name="connsiteX1-367" fmla="*/ 2525075 w 3490661"/>
                  <a:gd name="connsiteY1-368" fmla="*/ 3082645 h 3082645"/>
                  <a:gd name="connsiteX2-369" fmla="*/ 2679028 w 3490661"/>
                  <a:gd name="connsiteY2-370" fmla="*/ 2993745 h 3082645"/>
                  <a:gd name="connsiteX3-371" fmla="*/ 3466261 w 3490661"/>
                  <a:gd name="connsiteY3-372" fmla="*/ 1630209 h 3082645"/>
                  <a:gd name="connsiteX4-373" fmla="*/ 3466254 w 3490661"/>
                  <a:gd name="connsiteY4-374" fmla="*/ 1452423 h 3082645"/>
                  <a:gd name="connsiteX5-375" fmla="*/ 2679021 w 3490661"/>
                  <a:gd name="connsiteY5-376" fmla="*/ 88887 h 3082645"/>
                  <a:gd name="connsiteX6-377" fmla="*/ 2525051 w 3490661"/>
                  <a:gd name="connsiteY6-378" fmla="*/ 0 h 3082645"/>
                  <a:gd name="connsiteX7-379" fmla="*/ 950576 w 3490661"/>
                  <a:gd name="connsiteY7-380" fmla="*/ 0 h 3082645"/>
                  <a:gd name="connsiteX8-381" fmla="*/ 796623 w 3490661"/>
                  <a:gd name="connsiteY8-382" fmla="*/ 88900 h 3082645"/>
                  <a:gd name="connsiteX9-383" fmla="*/ 9390 w 3490661"/>
                  <a:gd name="connsiteY9-384" fmla="*/ 1452436 h 3082645"/>
                  <a:gd name="connsiteX10-385" fmla="*/ 9398 w 3490661"/>
                  <a:gd name="connsiteY10-386" fmla="*/ 1630223 h 3082645"/>
                  <a:gd name="connsiteX11-387" fmla="*/ 796631 w 3490661"/>
                  <a:gd name="connsiteY11-388" fmla="*/ 2993759 h 3082645"/>
                  <a:gd name="connsiteX12-389" fmla="*/ 950601 w 3490661"/>
                  <a:gd name="connsiteY12-390" fmla="*/ 3082645 h 3082645"/>
                  <a:gd name="connsiteX0-391" fmla="*/ 950601 w 3490661"/>
                  <a:gd name="connsiteY0-392" fmla="*/ 3082645 h 3082645"/>
                  <a:gd name="connsiteX1-393" fmla="*/ 2525075 w 3490661"/>
                  <a:gd name="connsiteY1-394" fmla="*/ 3082645 h 3082645"/>
                  <a:gd name="connsiteX2-395" fmla="*/ 2679028 w 3490661"/>
                  <a:gd name="connsiteY2-396" fmla="*/ 2993745 h 3082645"/>
                  <a:gd name="connsiteX3-397" fmla="*/ 3466261 w 3490661"/>
                  <a:gd name="connsiteY3-398" fmla="*/ 1630209 h 3082645"/>
                  <a:gd name="connsiteX4-399" fmla="*/ 3466254 w 3490661"/>
                  <a:gd name="connsiteY4-400" fmla="*/ 1452423 h 3082645"/>
                  <a:gd name="connsiteX5-401" fmla="*/ 2679021 w 3490661"/>
                  <a:gd name="connsiteY5-402" fmla="*/ 88887 h 3082645"/>
                  <a:gd name="connsiteX6-403" fmla="*/ 2525051 w 3490661"/>
                  <a:gd name="connsiteY6-404" fmla="*/ 0 h 3082645"/>
                  <a:gd name="connsiteX7-405" fmla="*/ 950576 w 3490661"/>
                  <a:gd name="connsiteY7-406" fmla="*/ 0 h 3082645"/>
                  <a:gd name="connsiteX8-407" fmla="*/ 796623 w 3490661"/>
                  <a:gd name="connsiteY8-408" fmla="*/ 88900 h 3082645"/>
                  <a:gd name="connsiteX9-409" fmla="*/ 9390 w 3490661"/>
                  <a:gd name="connsiteY9-410" fmla="*/ 1452436 h 3082645"/>
                  <a:gd name="connsiteX10-411" fmla="*/ 9398 w 3490661"/>
                  <a:gd name="connsiteY10-412" fmla="*/ 1630223 h 3082645"/>
                  <a:gd name="connsiteX11-413" fmla="*/ 796631 w 3490661"/>
                  <a:gd name="connsiteY11-414" fmla="*/ 2993759 h 3082645"/>
                  <a:gd name="connsiteX12-415" fmla="*/ 950601 w 3490661"/>
                  <a:gd name="connsiteY12-416" fmla="*/ 3082645 h 3082645"/>
                  <a:gd name="connsiteX0-417" fmla="*/ 950601 w 3490661"/>
                  <a:gd name="connsiteY0-418" fmla="*/ 3082645 h 3082645"/>
                  <a:gd name="connsiteX1-419" fmla="*/ 2525075 w 3490661"/>
                  <a:gd name="connsiteY1-420" fmla="*/ 3082645 h 3082645"/>
                  <a:gd name="connsiteX2-421" fmla="*/ 2679028 w 3490661"/>
                  <a:gd name="connsiteY2-422" fmla="*/ 2993745 h 3082645"/>
                  <a:gd name="connsiteX3-423" fmla="*/ 3466261 w 3490661"/>
                  <a:gd name="connsiteY3-424" fmla="*/ 1630209 h 3082645"/>
                  <a:gd name="connsiteX4-425" fmla="*/ 3466254 w 3490661"/>
                  <a:gd name="connsiteY4-426" fmla="*/ 1452423 h 3082645"/>
                  <a:gd name="connsiteX5-427" fmla="*/ 2679021 w 3490661"/>
                  <a:gd name="connsiteY5-428" fmla="*/ 88887 h 3082645"/>
                  <a:gd name="connsiteX6-429" fmla="*/ 2525051 w 3490661"/>
                  <a:gd name="connsiteY6-430" fmla="*/ 0 h 3082645"/>
                  <a:gd name="connsiteX7-431" fmla="*/ 950576 w 3490661"/>
                  <a:gd name="connsiteY7-432" fmla="*/ 0 h 3082645"/>
                  <a:gd name="connsiteX8-433" fmla="*/ 796623 w 3490661"/>
                  <a:gd name="connsiteY8-434" fmla="*/ 88900 h 3082645"/>
                  <a:gd name="connsiteX9-435" fmla="*/ 9390 w 3490661"/>
                  <a:gd name="connsiteY9-436" fmla="*/ 1452436 h 3082645"/>
                  <a:gd name="connsiteX10-437" fmla="*/ 9398 w 3490661"/>
                  <a:gd name="connsiteY10-438" fmla="*/ 1630223 h 3082645"/>
                  <a:gd name="connsiteX11-439" fmla="*/ 796631 w 3490661"/>
                  <a:gd name="connsiteY11-440" fmla="*/ 2993759 h 3082645"/>
                  <a:gd name="connsiteX12-441" fmla="*/ 950601 w 3490661"/>
                  <a:gd name="connsiteY12-442" fmla="*/ 3082645 h 3082645"/>
                  <a:gd name="connsiteX0-443" fmla="*/ 950603 w 3490663"/>
                  <a:gd name="connsiteY0-444" fmla="*/ 3082645 h 3082645"/>
                  <a:gd name="connsiteX1-445" fmla="*/ 2525077 w 3490663"/>
                  <a:gd name="connsiteY1-446" fmla="*/ 3082645 h 3082645"/>
                  <a:gd name="connsiteX2-447" fmla="*/ 2679030 w 3490663"/>
                  <a:gd name="connsiteY2-448" fmla="*/ 2993745 h 3082645"/>
                  <a:gd name="connsiteX3-449" fmla="*/ 3466263 w 3490663"/>
                  <a:gd name="connsiteY3-450" fmla="*/ 1630209 h 3082645"/>
                  <a:gd name="connsiteX4-451" fmla="*/ 3466256 w 3490663"/>
                  <a:gd name="connsiteY4-452" fmla="*/ 1452423 h 3082645"/>
                  <a:gd name="connsiteX5-453" fmla="*/ 2679023 w 3490663"/>
                  <a:gd name="connsiteY5-454" fmla="*/ 88887 h 3082645"/>
                  <a:gd name="connsiteX6-455" fmla="*/ 2525053 w 3490663"/>
                  <a:gd name="connsiteY6-456" fmla="*/ 0 h 3082645"/>
                  <a:gd name="connsiteX7-457" fmla="*/ 950578 w 3490663"/>
                  <a:gd name="connsiteY7-458" fmla="*/ 0 h 3082645"/>
                  <a:gd name="connsiteX8-459" fmla="*/ 796625 w 3490663"/>
                  <a:gd name="connsiteY8-460" fmla="*/ 88900 h 3082645"/>
                  <a:gd name="connsiteX9-461" fmla="*/ 9392 w 3490663"/>
                  <a:gd name="connsiteY9-462" fmla="*/ 1452436 h 3082645"/>
                  <a:gd name="connsiteX10-463" fmla="*/ 9400 w 3490663"/>
                  <a:gd name="connsiteY10-464" fmla="*/ 1630223 h 3082645"/>
                  <a:gd name="connsiteX11-465" fmla="*/ 796633 w 3490663"/>
                  <a:gd name="connsiteY11-466" fmla="*/ 2993759 h 3082645"/>
                  <a:gd name="connsiteX12-467" fmla="*/ 950603 w 3490663"/>
                  <a:gd name="connsiteY12-468" fmla="*/ 3082645 h 3082645"/>
                  <a:gd name="connsiteX0-469" fmla="*/ 965611 w 3505671"/>
                  <a:gd name="connsiteY0-470" fmla="*/ 3082645 h 3082645"/>
                  <a:gd name="connsiteX1-471" fmla="*/ 2540085 w 3505671"/>
                  <a:gd name="connsiteY1-472" fmla="*/ 3082645 h 3082645"/>
                  <a:gd name="connsiteX2-473" fmla="*/ 2694038 w 3505671"/>
                  <a:gd name="connsiteY2-474" fmla="*/ 2993745 h 3082645"/>
                  <a:gd name="connsiteX3-475" fmla="*/ 3481271 w 3505671"/>
                  <a:gd name="connsiteY3-476" fmla="*/ 1630209 h 3082645"/>
                  <a:gd name="connsiteX4-477" fmla="*/ 3481264 w 3505671"/>
                  <a:gd name="connsiteY4-478" fmla="*/ 1452423 h 3082645"/>
                  <a:gd name="connsiteX5-479" fmla="*/ 2694031 w 3505671"/>
                  <a:gd name="connsiteY5-480" fmla="*/ 88887 h 3082645"/>
                  <a:gd name="connsiteX6-481" fmla="*/ 2540061 w 3505671"/>
                  <a:gd name="connsiteY6-482" fmla="*/ 0 h 3082645"/>
                  <a:gd name="connsiteX7-483" fmla="*/ 965586 w 3505671"/>
                  <a:gd name="connsiteY7-484" fmla="*/ 0 h 3082645"/>
                  <a:gd name="connsiteX8-485" fmla="*/ 811633 w 3505671"/>
                  <a:gd name="connsiteY8-486" fmla="*/ 88900 h 3082645"/>
                  <a:gd name="connsiteX9-487" fmla="*/ 24400 w 3505671"/>
                  <a:gd name="connsiteY9-488" fmla="*/ 1452436 h 3082645"/>
                  <a:gd name="connsiteX10-489" fmla="*/ 24408 w 3505671"/>
                  <a:gd name="connsiteY10-490" fmla="*/ 1630223 h 3082645"/>
                  <a:gd name="connsiteX11-491" fmla="*/ 811641 w 3505671"/>
                  <a:gd name="connsiteY11-492" fmla="*/ 2993759 h 3082645"/>
                  <a:gd name="connsiteX12-493" fmla="*/ 965611 w 3505671"/>
                  <a:gd name="connsiteY12-494" fmla="*/ 3082645 h 3082645"/>
                  <a:gd name="connsiteX0-495" fmla="*/ 965611 w 3505671"/>
                  <a:gd name="connsiteY0-496" fmla="*/ 3082645 h 3082645"/>
                  <a:gd name="connsiteX1-497" fmla="*/ 2540085 w 3505671"/>
                  <a:gd name="connsiteY1-498" fmla="*/ 3082645 h 3082645"/>
                  <a:gd name="connsiteX2-499" fmla="*/ 2694038 w 3505671"/>
                  <a:gd name="connsiteY2-500" fmla="*/ 2993745 h 3082645"/>
                  <a:gd name="connsiteX3-501" fmla="*/ 3481271 w 3505671"/>
                  <a:gd name="connsiteY3-502" fmla="*/ 1630209 h 3082645"/>
                  <a:gd name="connsiteX4-503" fmla="*/ 3481264 w 3505671"/>
                  <a:gd name="connsiteY4-504" fmla="*/ 1452423 h 3082645"/>
                  <a:gd name="connsiteX5-505" fmla="*/ 2694031 w 3505671"/>
                  <a:gd name="connsiteY5-506" fmla="*/ 88887 h 3082645"/>
                  <a:gd name="connsiteX6-507" fmla="*/ 2540061 w 3505671"/>
                  <a:gd name="connsiteY6-508" fmla="*/ 0 h 3082645"/>
                  <a:gd name="connsiteX7-509" fmla="*/ 965586 w 3505671"/>
                  <a:gd name="connsiteY7-510" fmla="*/ 0 h 3082645"/>
                  <a:gd name="connsiteX8-511" fmla="*/ 811633 w 3505671"/>
                  <a:gd name="connsiteY8-512" fmla="*/ 88900 h 3082645"/>
                  <a:gd name="connsiteX9-513" fmla="*/ 24400 w 3505671"/>
                  <a:gd name="connsiteY9-514" fmla="*/ 1452436 h 3082645"/>
                  <a:gd name="connsiteX10-515" fmla="*/ 24408 w 3505671"/>
                  <a:gd name="connsiteY10-516" fmla="*/ 1630223 h 3082645"/>
                  <a:gd name="connsiteX11-517" fmla="*/ 811641 w 3505671"/>
                  <a:gd name="connsiteY11-518" fmla="*/ 2993759 h 3082645"/>
                  <a:gd name="connsiteX12-519" fmla="*/ 965611 w 3505671"/>
                  <a:gd name="connsiteY12-520" fmla="*/ 3082645 h 3082645"/>
                  <a:gd name="connsiteX0-521" fmla="*/ 965611 w 3505671"/>
                  <a:gd name="connsiteY0-522" fmla="*/ 3082645 h 3082645"/>
                  <a:gd name="connsiteX1-523" fmla="*/ 2540085 w 3505671"/>
                  <a:gd name="connsiteY1-524" fmla="*/ 3082645 h 3082645"/>
                  <a:gd name="connsiteX2-525" fmla="*/ 2694038 w 3505671"/>
                  <a:gd name="connsiteY2-526" fmla="*/ 2993745 h 3082645"/>
                  <a:gd name="connsiteX3-527" fmla="*/ 3481271 w 3505671"/>
                  <a:gd name="connsiteY3-528" fmla="*/ 1630209 h 3082645"/>
                  <a:gd name="connsiteX4-529" fmla="*/ 3481264 w 3505671"/>
                  <a:gd name="connsiteY4-530" fmla="*/ 1452423 h 3082645"/>
                  <a:gd name="connsiteX5-531" fmla="*/ 2694031 w 3505671"/>
                  <a:gd name="connsiteY5-532" fmla="*/ 88887 h 3082645"/>
                  <a:gd name="connsiteX6-533" fmla="*/ 2540061 w 3505671"/>
                  <a:gd name="connsiteY6-534" fmla="*/ 0 h 3082645"/>
                  <a:gd name="connsiteX7-535" fmla="*/ 965586 w 3505671"/>
                  <a:gd name="connsiteY7-536" fmla="*/ 0 h 3082645"/>
                  <a:gd name="connsiteX8-537" fmla="*/ 811633 w 3505671"/>
                  <a:gd name="connsiteY8-538" fmla="*/ 88900 h 3082645"/>
                  <a:gd name="connsiteX9-539" fmla="*/ 24400 w 3505671"/>
                  <a:gd name="connsiteY9-540" fmla="*/ 1452436 h 3082645"/>
                  <a:gd name="connsiteX10-541" fmla="*/ 24408 w 3505671"/>
                  <a:gd name="connsiteY10-542" fmla="*/ 1630223 h 3082645"/>
                  <a:gd name="connsiteX11-543" fmla="*/ 811641 w 3505671"/>
                  <a:gd name="connsiteY11-544" fmla="*/ 2993759 h 3082645"/>
                  <a:gd name="connsiteX12-545" fmla="*/ 965611 w 3505671"/>
                  <a:gd name="connsiteY12-546" fmla="*/ 3082645 h 3082645"/>
                  <a:gd name="connsiteX0-547" fmla="*/ 965611 w 3505671"/>
                  <a:gd name="connsiteY0-548" fmla="*/ 3082645 h 3082645"/>
                  <a:gd name="connsiteX1-549" fmla="*/ 2540085 w 3505671"/>
                  <a:gd name="connsiteY1-550" fmla="*/ 3082645 h 3082645"/>
                  <a:gd name="connsiteX2-551" fmla="*/ 2694038 w 3505671"/>
                  <a:gd name="connsiteY2-552" fmla="*/ 2993745 h 3082645"/>
                  <a:gd name="connsiteX3-553" fmla="*/ 3481271 w 3505671"/>
                  <a:gd name="connsiteY3-554" fmla="*/ 1630209 h 3082645"/>
                  <a:gd name="connsiteX4-555" fmla="*/ 3481264 w 3505671"/>
                  <a:gd name="connsiteY4-556" fmla="*/ 1452423 h 3082645"/>
                  <a:gd name="connsiteX5-557" fmla="*/ 2694031 w 3505671"/>
                  <a:gd name="connsiteY5-558" fmla="*/ 88887 h 3082645"/>
                  <a:gd name="connsiteX6-559" fmla="*/ 2540061 w 3505671"/>
                  <a:gd name="connsiteY6-560" fmla="*/ 0 h 3082645"/>
                  <a:gd name="connsiteX7-561" fmla="*/ 965586 w 3505671"/>
                  <a:gd name="connsiteY7-562" fmla="*/ 0 h 3082645"/>
                  <a:gd name="connsiteX8-563" fmla="*/ 811633 w 3505671"/>
                  <a:gd name="connsiteY8-564" fmla="*/ 88900 h 3082645"/>
                  <a:gd name="connsiteX9-565" fmla="*/ 24400 w 3505671"/>
                  <a:gd name="connsiteY9-566" fmla="*/ 1452436 h 3082645"/>
                  <a:gd name="connsiteX10-567" fmla="*/ 24408 w 3505671"/>
                  <a:gd name="connsiteY10-568" fmla="*/ 1630223 h 3082645"/>
                  <a:gd name="connsiteX11-569" fmla="*/ 811641 w 3505671"/>
                  <a:gd name="connsiteY11-570" fmla="*/ 2993759 h 3082645"/>
                  <a:gd name="connsiteX12-571" fmla="*/ 965611 w 3505671"/>
                  <a:gd name="connsiteY12-572" fmla="*/ 3082645 h 30826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3505671" h="3082645">
                    <a:moveTo>
                      <a:pt x="965611" y="3082645"/>
                    </a:moveTo>
                    <a:cubicBezTo>
                      <a:pt x="1030690" y="3082645"/>
                      <a:pt x="2475006" y="3082646"/>
                      <a:pt x="2540085" y="3082645"/>
                    </a:cubicBezTo>
                    <a:cubicBezTo>
                      <a:pt x="2605164" y="3082646"/>
                      <a:pt x="2661499" y="3050107"/>
                      <a:pt x="2694038" y="2993745"/>
                    </a:cubicBezTo>
                    <a:cubicBezTo>
                      <a:pt x="2726578" y="2937386"/>
                      <a:pt x="3448731" y="1686570"/>
                      <a:pt x="3481271" y="1630209"/>
                    </a:cubicBezTo>
                    <a:cubicBezTo>
                      <a:pt x="3513810" y="1573850"/>
                      <a:pt x="3513803" y="1508784"/>
                      <a:pt x="3481264" y="1452423"/>
                    </a:cubicBezTo>
                    <a:cubicBezTo>
                      <a:pt x="3448724" y="1396064"/>
                      <a:pt x="2726570" y="145248"/>
                      <a:pt x="2694031" y="88887"/>
                    </a:cubicBezTo>
                    <a:cubicBezTo>
                      <a:pt x="2661492" y="32528"/>
                      <a:pt x="2605139" y="1"/>
                      <a:pt x="2540061" y="0"/>
                    </a:cubicBezTo>
                    <a:cubicBezTo>
                      <a:pt x="2474982" y="1"/>
                      <a:pt x="1030665" y="1"/>
                      <a:pt x="965586" y="0"/>
                    </a:cubicBezTo>
                    <a:cubicBezTo>
                      <a:pt x="900507" y="1"/>
                      <a:pt x="844173" y="32540"/>
                      <a:pt x="811633" y="88900"/>
                    </a:cubicBezTo>
                    <a:cubicBezTo>
                      <a:pt x="779094" y="145261"/>
                      <a:pt x="56940" y="1396077"/>
                      <a:pt x="24400" y="1452436"/>
                    </a:cubicBezTo>
                    <a:cubicBezTo>
                      <a:pt x="-8139" y="1508797"/>
                      <a:pt x="-8132" y="1573863"/>
                      <a:pt x="24408" y="1630223"/>
                    </a:cubicBezTo>
                    <a:cubicBezTo>
                      <a:pt x="56947" y="1686584"/>
                      <a:pt x="779101" y="2937400"/>
                      <a:pt x="811641" y="2993759"/>
                    </a:cubicBezTo>
                    <a:cubicBezTo>
                      <a:pt x="844180" y="3050120"/>
                      <a:pt x="900532" y="3082645"/>
                      <a:pt x="965611" y="3082645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2">
                      <a:alpha val="100000"/>
                    </a:schemeClr>
                  </a:gs>
                  <a:gs pos="0">
                    <a:schemeClr val="accent2">
                      <a:lumMod val="60000"/>
                      <a:lumOff val="40000"/>
                      <a:alpha val="10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9017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endParaRPr lang="en-US" altLang="zh-CN" sz="1600" b="1">
                  <a:solidFill>
                    <a:schemeClr val="lt1"/>
                  </a:solidFill>
                  <a:sym typeface="+mn-ea"/>
                </a:endParaRPr>
              </a:p>
            </p:txBody>
          </p:sp>
          <p:pic>
            <p:nvPicPr>
              <p:cNvPr id="33" name="图片 14" descr="343439383331313b343532303033303bd2d1b9bad3a6d3c3"/>
              <p:cNvPicPr>
                <a:picLocks noChangeAspect="1"/>
              </p:cNvPicPr>
              <p:nvPr>
                <p:custDataLst>
                  <p:tags r:id="rId35"/>
                </p:custDataLst>
              </p:nvPr>
            </p:nvPicPr>
            <p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11809" y="7047"/>
                <a:ext cx="272" cy="272"/>
              </a:xfrm>
              <a:prstGeom prst="rect">
                <a:avLst/>
              </a:prstGeom>
            </p:spPr>
          </p:pic>
        </p:grpSp>
      </p:grpSp>
      <p:sp>
        <p:nvSpPr>
          <p:cNvPr id="7" name="圆角矩形 6"/>
          <p:cNvSpPr/>
          <p:nvPr>
            <p:custDataLst>
              <p:tags r:id="rId38"/>
            </p:custDataLst>
          </p:nvPr>
        </p:nvSpPr>
        <p:spPr>
          <a:xfrm>
            <a:off x="4990194" y="2468250"/>
            <a:ext cx="1678374" cy="1678374"/>
          </a:xfrm>
          <a:prstGeom prst="roundRect">
            <a:avLst>
              <a:gd name="adj" fmla="val 26744"/>
            </a:avLst>
          </a:prstGeom>
          <a:gradFill>
            <a:gsLst>
              <a:gs pos="0">
                <a:schemeClr val="accent1">
                  <a:alpha val="17000"/>
                </a:schemeClr>
              </a:gs>
              <a:gs pos="100000">
                <a:schemeClr val="accent1">
                  <a:alpha val="2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圆角矩形 8"/>
          <p:cNvSpPr/>
          <p:nvPr>
            <p:custDataLst>
              <p:tags r:id="rId39"/>
            </p:custDataLst>
          </p:nvPr>
        </p:nvSpPr>
        <p:spPr>
          <a:xfrm rot="2700000">
            <a:off x="4674705" y="2152762"/>
            <a:ext cx="2309352" cy="2309352"/>
          </a:xfrm>
          <a:prstGeom prst="roundRect">
            <a:avLst>
              <a:gd name="adj" fmla="val 26744"/>
            </a:avLst>
          </a:prstGeom>
          <a:noFill/>
          <a:ln w="38100">
            <a:gradFill>
              <a:gsLst>
                <a:gs pos="100000">
                  <a:schemeClr val="accent1">
                    <a:alpha val="25000"/>
                  </a:schemeClr>
                </a:gs>
                <a:gs pos="0">
                  <a:schemeClr val="accent1">
                    <a:alpha val="28000"/>
                  </a:schemeClr>
                </a:gs>
              </a:gsLst>
              <a:lin ang="1956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圆角矩形 13"/>
          <p:cNvSpPr/>
          <p:nvPr>
            <p:custDataLst>
              <p:tags r:id="rId40"/>
            </p:custDataLst>
          </p:nvPr>
        </p:nvSpPr>
        <p:spPr>
          <a:xfrm rot="2700000">
            <a:off x="4559809" y="2037865"/>
            <a:ext cx="2539144" cy="2539144"/>
          </a:xfrm>
          <a:prstGeom prst="roundRect">
            <a:avLst>
              <a:gd name="adj" fmla="val 26744"/>
            </a:avLst>
          </a:prstGeom>
          <a:noFill/>
          <a:ln w="12700">
            <a:gradFill>
              <a:gsLst>
                <a:gs pos="100000">
                  <a:schemeClr val="accent1">
                    <a:alpha val="54000"/>
                  </a:schemeClr>
                </a:gs>
                <a:gs pos="0">
                  <a:schemeClr val="accent1">
                    <a:alpha val="55000"/>
                  </a:schemeClr>
                </a:gs>
              </a:gsLst>
              <a:lin ang="19560000" scaled="1"/>
            </a:gra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任意多边形 22"/>
          <p:cNvSpPr/>
          <p:nvPr>
            <p:custDataLst>
              <p:tags r:id="rId41"/>
            </p:custDataLst>
          </p:nvPr>
        </p:nvSpPr>
        <p:spPr>
          <a:xfrm>
            <a:off x="4827689" y="2306380"/>
            <a:ext cx="2002115" cy="20021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96" h="4096">
                <a:moveTo>
                  <a:pt x="2048" y="0"/>
                </a:moveTo>
                <a:cubicBezTo>
                  <a:pt x="2283" y="0"/>
                  <a:pt x="2518" y="90"/>
                  <a:pt x="2697" y="269"/>
                </a:cubicBezTo>
                <a:lnTo>
                  <a:pt x="3827" y="1398"/>
                </a:lnTo>
                <a:cubicBezTo>
                  <a:pt x="4185" y="1757"/>
                  <a:pt x="4185" y="2339"/>
                  <a:pt x="3827" y="2697"/>
                </a:cubicBezTo>
                <a:lnTo>
                  <a:pt x="2697" y="3827"/>
                </a:lnTo>
                <a:cubicBezTo>
                  <a:pt x="2339" y="4185"/>
                  <a:pt x="1757" y="4185"/>
                  <a:pt x="1398" y="3827"/>
                </a:cubicBezTo>
                <a:lnTo>
                  <a:pt x="269" y="2697"/>
                </a:lnTo>
                <a:cubicBezTo>
                  <a:pt x="-90" y="2339"/>
                  <a:pt x="-90" y="1757"/>
                  <a:pt x="269" y="1398"/>
                </a:cubicBezTo>
                <a:lnTo>
                  <a:pt x="1398" y="269"/>
                </a:lnTo>
                <a:cubicBezTo>
                  <a:pt x="1578" y="90"/>
                  <a:pt x="1813" y="0"/>
                  <a:pt x="2048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80000"/>
                  <a:lumOff val="20000"/>
                  <a:alpha val="100000"/>
                </a:schemeClr>
              </a:gs>
            </a:gsLst>
            <a:lin ang="13500000"/>
          </a:gradFill>
          <a:ln>
            <a:noFill/>
          </a:ln>
          <a:effectLst>
            <a:outerShdw blurRad="215900" dist="1143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360045" tIns="323850" rIns="360045" bIns="288290" numCol="1" spcCol="0" rtlCol="0" fromWordArt="0" anchor="ctr" anchorCtr="0" forceAA="0" compatLnSpc="1">
            <a:noAutofit/>
          </a:bodyPr>
          <a:lstStyle/>
          <a:p>
            <a:pPr lvl="0" indent="0" algn="ctr" fontAlgn="auto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400" b="1" dirty="0">
                <a:solidFill>
                  <a:schemeClr val="lt1">
                    <a:lumMod val="10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数据新闻的真实性</a:t>
            </a:r>
            <a:endParaRPr lang="zh-CN" altLang="en-US" sz="2400" b="1" dirty="0">
              <a:solidFill>
                <a:schemeClr val="lt1">
                  <a:lumMod val="10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24" name="文本框 23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1"/>
            </p:custDataLst>
          </p:nvPr>
        </p:nvSpPr>
        <p:spPr>
          <a:xfrm>
            <a:off x="1347470" y="1534160"/>
            <a:ext cx="10209530" cy="23114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algn="ctr"/>
            <a:endParaRPr lang="zh-CN" altLang="en-US" sz="1600">
              <a:solidFill>
                <a:schemeClr val="lt1"/>
              </a:solidFill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2"/>
            </p:custDataLst>
          </p:nvPr>
        </p:nvSpPr>
        <p:spPr>
          <a:xfrm>
            <a:off x="675005" y="2118360"/>
            <a:ext cx="2497455" cy="1092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50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算法伦理</a:t>
            </a:r>
            <a:endParaRPr lang="zh-CN" altLang="en-US" sz="2400" b="1" spc="50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3"/>
            </p:custDataLst>
          </p:nvPr>
        </p:nvSpPr>
        <p:spPr>
          <a:xfrm>
            <a:off x="3542030" y="1996440"/>
            <a:ext cx="7597140" cy="12909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算法伦理是指在设计、开发和应用算法过程中应遵循的道德规范和价值观。它要求算法的设计者和使用者必须考虑算法对社会、个人和环境的影响，确保算法的应用符合公平、公正、透明等原则。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76" name="组合 75"/>
          <p:cNvGrpSpPr/>
          <p:nvPr>
            <p:custDataLst>
              <p:tags r:id="rId4"/>
            </p:custDataLst>
          </p:nvPr>
        </p:nvGrpSpPr>
        <p:grpSpPr>
          <a:xfrm>
            <a:off x="11430" y="4434840"/>
            <a:ext cx="12192000" cy="1829435"/>
            <a:chOff x="18" y="7398"/>
            <a:chExt cx="19200" cy="2881"/>
          </a:xfrm>
        </p:grpSpPr>
        <p:sp>
          <p:nvSpPr>
            <p:cNvPr id="67" name="任意多边形: 形状 2"/>
            <p:cNvSpPr/>
            <p:nvPr>
              <p:custDataLst>
                <p:tags r:id="rId5"/>
              </p:custDataLst>
            </p:nvPr>
          </p:nvSpPr>
          <p:spPr>
            <a:xfrm flipV="1">
              <a:off x="18" y="8446"/>
              <a:ext cx="19200" cy="949"/>
            </a:xfrm>
            <a:custGeom>
              <a:avLst/>
              <a:gdLst>
                <a:gd name="connsiteX0" fmla="*/ 0 w 19248"/>
                <a:gd name="connsiteY0" fmla="*/ 865 h 950"/>
                <a:gd name="connsiteX1" fmla="*/ 1438 w 19248"/>
                <a:gd name="connsiteY1" fmla="*/ 943 h 950"/>
                <a:gd name="connsiteX2" fmla="*/ 7493 w 19248"/>
                <a:gd name="connsiteY2" fmla="*/ 354 h 950"/>
                <a:gd name="connsiteX3" fmla="*/ 12353 w 19248"/>
                <a:gd name="connsiteY3" fmla="*/ 737 h 950"/>
                <a:gd name="connsiteX4" fmla="*/ 15481 w 19248"/>
                <a:gd name="connsiteY4" fmla="*/ 564 h 950"/>
                <a:gd name="connsiteX5" fmla="*/ 19248 w 19248"/>
                <a:gd name="connsiteY5" fmla="*/ 0 h 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8" h="951">
                  <a:moveTo>
                    <a:pt x="0" y="865"/>
                  </a:moveTo>
                  <a:cubicBezTo>
                    <a:pt x="890" y="959"/>
                    <a:pt x="964" y="959"/>
                    <a:pt x="1438" y="943"/>
                  </a:cubicBezTo>
                  <a:cubicBezTo>
                    <a:pt x="2977" y="890"/>
                    <a:pt x="5646" y="406"/>
                    <a:pt x="7493" y="354"/>
                  </a:cubicBezTo>
                  <a:cubicBezTo>
                    <a:pt x="9340" y="302"/>
                    <a:pt x="11021" y="702"/>
                    <a:pt x="12353" y="737"/>
                  </a:cubicBezTo>
                  <a:cubicBezTo>
                    <a:pt x="13684" y="772"/>
                    <a:pt x="14348" y="706"/>
                    <a:pt x="15481" y="564"/>
                  </a:cubicBezTo>
                  <a:cubicBezTo>
                    <a:pt x="16615" y="422"/>
                    <a:pt x="17978" y="268"/>
                    <a:pt x="19248" y="0"/>
                  </a:cubicBezTo>
                </a:path>
              </a:pathLst>
            </a:custGeom>
            <a:noFill/>
            <a:ln w="12700">
              <a:gradFill>
                <a:gsLst>
                  <a:gs pos="0">
                    <a:schemeClr val="tx1">
                      <a:lumMod val="50000"/>
                      <a:lumOff val="50000"/>
                      <a:alpha val="20000"/>
                    </a:schemeClr>
                  </a:gs>
                  <a:gs pos="60000">
                    <a:schemeClr val="tx1">
                      <a:lumMod val="50000"/>
                      <a:lumOff val="50000"/>
                      <a:alpha val="60000"/>
                    </a:schemeClr>
                  </a:gs>
                  <a:gs pos="100000">
                    <a:schemeClr val="tx1">
                      <a:lumMod val="50000"/>
                      <a:lumOff val="50000"/>
                      <a:alpha val="2000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sp>
          <p:nvSpPr>
            <p:cNvPr id="68" name="任意多边形: 形状 3"/>
            <p:cNvSpPr/>
            <p:nvPr>
              <p:custDataLst>
                <p:tags r:id="rId6"/>
              </p:custDataLst>
            </p:nvPr>
          </p:nvSpPr>
          <p:spPr>
            <a:xfrm rot="261585">
              <a:off x="101" y="7489"/>
              <a:ext cx="19012" cy="2791"/>
            </a:xfrm>
            <a:custGeom>
              <a:avLst/>
              <a:gdLst>
                <a:gd name="connsiteX0" fmla="*/ 0 w 19060"/>
                <a:gd name="connsiteY0" fmla="*/ 2798 h 2798"/>
                <a:gd name="connsiteX1" fmla="*/ 7398 w 19060"/>
                <a:gd name="connsiteY1" fmla="*/ 884 h 2798"/>
                <a:gd name="connsiteX2" fmla="*/ 12257 w 19060"/>
                <a:gd name="connsiteY2" fmla="*/ 1605 h 2798"/>
                <a:gd name="connsiteX3" fmla="*/ 15386 w 19060"/>
                <a:gd name="connsiteY3" fmla="*/ 1279 h 2798"/>
                <a:gd name="connsiteX4" fmla="*/ 19060 w 19060"/>
                <a:gd name="connsiteY4" fmla="*/ 0 h 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60" h="2798">
                  <a:moveTo>
                    <a:pt x="0" y="2798"/>
                  </a:moveTo>
                  <a:cubicBezTo>
                    <a:pt x="1517" y="2480"/>
                    <a:pt x="5561" y="1070"/>
                    <a:pt x="7398" y="884"/>
                  </a:cubicBezTo>
                  <a:cubicBezTo>
                    <a:pt x="9235" y="698"/>
                    <a:pt x="10926" y="1539"/>
                    <a:pt x="12257" y="1605"/>
                  </a:cubicBezTo>
                  <a:cubicBezTo>
                    <a:pt x="13589" y="1670"/>
                    <a:pt x="14252" y="1546"/>
                    <a:pt x="15386" y="1279"/>
                  </a:cubicBezTo>
                  <a:cubicBezTo>
                    <a:pt x="16520" y="1012"/>
                    <a:pt x="17790" y="506"/>
                    <a:pt x="19060" y="0"/>
                  </a:cubicBezTo>
                </a:path>
              </a:pathLst>
            </a:custGeom>
            <a:noFill/>
            <a:ln w="31750">
              <a:gradFill>
                <a:gsLst>
                  <a:gs pos="0">
                    <a:schemeClr val="accent1">
                      <a:lumMod val="20000"/>
                      <a:lumOff val="80000"/>
                      <a:alpha val="100000"/>
                    </a:schemeClr>
                  </a:gs>
                  <a:gs pos="53000">
                    <a:schemeClr val="accent1">
                      <a:lumMod val="60000"/>
                      <a:lumOff val="40000"/>
                      <a:alpha val="10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100000"/>
                    </a:scheme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79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rmonyOS Sans SC"/>
                <a:ea typeface="HarmonyOS Sans SC"/>
                <a:cs typeface="+mn-cs"/>
              </a:endParaRPr>
            </a:p>
          </p:txBody>
        </p:sp>
        <p:sp>
          <p:nvSpPr>
            <p:cNvPr id="70" name="矩形: 圆角 33"/>
            <p:cNvSpPr/>
            <p:nvPr>
              <p:custDataLst>
                <p:tags r:id="rId7"/>
              </p:custDataLst>
            </p:nvPr>
          </p:nvSpPr>
          <p:spPr>
            <a:xfrm>
              <a:off x="12804" y="7842"/>
              <a:ext cx="4049" cy="60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000" b="1" spc="1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加强公众监督与参与</a:t>
              </a:r>
              <a:endParaRPr lang="zh-CN" altLang="en-US" sz="2000" b="1" spc="1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03" name="椭圆 4102"/>
            <p:cNvSpPr/>
            <p:nvPr>
              <p:custDataLst>
                <p:tags r:id="rId8"/>
              </p:custDataLst>
            </p:nvPr>
          </p:nvSpPr>
          <p:spPr>
            <a:xfrm>
              <a:off x="14432" y="8866"/>
              <a:ext cx="792" cy="7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21000">
                  <a:schemeClr val="accent1">
                    <a:lumMod val="60000"/>
                    <a:lumOff val="40000"/>
                    <a:alpha val="100000"/>
                  </a:schemeClr>
                </a:gs>
                <a:gs pos="80000">
                  <a:schemeClr val="accent1">
                    <a:alpha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191" cap="flat">
              <a:noFill/>
              <a:prstDash val="solid"/>
              <a:miter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US" altLang="zh-CN" sz="1795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179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矩形: 圆角 31"/>
            <p:cNvSpPr/>
            <p:nvPr>
              <p:custDataLst>
                <p:tags r:id="rId9"/>
              </p:custDataLst>
            </p:nvPr>
          </p:nvSpPr>
          <p:spPr>
            <a:xfrm>
              <a:off x="7588" y="9290"/>
              <a:ext cx="4049" cy="60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000" b="1" spc="1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建立完善的法律法规</a:t>
              </a:r>
              <a:endParaRPr lang="zh-CN" altLang="en-US" sz="2000" b="1" spc="1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04" name="椭圆 4103"/>
            <p:cNvSpPr/>
            <p:nvPr>
              <p:custDataLst>
                <p:tags r:id="rId10"/>
              </p:custDataLst>
            </p:nvPr>
          </p:nvSpPr>
          <p:spPr>
            <a:xfrm>
              <a:off x="9222" y="8148"/>
              <a:ext cx="792" cy="79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alpha val="100000"/>
                  </a:schemeClr>
                </a:gs>
                <a:gs pos="21000">
                  <a:schemeClr val="accent2">
                    <a:lumMod val="60000"/>
                    <a:lumOff val="40000"/>
                    <a:alpha val="100000"/>
                  </a:schemeClr>
                </a:gs>
                <a:gs pos="80000">
                  <a:schemeClr val="accent2">
                    <a:alpha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191" cap="flat">
              <a:noFill/>
              <a:prstDash val="solid"/>
              <a:miter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US" altLang="zh-CN" sz="1795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179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矩形: 圆角 16"/>
            <p:cNvSpPr/>
            <p:nvPr>
              <p:custDataLst>
                <p:tags r:id="rId11"/>
              </p:custDataLst>
            </p:nvPr>
          </p:nvSpPr>
          <p:spPr>
            <a:xfrm>
              <a:off x="1928" y="7398"/>
              <a:ext cx="5359" cy="60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2000" b="1" spc="1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强化算法设计者的伦理意识</a:t>
              </a:r>
              <a:endParaRPr lang="zh-CN" altLang="en-US" sz="2000" b="1" spc="1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05" name="椭圆 4104"/>
            <p:cNvSpPr/>
            <p:nvPr>
              <p:custDataLst>
                <p:tags r:id="rId12"/>
              </p:custDataLst>
            </p:nvPr>
          </p:nvSpPr>
          <p:spPr>
            <a:xfrm>
              <a:off x="4012" y="8281"/>
              <a:ext cx="792" cy="79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21000">
                  <a:schemeClr val="accent1">
                    <a:lumMod val="60000"/>
                    <a:lumOff val="40000"/>
                    <a:alpha val="100000"/>
                  </a:schemeClr>
                </a:gs>
                <a:gs pos="80000">
                  <a:schemeClr val="accent1">
                    <a:alpha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191" cap="flat">
              <a:noFill/>
              <a:prstDash val="solid"/>
              <a:miter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US" altLang="zh-CN" sz="1795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1795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4" name="文本框 3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1" name="矩形 100"/>
          <p:cNvSpPr/>
          <p:nvPr>
            <p:custDataLst>
              <p:tags r:id="rId1"/>
            </p:custDataLst>
          </p:nvPr>
        </p:nvSpPr>
        <p:spPr>
          <a:xfrm>
            <a:off x="4935855" y="5551805"/>
            <a:ext cx="6367780" cy="952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数据新闻从业者应将增强信息安全意识作为一项长期的任务，不断加强自身的学习和实践，以适应信息安全领域不断出发的变化和发展。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2" name="矩形 101"/>
          <p:cNvSpPr/>
          <p:nvPr>
            <p:custDataLst>
              <p:tags r:id="rId2"/>
            </p:custDataLst>
          </p:nvPr>
        </p:nvSpPr>
        <p:spPr>
          <a:xfrm>
            <a:off x="4935740" y="4907693"/>
            <a:ext cx="6205491" cy="580561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增强信息安全意识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3" name="矩形 102"/>
          <p:cNvSpPr/>
          <p:nvPr>
            <p:custDataLst>
              <p:tags r:id="rId3"/>
            </p:custDataLst>
          </p:nvPr>
        </p:nvSpPr>
        <p:spPr>
          <a:xfrm>
            <a:off x="4935855" y="1722120"/>
            <a:ext cx="6368415" cy="952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数据新闻从业者应深入了解与数据新闻相关的法律法规，确保在数据新闻报道和处理过程中始终遵守法律规定，维护个人隐私和信息安全，保护知识产权，保障网络安全和信息安全。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" name="矩形 103"/>
          <p:cNvSpPr/>
          <p:nvPr>
            <p:custDataLst>
              <p:tags r:id="rId4"/>
            </p:custDataLst>
          </p:nvPr>
        </p:nvSpPr>
        <p:spPr>
          <a:xfrm>
            <a:off x="4935740" y="1106504"/>
            <a:ext cx="6205491" cy="580561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严格遵守法律法规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5" name="矩形 104"/>
          <p:cNvSpPr/>
          <p:nvPr>
            <p:custDataLst>
              <p:tags r:id="rId5"/>
            </p:custDataLst>
          </p:nvPr>
        </p:nvSpPr>
        <p:spPr>
          <a:xfrm>
            <a:off x="4935855" y="3558540"/>
            <a:ext cx="6367780" cy="952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在数据新闻报道中，数据新闻从业者应格外小心，准确识别哪些数据属于敏感数据，在遵守法律法规的前提下，采取脱敏或去标识化等处理方式，以保护个人隐私和信息安全。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6" name="矩形 105"/>
          <p:cNvSpPr/>
          <p:nvPr>
            <p:custDataLst>
              <p:tags r:id="rId6"/>
            </p:custDataLst>
          </p:nvPr>
        </p:nvSpPr>
        <p:spPr>
          <a:xfrm>
            <a:off x="4935740" y="2960472"/>
            <a:ext cx="6205491" cy="580561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谨慎处理敏感数据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7" name="任意多边形: 形状 26"/>
          <p:cNvSpPr/>
          <p:nvPr>
            <p:custDataLst>
              <p:tags r:id="rId7"/>
            </p:custDataLst>
          </p:nvPr>
        </p:nvSpPr>
        <p:spPr>
          <a:xfrm>
            <a:off x="613410" y="1370858"/>
            <a:ext cx="3573379" cy="4519721"/>
          </a:xfrm>
          <a:custGeom>
            <a:avLst/>
            <a:gdLst>
              <a:gd name="connsiteX0" fmla="*/ 1084579 w 3172579"/>
              <a:gd name="connsiteY0" fmla="*/ 0 h 4176000"/>
              <a:gd name="connsiteX1" fmla="*/ 3172579 w 3172579"/>
              <a:gd name="connsiteY1" fmla="*/ 2088000 h 4176000"/>
              <a:gd name="connsiteX2" fmla="*/ 1084579 w 3172579"/>
              <a:gd name="connsiteY2" fmla="*/ 4176000 h 4176000"/>
              <a:gd name="connsiteX3" fmla="*/ 89315 w 3172579"/>
              <a:gd name="connsiteY3" fmla="*/ 3923990 h 4176000"/>
              <a:gd name="connsiteX4" fmla="*/ 0 w 3172579"/>
              <a:gd name="connsiteY4" fmla="*/ 3869730 h 4176000"/>
              <a:gd name="connsiteX5" fmla="*/ 0 w 3172579"/>
              <a:gd name="connsiteY5" fmla="*/ 306270 h 4176000"/>
              <a:gd name="connsiteX6" fmla="*/ 89315 w 3172579"/>
              <a:gd name="connsiteY6" fmla="*/ 252010 h 4176000"/>
              <a:gd name="connsiteX7" fmla="*/ 1084579 w 3172579"/>
              <a:gd name="connsiteY7" fmla="*/ 0 h 41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2579" h="4176000">
                <a:moveTo>
                  <a:pt x="1084579" y="0"/>
                </a:moveTo>
                <a:cubicBezTo>
                  <a:pt x="2237750" y="0"/>
                  <a:pt x="3172579" y="934829"/>
                  <a:pt x="3172579" y="2088000"/>
                </a:cubicBezTo>
                <a:cubicBezTo>
                  <a:pt x="3172579" y="3241171"/>
                  <a:pt x="2237750" y="4176000"/>
                  <a:pt x="1084579" y="4176000"/>
                </a:cubicBezTo>
                <a:cubicBezTo>
                  <a:pt x="724213" y="4176000"/>
                  <a:pt x="385170" y="4084708"/>
                  <a:pt x="89315" y="3923990"/>
                </a:cubicBezTo>
                <a:lnTo>
                  <a:pt x="0" y="3869730"/>
                </a:lnTo>
                <a:lnTo>
                  <a:pt x="0" y="306270"/>
                </a:lnTo>
                <a:lnTo>
                  <a:pt x="89315" y="252010"/>
                </a:lnTo>
                <a:cubicBezTo>
                  <a:pt x="385170" y="91292"/>
                  <a:pt x="724213" y="0"/>
                  <a:pt x="1084579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tx1">
                    <a:lumMod val="50000"/>
                    <a:lumOff val="50000"/>
                    <a:alpha val="30000"/>
                  </a:schemeClr>
                </a:gs>
                <a:gs pos="15000">
                  <a:srgbClr val="FFFFFF">
                    <a:lumMod val="20000"/>
                    <a:lumOff val="80000"/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8" name="椭圆 107"/>
          <p:cNvSpPr/>
          <p:nvPr>
            <p:custDataLst>
              <p:tags r:id="rId8"/>
            </p:custDataLst>
          </p:nvPr>
        </p:nvSpPr>
        <p:spPr>
          <a:xfrm>
            <a:off x="3863726" y="3326696"/>
            <a:ext cx="607411" cy="607411"/>
          </a:xfrm>
          <a:prstGeom prst="ellipse">
            <a:avLst/>
          </a:prstGeom>
          <a:solidFill>
            <a:schemeClr val="accent2"/>
          </a:solidFill>
          <a:ln>
            <a:gradFill>
              <a:gsLst>
                <a:gs pos="37000">
                  <a:srgbClr val="FFFFFF"/>
                </a:gs>
                <a:gs pos="0">
                  <a:schemeClr val="accent2">
                    <a:lumMod val="20000"/>
                    <a:lumOff val="80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2">
                    <a:lumMod val="20000"/>
                    <a:lumOff val="80000"/>
                    <a:alpha val="100000"/>
                  </a:schemeClr>
                </a:gs>
              </a:gsLst>
              <a:lin ang="1578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02</a:t>
            </a:r>
            <a:endParaRPr lang="en-US" altLang="zh-CN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9" name="椭圆 108"/>
          <p:cNvSpPr/>
          <p:nvPr>
            <p:custDataLst>
              <p:tags r:id="rId9"/>
            </p:custDataLst>
          </p:nvPr>
        </p:nvSpPr>
        <p:spPr>
          <a:xfrm>
            <a:off x="3048132" y="1503828"/>
            <a:ext cx="607411" cy="607411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1578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tIns="45720" bIns="45720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0" name="椭圆 109"/>
          <p:cNvSpPr/>
          <p:nvPr>
            <p:custDataLst>
              <p:tags r:id="rId10"/>
            </p:custDataLst>
          </p:nvPr>
        </p:nvSpPr>
        <p:spPr>
          <a:xfrm>
            <a:off x="3048132" y="5080381"/>
            <a:ext cx="607411" cy="607411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03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1" name="椭圆 110"/>
          <p:cNvSpPr/>
          <p:nvPr>
            <p:custDataLst>
              <p:tags r:id="rId11"/>
            </p:custDataLst>
          </p:nvPr>
        </p:nvSpPr>
        <p:spPr>
          <a:xfrm>
            <a:off x="752410" y="2446045"/>
            <a:ext cx="2392831" cy="2369347"/>
          </a:xfrm>
          <a:prstGeom prst="ellipse">
            <a:avLst/>
          </a:prstGeom>
          <a:solidFill>
            <a:schemeClr val="accent1"/>
          </a:solidFill>
          <a:ln>
            <a:gradFill>
              <a:gsLst>
                <a:gs pos="37000">
                  <a:srgbClr val="FFFFFF"/>
                </a:gs>
                <a:gs pos="0">
                  <a:schemeClr val="accent1">
                    <a:lumMod val="45000"/>
                    <a:lumOff val="55000"/>
                    <a:alpha val="100000"/>
                  </a:schemeClr>
                </a:gs>
                <a:gs pos="100000">
                  <a:srgbClr val="FFFFFF"/>
                </a:gs>
                <a:gs pos="71000">
                  <a:schemeClr val="accent1">
                    <a:lumMod val="30000"/>
                    <a:lumOff val="70000"/>
                    <a:alpha val="100000"/>
                  </a:schemeClr>
                </a:gs>
              </a:gsLst>
              <a:lin ang="16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1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数据新闻与信息安全</a:t>
            </a:r>
            <a:endParaRPr lang="zh-CN" altLang="en-US" sz="2400" b="1" spc="1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3" name="文本框 2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938395" y="2032635"/>
            <a:ext cx="3351530" cy="45148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数据新闻与公共利益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48250" y="2687955"/>
            <a:ext cx="650113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marL="342900" indent="-342900" algn="l">
              <a:lnSpc>
                <a:spcPct val="200000"/>
              </a:lnSpc>
              <a:buClr>
                <a:srgbClr val="027FFD"/>
              </a:buClr>
              <a:buFont typeface="Wingdings" panose="05000000000000000000" charset="0"/>
              <a:buChar char="l"/>
            </a:pPr>
            <a:r>
              <a:rPr lang="zh-CN" altLang="en-US" sz="2400">
                <a:solidFill>
                  <a:srgbClr val="40404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数据新闻与公共利益之间存在着密切的联系。数据新闻以服务公众利益为目的，在提供信息、揭示社会问题、推动社会进步等方面发挥着重要作用。</a:t>
            </a:r>
            <a:endParaRPr lang="zh-CN" altLang="en-US" sz="2400">
              <a:solidFill>
                <a:srgbClr val="404040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4" name="文本框 3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6"/>
          <p:cNvSpPr/>
          <p:nvPr/>
        </p:nvSpPr>
        <p:spPr>
          <a:xfrm flipH="1">
            <a:off x="755650" y="1263015"/>
            <a:ext cx="3826510" cy="4509770"/>
          </a:xfrm>
          <a:custGeom>
            <a:avLst/>
            <a:gdLst/>
            <a:ahLst/>
            <a:cxnLst/>
            <a:rect l="l" t="t" r="r" b="b"/>
            <a:pathLst>
              <a:path w="3235460" h="3676659">
                <a:moveTo>
                  <a:pt x="0" y="0"/>
                </a:moveTo>
                <a:lnTo>
                  <a:pt x="3235460" y="0"/>
                </a:lnTo>
                <a:lnTo>
                  <a:pt x="3235460" y="3676659"/>
                </a:lnTo>
                <a:lnTo>
                  <a:pt x="0" y="367665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811000" y="6108526"/>
            <a:ext cx="381000" cy="190674"/>
          </a:xfrm>
          <a:prstGeom prst="rect">
            <a:avLst/>
          </a:prstGeom>
          <a:solidFill>
            <a:srgbClr val="027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31940" y="1346200"/>
            <a:ext cx="4064000" cy="914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0" lvl="1" indent="0" algn="ctr">
              <a:lnSpc>
                <a:spcPts val="8570"/>
              </a:lnSpc>
              <a:spcBef>
                <a:spcPct val="0"/>
              </a:spcBef>
            </a:pPr>
            <a:endParaRPr lang="en-US" altLang="en-US" sz="2400" b="1" spc="492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思源黑体 Heavy" panose="020B0A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90260" y="1305560"/>
            <a:ext cx="4064000" cy="9144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p>
            <a:pPr marL="0" lvl="1" indent="0" algn="ctr">
              <a:lnSpc>
                <a:spcPts val="8570"/>
              </a:lnSpc>
              <a:spcBef>
                <a:spcPct val="0"/>
              </a:spcBef>
            </a:pPr>
            <a:endParaRPr lang="en-US" altLang="en-US" sz="2400" b="1" spc="492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思源黑体 Heavy" panose="020B0A00000000000000" charset="-122"/>
            </a:endParaRPr>
          </a:p>
        </p:txBody>
      </p:sp>
      <p:sp>
        <p:nvSpPr>
          <p:cNvPr id="232" name="椭圆 231"/>
          <p:cNvSpPr/>
          <p:nvPr>
            <p:custDataLst>
              <p:tags r:id="rId1"/>
            </p:custDataLst>
          </p:nvPr>
        </p:nvSpPr>
        <p:spPr>
          <a:xfrm>
            <a:off x="2613323" y="4605574"/>
            <a:ext cx="6869333" cy="1122496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0"/>
          </a:gradFill>
          <a:ln w="41275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3" name="标题"/>
          <p:cNvSpPr txBox="1"/>
          <p:nvPr>
            <p:custDataLst>
              <p:tags r:id="rId2"/>
            </p:custDataLst>
          </p:nvPr>
        </p:nvSpPr>
        <p:spPr>
          <a:xfrm>
            <a:off x="3212436" y="4831551"/>
            <a:ext cx="5671719" cy="773166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spc="300" dirty="0">
                <a:ln w="0">
                  <a:noFill/>
                </a:ln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数据新闻与公共利益</a:t>
            </a:r>
            <a:endParaRPr lang="zh-CN" altLang="en-US" sz="2400" b="1" spc="300" dirty="0">
              <a:ln w="0">
                <a:noFill/>
              </a:ln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34" name="椭圆 233"/>
          <p:cNvSpPr/>
          <p:nvPr>
            <p:custDataLst>
              <p:tags r:id="rId3"/>
            </p:custDataLst>
          </p:nvPr>
        </p:nvSpPr>
        <p:spPr>
          <a:xfrm>
            <a:off x="1914664" y="4606795"/>
            <a:ext cx="8266651" cy="130693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5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" name="任意多边形: 形状 20"/>
          <p:cNvSpPr/>
          <p:nvPr>
            <p:custDataLst>
              <p:tags r:id="rId4"/>
            </p:custDataLst>
          </p:nvPr>
        </p:nvSpPr>
        <p:spPr>
          <a:xfrm>
            <a:off x="2022151" y="5456301"/>
            <a:ext cx="1294718" cy="472084"/>
          </a:xfrm>
          <a:custGeom>
            <a:avLst/>
            <a:gdLst>
              <a:gd name="connsiteX0" fmla="*/ 2116 w 2120"/>
              <a:gd name="connsiteY0" fmla="*/ 557 h 773"/>
              <a:gd name="connsiteX1" fmla="*/ 2120 w 2120"/>
              <a:gd name="connsiteY1" fmla="*/ 773 h 773"/>
              <a:gd name="connsiteX2" fmla="*/ 0 w 2120"/>
              <a:gd name="connsiteY2" fmla="*/ 201 h 773"/>
              <a:gd name="connsiteX3" fmla="*/ 15 w 2120"/>
              <a:gd name="connsiteY3" fmla="*/ 0 h 773"/>
              <a:gd name="connsiteX4" fmla="*/ 2116 w 2120"/>
              <a:gd name="connsiteY4" fmla="*/ 557 h 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" h="773">
                <a:moveTo>
                  <a:pt x="2116" y="557"/>
                </a:moveTo>
                <a:lnTo>
                  <a:pt x="2120" y="773"/>
                </a:lnTo>
                <a:cubicBezTo>
                  <a:pt x="2120" y="773"/>
                  <a:pt x="252" y="516"/>
                  <a:pt x="0" y="201"/>
                </a:cubicBezTo>
                <a:lnTo>
                  <a:pt x="15" y="0"/>
                </a:lnTo>
                <a:cubicBezTo>
                  <a:pt x="15" y="0"/>
                  <a:pt x="159" y="270"/>
                  <a:pt x="2116" y="557"/>
                </a:cubicBezTo>
                <a:close/>
              </a:path>
            </a:pathLst>
          </a:custGeom>
          <a:gradFill>
            <a:gsLst>
              <a:gs pos="12000">
                <a:schemeClr val="accent1">
                  <a:alpha val="0"/>
                </a:schemeClr>
              </a:gs>
              <a:gs pos="100000">
                <a:schemeClr val="accent1">
                  <a:alpha val="49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6" name="任意多边形: 形状 21"/>
          <p:cNvSpPr/>
          <p:nvPr>
            <p:custDataLst>
              <p:tags r:id="rId5"/>
            </p:custDataLst>
          </p:nvPr>
        </p:nvSpPr>
        <p:spPr>
          <a:xfrm>
            <a:off x="8190992" y="5422101"/>
            <a:ext cx="2404999" cy="586287"/>
          </a:xfrm>
          <a:custGeom>
            <a:avLst/>
            <a:gdLst>
              <a:gd name="connsiteX0" fmla="*/ 3740 w 3740"/>
              <a:gd name="connsiteY0" fmla="*/ 0 h 960"/>
              <a:gd name="connsiteX1" fmla="*/ 3740 w 3740"/>
              <a:gd name="connsiteY1" fmla="*/ 234 h 960"/>
              <a:gd name="connsiteX2" fmla="*/ 11 w 3740"/>
              <a:gd name="connsiteY2" fmla="*/ 960 h 960"/>
              <a:gd name="connsiteX3" fmla="*/ 0 w 3740"/>
              <a:gd name="connsiteY3" fmla="*/ 758 h 960"/>
              <a:gd name="connsiteX4" fmla="*/ 3740 w 3740"/>
              <a:gd name="connsiteY4" fmla="*/ 0 h 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" h="960">
                <a:moveTo>
                  <a:pt x="3740" y="0"/>
                </a:moveTo>
                <a:lnTo>
                  <a:pt x="3740" y="234"/>
                </a:lnTo>
                <a:cubicBezTo>
                  <a:pt x="3740" y="234"/>
                  <a:pt x="2879" y="744"/>
                  <a:pt x="11" y="960"/>
                </a:cubicBezTo>
                <a:lnTo>
                  <a:pt x="0" y="758"/>
                </a:lnTo>
                <a:cubicBezTo>
                  <a:pt x="0" y="758"/>
                  <a:pt x="2513" y="657"/>
                  <a:pt x="3740" y="0"/>
                </a:cubicBezTo>
                <a:close/>
              </a:path>
            </a:pathLst>
          </a:custGeom>
          <a:gradFill>
            <a:gsLst>
              <a:gs pos="12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49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/>
                </a:solidFill>
              </a:rPr>
              <a:t>   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37" name="椭圆 236"/>
          <p:cNvSpPr/>
          <p:nvPr>
            <p:custDataLst>
              <p:tags r:id="rId6"/>
            </p:custDataLst>
          </p:nvPr>
        </p:nvSpPr>
        <p:spPr>
          <a:xfrm>
            <a:off x="1286238" y="4605574"/>
            <a:ext cx="9523504" cy="1488926"/>
          </a:xfrm>
          <a:prstGeom prst="ellipse">
            <a:avLst/>
          </a:prstGeom>
          <a:noFill/>
          <a:ln>
            <a:gradFill>
              <a:gsLst>
                <a:gs pos="66000">
                  <a:srgbClr val="376FFF">
                    <a:alpha val="0"/>
                  </a:srgbClr>
                </a:gs>
                <a:gs pos="14000">
                  <a:schemeClr val="accent1">
                    <a:alpha val="0"/>
                  </a:schemeClr>
                </a:gs>
                <a:gs pos="0">
                  <a:srgbClr val="376FFF">
                    <a:alpha val="16000"/>
                  </a:srgbClr>
                </a:gs>
                <a:gs pos="100000">
                  <a:schemeClr val="accent1">
                    <a:alpha val="2000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8" name="任意多边形: 形状 56"/>
          <p:cNvSpPr/>
          <p:nvPr>
            <p:custDataLst>
              <p:tags r:id="rId7"/>
            </p:custDataLst>
          </p:nvPr>
        </p:nvSpPr>
        <p:spPr>
          <a:xfrm>
            <a:off x="910037" y="1432905"/>
            <a:ext cx="2922276" cy="3358326"/>
          </a:xfrm>
          <a:custGeom>
            <a:avLst/>
            <a:gdLst>
              <a:gd name="connsiteX0" fmla="*/ 727574 w 727710"/>
              <a:gd name="connsiteY0" fmla="*/ 95423 h 836200"/>
              <a:gd name="connsiteX1" fmla="*/ 727574 w 727710"/>
              <a:gd name="connsiteY1" fmla="*/ 740361 h 836200"/>
              <a:gd name="connsiteX2" fmla="*/ 713667 w 727710"/>
              <a:gd name="connsiteY2" fmla="*/ 755029 h 836200"/>
              <a:gd name="connsiteX3" fmla="*/ 17295 w 727710"/>
              <a:gd name="connsiteY3" fmla="*/ 835706 h 836200"/>
              <a:gd name="connsiteX4" fmla="*/ 150 w 727710"/>
              <a:gd name="connsiteY4" fmla="*/ 824276 h 836200"/>
              <a:gd name="connsiteX5" fmla="*/ -136 w 727710"/>
              <a:gd name="connsiteY5" fmla="*/ 821323 h 836200"/>
              <a:gd name="connsiteX6" fmla="*/ -136 w 727710"/>
              <a:gd name="connsiteY6" fmla="*/ 14460 h 836200"/>
              <a:gd name="connsiteX7" fmla="*/ 14342 w 727710"/>
              <a:gd name="connsiteY7" fmla="*/ -208 h 836200"/>
              <a:gd name="connsiteX8" fmla="*/ 17295 w 727710"/>
              <a:gd name="connsiteY8" fmla="*/ 77 h 836200"/>
              <a:gd name="connsiteX9" fmla="*/ 713667 w 727710"/>
              <a:gd name="connsiteY9" fmla="*/ 80754 h 836200"/>
              <a:gd name="connsiteX10" fmla="*/ 727574 w 727710"/>
              <a:gd name="connsiteY10" fmla="*/ 95423 h 83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710" h="836200">
                <a:moveTo>
                  <a:pt x="727574" y="95423"/>
                </a:moveTo>
                <a:lnTo>
                  <a:pt x="727574" y="740361"/>
                </a:lnTo>
                <a:cubicBezTo>
                  <a:pt x="727536" y="748152"/>
                  <a:pt x="721449" y="754572"/>
                  <a:pt x="713667" y="755029"/>
                </a:cubicBezTo>
                <a:cubicBezTo>
                  <a:pt x="444396" y="771603"/>
                  <a:pt x="205890" y="799511"/>
                  <a:pt x="17295" y="835706"/>
                </a:cubicBezTo>
                <a:cubicBezTo>
                  <a:pt x="9398" y="837287"/>
                  <a:pt x="1721" y="832162"/>
                  <a:pt x="150" y="824276"/>
                </a:cubicBezTo>
                <a:cubicBezTo>
                  <a:pt x="-50" y="823304"/>
                  <a:pt x="-146" y="822314"/>
                  <a:pt x="-136" y="821323"/>
                </a:cubicBezTo>
                <a:lnTo>
                  <a:pt x="-136" y="14460"/>
                </a:lnTo>
                <a:cubicBezTo>
                  <a:pt x="-184" y="6412"/>
                  <a:pt x="6293" y="-151"/>
                  <a:pt x="14342" y="-208"/>
                </a:cubicBezTo>
                <a:cubicBezTo>
                  <a:pt x="15332" y="-208"/>
                  <a:pt x="16323" y="-113"/>
                  <a:pt x="17295" y="77"/>
                </a:cubicBezTo>
                <a:cubicBezTo>
                  <a:pt x="205890" y="36273"/>
                  <a:pt x="444396" y="64181"/>
                  <a:pt x="713667" y="80754"/>
                </a:cubicBezTo>
                <a:cubicBezTo>
                  <a:pt x="721449" y="81211"/>
                  <a:pt x="727536" y="87631"/>
                  <a:pt x="727574" y="95423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100000">
                <a:schemeClr val="accent1">
                  <a:alpha val="30000"/>
                </a:schemeClr>
              </a:gs>
            </a:gsLst>
            <a:lin ang="5400000" scaled="0"/>
          </a:gradFill>
          <a:ln w="9525" cap="flat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alpha val="20000"/>
                  </a:schemeClr>
                </a:gs>
              </a:gsLst>
              <a:lin ang="5400000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239" name="任意多边形: 形状 57"/>
          <p:cNvSpPr/>
          <p:nvPr>
            <p:custDataLst>
              <p:tags r:id="rId8"/>
            </p:custDataLst>
          </p:nvPr>
        </p:nvSpPr>
        <p:spPr>
          <a:xfrm>
            <a:off x="4574332" y="1797502"/>
            <a:ext cx="2922276" cy="2621192"/>
          </a:xfrm>
          <a:custGeom>
            <a:avLst/>
            <a:gdLst>
              <a:gd name="connsiteX0" fmla="*/ 727478 w 727614"/>
              <a:gd name="connsiteY0" fmla="*/ 14472 h 653056"/>
              <a:gd name="connsiteX1" fmla="*/ 727478 w 727614"/>
              <a:gd name="connsiteY1" fmla="*/ 638168 h 653056"/>
              <a:gd name="connsiteX2" fmla="*/ 712819 w 727614"/>
              <a:gd name="connsiteY2" fmla="*/ 652847 h 653056"/>
              <a:gd name="connsiteX3" fmla="*/ 712238 w 727614"/>
              <a:gd name="connsiteY3" fmla="*/ 652837 h 653056"/>
              <a:gd name="connsiteX4" fmla="*/ 363623 w 727614"/>
              <a:gd name="connsiteY4" fmla="*/ 646550 h 653056"/>
              <a:gd name="connsiteX5" fmla="*/ 15103 w 727614"/>
              <a:gd name="connsiteY5" fmla="*/ 652837 h 653056"/>
              <a:gd name="connsiteX6" fmla="*/ -127 w 727614"/>
              <a:gd name="connsiteY6" fmla="*/ 638749 h 653056"/>
              <a:gd name="connsiteX7" fmla="*/ -137 w 727614"/>
              <a:gd name="connsiteY7" fmla="*/ 638168 h 653056"/>
              <a:gd name="connsiteX8" fmla="*/ -137 w 727614"/>
              <a:gd name="connsiteY8" fmla="*/ 14472 h 653056"/>
              <a:gd name="connsiteX9" fmla="*/ 14522 w 727614"/>
              <a:gd name="connsiteY9" fmla="*/ -206 h 653056"/>
              <a:gd name="connsiteX10" fmla="*/ 15103 w 727614"/>
              <a:gd name="connsiteY10" fmla="*/ -197 h 653056"/>
              <a:gd name="connsiteX11" fmla="*/ 363623 w 727614"/>
              <a:gd name="connsiteY11" fmla="*/ 6090 h 653056"/>
              <a:gd name="connsiteX12" fmla="*/ 712238 w 727614"/>
              <a:gd name="connsiteY12" fmla="*/ -197 h 653056"/>
              <a:gd name="connsiteX13" fmla="*/ 727468 w 727614"/>
              <a:gd name="connsiteY13" fmla="*/ 13891 h 653056"/>
              <a:gd name="connsiteX14" fmla="*/ 727478 w 727614"/>
              <a:gd name="connsiteY14" fmla="*/ 14472 h 65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7614" h="653056">
                <a:moveTo>
                  <a:pt x="727478" y="14472"/>
                </a:moveTo>
                <a:lnTo>
                  <a:pt x="727478" y="638168"/>
                </a:lnTo>
                <a:cubicBezTo>
                  <a:pt x="727488" y="646274"/>
                  <a:pt x="720925" y="652847"/>
                  <a:pt x="712819" y="652847"/>
                </a:cubicBezTo>
                <a:cubicBezTo>
                  <a:pt x="712628" y="652847"/>
                  <a:pt x="712428" y="652847"/>
                  <a:pt x="712238" y="652837"/>
                </a:cubicBezTo>
                <a:cubicBezTo>
                  <a:pt x="599748" y="648741"/>
                  <a:pt x="483067" y="646550"/>
                  <a:pt x="363623" y="646550"/>
                </a:cubicBezTo>
                <a:cubicBezTo>
                  <a:pt x="244179" y="646550"/>
                  <a:pt x="127498" y="648741"/>
                  <a:pt x="15103" y="652837"/>
                </a:cubicBezTo>
                <a:cubicBezTo>
                  <a:pt x="7007" y="653152"/>
                  <a:pt x="187" y="646846"/>
                  <a:pt x="-127" y="638749"/>
                </a:cubicBezTo>
                <a:cubicBezTo>
                  <a:pt x="-137" y="638559"/>
                  <a:pt x="-137" y="638359"/>
                  <a:pt x="-137" y="638168"/>
                </a:cubicBezTo>
                <a:lnTo>
                  <a:pt x="-137" y="14472"/>
                </a:lnTo>
                <a:cubicBezTo>
                  <a:pt x="-146" y="6366"/>
                  <a:pt x="6416" y="-206"/>
                  <a:pt x="14522" y="-206"/>
                </a:cubicBezTo>
                <a:cubicBezTo>
                  <a:pt x="14713" y="-206"/>
                  <a:pt x="14913" y="-206"/>
                  <a:pt x="15103" y="-197"/>
                </a:cubicBezTo>
                <a:cubicBezTo>
                  <a:pt x="127498" y="3899"/>
                  <a:pt x="243703" y="6090"/>
                  <a:pt x="363623" y="6090"/>
                </a:cubicBezTo>
                <a:cubicBezTo>
                  <a:pt x="483543" y="6090"/>
                  <a:pt x="599748" y="3899"/>
                  <a:pt x="712238" y="-197"/>
                </a:cubicBezTo>
                <a:cubicBezTo>
                  <a:pt x="720334" y="-511"/>
                  <a:pt x="727154" y="5794"/>
                  <a:pt x="727468" y="13891"/>
                </a:cubicBezTo>
                <a:cubicBezTo>
                  <a:pt x="727478" y="14081"/>
                  <a:pt x="727478" y="14281"/>
                  <a:pt x="727478" y="14472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3000"/>
                </a:schemeClr>
              </a:gs>
              <a:gs pos="100000">
                <a:schemeClr val="accent2">
                  <a:alpha val="30000"/>
                </a:schemeClr>
              </a:gs>
            </a:gsLst>
            <a:lin ang="5400000" scaled="0"/>
          </a:gradFill>
          <a:ln w="9525" cap="flat"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5400000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0" name="任意多边形: 形状 58"/>
          <p:cNvSpPr/>
          <p:nvPr>
            <p:custDataLst>
              <p:tags r:id="rId9"/>
            </p:custDataLst>
          </p:nvPr>
        </p:nvSpPr>
        <p:spPr>
          <a:xfrm>
            <a:off x="8239239" y="1432905"/>
            <a:ext cx="2922276" cy="3355884"/>
          </a:xfrm>
          <a:custGeom>
            <a:avLst/>
            <a:gdLst>
              <a:gd name="connsiteX0" fmla="*/ 727478 w 727615"/>
              <a:gd name="connsiteY0" fmla="*/ 14461 h 835724"/>
              <a:gd name="connsiteX1" fmla="*/ 727478 w 727615"/>
              <a:gd name="connsiteY1" fmla="*/ 820848 h 835724"/>
              <a:gd name="connsiteX2" fmla="*/ 713000 w 727615"/>
              <a:gd name="connsiteY2" fmla="*/ 835516 h 835724"/>
              <a:gd name="connsiteX3" fmla="*/ 710047 w 727615"/>
              <a:gd name="connsiteY3" fmla="*/ 835230 h 835724"/>
              <a:gd name="connsiteX4" fmla="*/ 13770 w 727615"/>
              <a:gd name="connsiteY4" fmla="*/ 754553 h 835724"/>
              <a:gd name="connsiteX5" fmla="*/ -137 w 727615"/>
              <a:gd name="connsiteY5" fmla="*/ 739885 h 835724"/>
              <a:gd name="connsiteX6" fmla="*/ -137 w 727615"/>
              <a:gd name="connsiteY6" fmla="*/ 95423 h 835724"/>
              <a:gd name="connsiteX7" fmla="*/ 13770 w 727615"/>
              <a:gd name="connsiteY7" fmla="*/ 80755 h 835724"/>
              <a:gd name="connsiteX8" fmla="*/ 710047 w 727615"/>
              <a:gd name="connsiteY8" fmla="*/ 78 h 835724"/>
              <a:gd name="connsiteX9" fmla="*/ 727192 w 727615"/>
              <a:gd name="connsiteY9" fmla="*/ 11508 h 835724"/>
              <a:gd name="connsiteX10" fmla="*/ 727478 w 727615"/>
              <a:gd name="connsiteY10" fmla="*/ 14461 h 8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615" h="835724">
                <a:moveTo>
                  <a:pt x="727478" y="14461"/>
                </a:moveTo>
                <a:lnTo>
                  <a:pt x="727478" y="820848"/>
                </a:lnTo>
                <a:cubicBezTo>
                  <a:pt x="727526" y="828896"/>
                  <a:pt x="721049" y="835459"/>
                  <a:pt x="713000" y="835516"/>
                </a:cubicBezTo>
                <a:cubicBezTo>
                  <a:pt x="712010" y="835516"/>
                  <a:pt x="711019" y="835421"/>
                  <a:pt x="710047" y="835230"/>
                </a:cubicBezTo>
                <a:cubicBezTo>
                  <a:pt x="521452" y="799035"/>
                  <a:pt x="283042" y="771127"/>
                  <a:pt x="13770" y="754553"/>
                </a:cubicBezTo>
                <a:cubicBezTo>
                  <a:pt x="5988" y="754096"/>
                  <a:pt x="-99" y="747676"/>
                  <a:pt x="-137" y="739885"/>
                </a:cubicBezTo>
                <a:lnTo>
                  <a:pt x="-137" y="95423"/>
                </a:lnTo>
                <a:cubicBezTo>
                  <a:pt x="-99" y="87632"/>
                  <a:pt x="5988" y="81212"/>
                  <a:pt x="13770" y="80755"/>
                </a:cubicBezTo>
                <a:cubicBezTo>
                  <a:pt x="283042" y="64181"/>
                  <a:pt x="521452" y="36273"/>
                  <a:pt x="710047" y="78"/>
                </a:cubicBezTo>
                <a:cubicBezTo>
                  <a:pt x="717943" y="-1503"/>
                  <a:pt x="725621" y="3621"/>
                  <a:pt x="727192" y="11508"/>
                </a:cubicBezTo>
                <a:cubicBezTo>
                  <a:pt x="727392" y="12480"/>
                  <a:pt x="727488" y="13470"/>
                  <a:pt x="727478" y="1446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100000">
                <a:schemeClr val="accent1">
                  <a:alpha val="30000"/>
                </a:schemeClr>
              </a:gs>
            </a:gsLst>
            <a:lin ang="5400000" scaled="0"/>
          </a:gradFill>
          <a:ln w="9525" cap="flat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alpha val="20000"/>
                  </a:schemeClr>
                </a:gs>
              </a:gsLst>
              <a:lin ang="5400000"/>
              <a:tileRect/>
            </a:gradFill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241" name="任意多边形 240"/>
          <p:cNvSpPr/>
          <p:nvPr>
            <p:custDataLst>
              <p:tags r:id="rId10"/>
            </p:custDataLst>
          </p:nvPr>
        </p:nvSpPr>
        <p:spPr>
          <a:xfrm>
            <a:off x="1139666" y="1341297"/>
            <a:ext cx="9911308" cy="365819"/>
          </a:xfrm>
          <a:custGeom>
            <a:avLst/>
            <a:gdLst>
              <a:gd name="connsiteX0" fmla="*/ 16009 w 16009"/>
              <a:gd name="connsiteY0" fmla="*/ 4 h 567"/>
              <a:gd name="connsiteX1" fmla="*/ 8012 w 16009"/>
              <a:gd name="connsiteY1" fmla="*/ 567 h 567"/>
              <a:gd name="connsiteX2" fmla="*/ 16 w 16009"/>
              <a:gd name="connsiteY2" fmla="*/ 4 h 567"/>
              <a:gd name="connsiteX3" fmla="*/ 0 w 16009"/>
              <a:gd name="connsiteY3" fmla="*/ 0 h 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9" h="567">
                <a:moveTo>
                  <a:pt x="16009" y="4"/>
                </a:moveTo>
                <a:cubicBezTo>
                  <a:pt x="14662" y="336"/>
                  <a:pt x="11588" y="567"/>
                  <a:pt x="8012" y="567"/>
                </a:cubicBezTo>
                <a:cubicBezTo>
                  <a:pt x="4436" y="567"/>
                  <a:pt x="1363" y="336"/>
                  <a:pt x="16" y="4"/>
                </a:cubicBezTo>
                <a:lnTo>
                  <a:pt x="0" y="0"/>
                </a:lnTo>
              </a:path>
            </a:pathLst>
          </a:custGeom>
          <a:noFill/>
          <a:ln w="12700"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>
                    <a:alpha val="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buClrTx/>
              <a:buSzTx/>
              <a:buFontTx/>
            </a:pPr>
            <a:r>
              <a:rPr lang="en-US" altLang="zh-CN" sz="1000" dirty="0">
                <a:solidFill>
                  <a:schemeClr val="accent2"/>
                </a:solidFill>
                <a:cs typeface="微软雅黑" panose="020B0503020204020204" charset="-122"/>
                <a:sym typeface="+mn-ea"/>
              </a:rPr>
              <a:t> </a:t>
            </a:r>
            <a:endParaRPr lang="en-US" altLang="zh-CN" sz="1000" dirty="0">
              <a:solidFill>
                <a:schemeClr val="accent2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242" name="任意多边形: 形状 23"/>
          <p:cNvSpPr/>
          <p:nvPr>
            <p:custDataLst>
              <p:tags r:id="rId11"/>
            </p:custDataLst>
          </p:nvPr>
        </p:nvSpPr>
        <p:spPr>
          <a:xfrm>
            <a:off x="10429877" y="4410145"/>
            <a:ext cx="817748" cy="272379"/>
          </a:xfrm>
          <a:custGeom>
            <a:avLst/>
            <a:gdLst>
              <a:gd name="connsiteX0" fmla="*/ 277747 w 277844"/>
              <a:gd name="connsiteY0" fmla="*/ 39725 h 92868"/>
              <a:gd name="connsiteX1" fmla="*/ 277747 w 277844"/>
              <a:gd name="connsiteY1" fmla="*/ 92684 h 92868"/>
              <a:gd name="connsiteX2" fmla="*/ -97 w 277844"/>
              <a:gd name="connsiteY2" fmla="*/ 53727 h 92868"/>
              <a:gd name="connsiteX3" fmla="*/ -97 w 277844"/>
              <a:gd name="connsiteY3" fmla="*/ -184 h 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844" h="92868">
                <a:moveTo>
                  <a:pt x="277747" y="39725"/>
                </a:moveTo>
                <a:lnTo>
                  <a:pt x="277747" y="92684"/>
                </a:lnTo>
                <a:cubicBezTo>
                  <a:pt x="277747" y="92684"/>
                  <a:pt x="50099" y="59252"/>
                  <a:pt x="-97" y="53727"/>
                </a:cubicBezTo>
                <a:lnTo>
                  <a:pt x="-97" y="-184"/>
                </a:lnTo>
                <a:close/>
              </a:path>
            </a:pathLst>
          </a:custGeom>
          <a:gradFill>
            <a:gsLst>
              <a:gs pos="12000">
                <a:schemeClr val="accent1">
                  <a:alpha val="0"/>
                </a:schemeClr>
              </a:gs>
              <a:gs pos="100000">
                <a:schemeClr val="accent1">
                  <a:alpha val="44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3" name="任意多边形: 形状 23"/>
          <p:cNvSpPr/>
          <p:nvPr>
            <p:custDataLst>
              <p:tags r:id="rId12"/>
            </p:custDataLst>
          </p:nvPr>
        </p:nvSpPr>
        <p:spPr>
          <a:xfrm flipH="1">
            <a:off x="848965" y="4424802"/>
            <a:ext cx="817748" cy="272379"/>
          </a:xfrm>
          <a:custGeom>
            <a:avLst/>
            <a:gdLst>
              <a:gd name="connsiteX0" fmla="*/ 277747 w 277844"/>
              <a:gd name="connsiteY0" fmla="*/ 39725 h 92868"/>
              <a:gd name="connsiteX1" fmla="*/ 277747 w 277844"/>
              <a:gd name="connsiteY1" fmla="*/ 92684 h 92868"/>
              <a:gd name="connsiteX2" fmla="*/ -97 w 277844"/>
              <a:gd name="connsiteY2" fmla="*/ 53727 h 92868"/>
              <a:gd name="connsiteX3" fmla="*/ -97 w 277844"/>
              <a:gd name="connsiteY3" fmla="*/ -184 h 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844" h="92868">
                <a:moveTo>
                  <a:pt x="277747" y="39725"/>
                </a:moveTo>
                <a:lnTo>
                  <a:pt x="277747" y="92684"/>
                </a:lnTo>
                <a:cubicBezTo>
                  <a:pt x="277747" y="92684"/>
                  <a:pt x="50099" y="59252"/>
                  <a:pt x="-97" y="53727"/>
                </a:cubicBezTo>
                <a:lnTo>
                  <a:pt x="-97" y="-184"/>
                </a:lnTo>
                <a:close/>
              </a:path>
            </a:pathLst>
          </a:custGeom>
          <a:gradFill>
            <a:gsLst>
              <a:gs pos="12000">
                <a:schemeClr val="accent1">
                  <a:alpha val="0"/>
                </a:schemeClr>
              </a:gs>
              <a:gs pos="100000">
                <a:schemeClr val="accent1">
                  <a:alpha val="44000"/>
                </a:scheme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4" name="标题"/>
          <p:cNvSpPr txBox="1"/>
          <p:nvPr>
            <p:custDataLst>
              <p:tags r:id="rId13"/>
            </p:custDataLst>
          </p:nvPr>
        </p:nvSpPr>
        <p:spPr>
          <a:xfrm>
            <a:off x="1130505" y="2000074"/>
            <a:ext cx="2479507" cy="36032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000" b="1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社会问题</a:t>
            </a:r>
            <a:endParaRPr lang="zh-CN" altLang="en-US" sz="2000" b="1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" name="正文"/>
          <p:cNvSpPr txBox="1"/>
          <p:nvPr>
            <p:custDataLst>
              <p:tags r:id="rId14"/>
            </p:custDataLst>
          </p:nvPr>
        </p:nvSpPr>
        <p:spPr>
          <a:xfrm>
            <a:off x="1131116" y="2408643"/>
            <a:ext cx="2481338" cy="15188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50000"/>
              </a:lnSpc>
              <a:spcAft>
                <a:spcPts val="1000"/>
              </a:spcAft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数据新闻从业者应积极关注社会问题，发掘和报道与公众利益相关的议题。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6" name="标题"/>
          <p:cNvSpPr txBox="1"/>
          <p:nvPr>
            <p:custDataLst>
              <p:tags r:id="rId15"/>
            </p:custDataLst>
          </p:nvPr>
        </p:nvSpPr>
        <p:spPr>
          <a:xfrm>
            <a:off x="4796022" y="1995798"/>
            <a:ext cx="2479507" cy="36032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000" b="1" spc="3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公众需求</a:t>
            </a:r>
            <a:endParaRPr lang="zh-CN" altLang="en-US" sz="2000" b="1" spc="3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7" name="正文"/>
          <p:cNvSpPr txBox="1"/>
          <p:nvPr>
            <p:custDataLst>
              <p:tags r:id="rId16"/>
            </p:custDataLst>
          </p:nvPr>
        </p:nvSpPr>
        <p:spPr>
          <a:xfrm>
            <a:off x="4795411" y="2405589"/>
            <a:ext cx="2481338" cy="15188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50000"/>
              </a:lnSpc>
              <a:spcAft>
                <a:spcPts val="1000"/>
              </a:spcAft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数据新闻从业者应以公众需求为导向，关注公众关心的话题，并提供准确、全面、易懂的数据信息，提供满足公众信息需求的报道。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50000"/>
              </a:lnSpc>
              <a:spcAft>
                <a:spcPts val="1000"/>
              </a:spcAft>
            </a:pP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8" name="标题"/>
          <p:cNvSpPr txBox="1"/>
          <p:nvPr>
            <p:custDataLst>
              <p:tags r:id="rId17"/>
            </p:custDataLst>
          </p:nvPr>
        </p:nvSpPr>
        <p:spPr>
          <a:xfrm>
            <a:off x="8460928" y="1995798"/>
            <a:ext cx="2479507" cy="36032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000" b="1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公共参与</a:t>
            </a:r>
            <a:endParaRPr lang="zh-CN" altLang="en-US" sz="2000" b="1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9" name="正文"/>
          <p:cNvSpPr txBox="1"/>
          <p:nvPr>
            <p:custDataLst>
              <p:tags r:id="rId18"/>
            </p:custDataLst>
          </p:nvPr>
        </p:nvSpPr>
        <p:spPr>
          <a:xfrm>
            <a:off x="8460318" y="2410475"/>
            <a:ext cx="2481338" cy="15188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50000"/>
              </a:lnSpc>
              <a:spcAft>
                <a:spcPts val="1000"/>
              </a:spcAft>
            </a:pPr>
            <a:r>
              <a:rPr lang="zh-CN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数据新闻从业者应积极促进公共参与，激发公众对公共事务和社会问题的关注和热情。</a:t>
            </a:r>
            <a:endParaRPr lang="zh-CN" alt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8450" y="240665"/>
            <a:ext cx="7024370" cy="743555"/>
            <a:chOff x="273050" y="421670"/>
            <a:chExt cx="2438400" cy="743555"/>
          </a:xfrm>
        </p:grpSpPr>
        <p:sp>
          <p:nvSpPr>
            <p:cNvPr id="3" name="文本框 2"/>
            <p:cNvSpPr txBox="1"/>
            <p:nvPr/>
          </p:nvSpPr>
          <p:spPr>
            <a:xfrm>
              <a:off x="273050" y="421670"/>
              <a:ext cx="243840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02 </a:t>
              </a:r>
              <a:r>
                <a:rPr lang="zh-CN" altLang="en-US" sz="4000" dirty="0">
                  <a:solidFill>
                    <a:srgbClr val="027FFD"/>
                  </a:solidFill>
                  <a:latin typeface="汉仪力量黑简" panose="00020600040101010101" charset="-122"/>
                  <a:ea typeface="汉仪力量黑简" panose="00020600040101010101" charset="-122"/>
                  <a:cs typeface="汉仪力量黑简" panose="00020600040101010101" charset="-122"/>
                  <a:sym typeface="汉仪力量黑简" panose="00020600040101010101" charset="-122"/>
                </a:rPr>
                <a:t>数据新闻的生产与运营</a:t>
              </a:r>
              <a:endParaRPr lang="zh-CN" altLang="en-US" sz="4000" dirty="0">
                <a:solidFill>
                  <a:srgbClr val="027FFD"/>
                </a:solidFill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  <a:sym typeface="汉仪力量黑简" panose="00020600040101010101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79400" y="1165225"/>
              <a:ext cx="2374900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99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2.1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9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9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5023_1*n_h_h_i*1_2_1_1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gradient&quot;:[{&quot;brightness&quot;:0,&quot;colorType&quot;:1,&quot;foreColorIndex&quot;:5,&quot;pos&quot;:0,&quot;transparency&quot;:0.9700000286102295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5023_1*n_h_h_i*1_2_2_1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gradient&quot;:[{&quot;brightness&quot;:0,&quot;colorType&quot;:1,&quot;foreColorIndex&quot;:5,&quot;pos&quot;:0,&quot;transparency&quot;:0.9700000286102295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5023_1*n_h_h_i*1_2_3_1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gradient&quot;:[{&quot;brightness&quot;:0,&quot;colorType&quot;:1,&quot;foreColorIndex&quot;:5,&quot;pos&quot;:0,&quot;transparency&quot;:0.9700000286102295},{&quot;brightness&quot;:0,&quot;colorType&quot;:1,&quot;foreColorIndex&quot;:5,&quot;pos&quot;:1,&quot;transparency&quot;:0.699999988079071}],&quot;type&quot;:3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5023_1*n_h_i*1_2_1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1},{&quot;brightness&quot;:0,&quot;colorType&quot;:1,&quot;foreColorIndex&quot;:5,&quot;pos&quot;:0,&quot;transparency&quot;:0.850000023841857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5023_1*n_h_h_i*1_2_3_2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gradient&quot;:[{&quot;brightness&quot;:0,&quot;colorType&quot;:1,&quot;foreColorIndex&quot;:5,&quot;pos&quot;:0.11999999731779099,&quot;transparency&quot;:1},{&quot;brightness&quot;:0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5023_1*n_h_h_i*1_2_1_2"/>
  <p:tag name="KSO_WM_TEMPLATE_CATEGORY" val="diagram"/>
  <p:tag name="KSO_WM_TEMPLATE_INDEX" val="20235023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gradient&quot;:[{&quot;brightness&quot;:0,&quot;colorType&quot;:1,&quot;foreColorIndex&quot;:5,&quot;pos&quot;:0.11999999731779099,&quot;transparency&quot;:1},{&quot;brightness&quot;:0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35023_1*n_h_h_a*1_2_1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BEAUTIFY_FLAG" val="#wm#"/>
  <p:tag name="KSO_WM_UNIT_TEXT_TYPE" val="1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7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35023_1*n_h_h_f*1_2_1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LAYER_COUNT" val="1"/>
  <p:tag name="KSO_WM_BEAUTIFY_FLAG" val="#wm#"/>
  <p:tag name="KSO_WM_UNIT_TEXT_TYPE" val="1"/>
  <p:tag name="KSO_WM_UNIT_PRESET_TEXT" val="单击此处添加文本，简明扼要地阐述您的观点。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35023_1*n_h_h_a*1_2_2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BEAUTIFY_FLAG" val="#wm#"/>
  <p:tag name="KSO_WM_UNIT_TEXT_TYPE" val="1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09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35023_1*n_h_h_f*1_2_2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LAYER_COUNT" val="1"/>
  <p:tag name="KSO_WM_BEAUTIFY_FLAG" val="#wm#"/>
  <p:tag name="KSO_WM_UNIT_TEXT_TYPE" val="1"/>
  <p:tag name="KSO_WM_UNIT_PRESET_TEXT" val="单击此处添加文本，简明扼要地阐述您的观点。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10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235023_1*n_h_h_a*1_2_3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BEAUTIFY_FLAG" val="#wm#"/>
  <p:tag name="KSO_WM_UNIT_TEXT_TYPE" val="1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1.xml><?xml version="1.0" encoding="utf-8"?>
<p:tagLst xmlns:p="http://schemas.openxmlformats.org/presentationml/2006/main"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35023_1*n_h_h_f*1_2_3_1"/>
  <p:tag name="KSO_WM_TEMPLATE_CATEGORY" val="diagram"/>
  <p:tag name="KSO_WM_TEMPLATE_INDEX" val="20235023"/>
  <p:tag name="KSO_WM_UNIT_LAYERLEVEL" val="1_1_1_1"/>
  <p:tag name="KSO_WM_TAG_VERSION" val="3.0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LAYER_COUNT" val="1"/>
  <p:tag name="KSO_WM_BEAUTIFY_FLAG" val="#wm#"/>
  <p:tag name="KSO_WM_UNIT_TEXT_TYPE" val="1"/>
  <p:tag name="KSO_WM_UNIT_PRESET_TEXT" val="单击此处添加文本，简明扼要地阐述您的观点。根据需要可酌情增减文字，以便观者准确地理解您传达的思想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0920_1*l_i*1_1"/>
  <p:tag name="KSO_WM_TEMPLATE_CATEGORY" val="diagram"/>
  <p:tag name="KSO_WM_TEMPLATE_INDEX" val="20230920"/>
  <p:tag name="KSO_WM_UNIT_LAYERLEVEL" val="1_1"/>
  <p:tag name="KSO_WM_TAG_VERSION" val="3.0"/>
  <p:tag name="KSO_WM_UNIT_TYPE" val="l_i"/>
  <p:tag name="KSO_WM_UNIT_INDEX" val="1_1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62.2367716535433,&quot;left&quot;:42.15,&quot;top&quot;:118.15,&quot;width&quot;:874.25}"/>
  <p:tag name="KSO_WM_DIAGRAM_COLOR_MATCH_VALUE" val="{&quot;shape&quot;:{&quot;fill&quot;:{&quot;type&quot;:0},&quot;glow&quot;:{&quot;colorType&quot;:0},&quot;line&quot;:{&quot;gradient&quot;:[{&quot;brightness&quot;:0,&quot;colorType&quot;:2,&quot;pos&quot;:0.3100000023841858,&quot;rgb&quot;:&quot;#afc6ff&quot;,&quot;transparency&quot;:1},{&quot;brightness&quot;:0.4000000059604645,&quot;colorType&quot;:1,&quot;foreColorIndex&quot;:5,&quot;pos&quot;:0.7699999809265137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0920_1*l_i*1_2"/>
  <p:tag name="KSO_WM_TEMPLATE_CATEGORY" val="diagram"/>
  <p:tag name="KSO_WM_TEMPLATE_INDEX" val="20230920"/>
  <p:tag name="KSO_WM_UNIT_LAYERLEVEL" val="1_1"/>
  <p:tag name="KSO_WM_TAG_VERSION" val="3.0"/>
  <p:tag name="KSO_WM_UNIT_TYPE" val="l_i"/>
  <p:tag name="KSO_WM_UNIT_INDEX" val="1_2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62.2367716535433,&quot;left&quot;:42.15,&quot;top&quot;:118.15,&quot;width&quot;:874.25}"/>
  <p:tag name="KSO_WM_DIAGRAM_COLOR_MATCH_VALUE" val="{&quot;shape&quot;:{&quot;fill&quot;:{&quot;type&quot;:0},&quot;glow&quot;:{&quot;colorType&quot;:0},&quot;line&quot;:{&quot;gradient&quot;:[{&quot;brightness&quot;:0,&quot;colorType&quot;:2,&quot;pos&quot;:0.3799999952316284,&quot;rgb&quot;:&quot;#afc6ff&quot;,&quot;transparency&quot;:1},{&quot;brightness&quot;:0,&quot;colorType&quot;:1,&quot;foreColorIndex&quot;:5,&quot;pos&quot;:0.8500000238418579,&quot;transparency&quot;:0.349999994039535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0920_1*l_h_i*1_1_1"/>
  <p:tag name="KSO_WM_TEMPLATE_CATEGORY" val="diagram"/>
  <p:tag name="KSO_WM_TEMPLATE_INDEX" val="2023092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SUBTYPE" val="d"/>
  <p:tag name="KSO_WM_DIAGRAM_MAX_ITEMCNT" val="4"/>
  <p:tag name="KSO_WM_DIAGRAM_MIN_ITEMCNT" val="2"/>
  <p:tag name="KSO_WM_DIAGRAM_VIRTUALLY_FRAME" val="{&quot;height&quot;:362.2367716535433,&quot;left&quot;:42.15,&quot;top&quot;:118.15,&quot;width&quot;:874.25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gradient&quot;:[{&quot;brightness&quot;:0,&quot;colorType&quot;:2,&quot;pos&quot;:0.3199999928474426,&quot;rgb&quot;:&quot;#f5f8ff&quot;,&quot;transparency&quot;:0},{&quot;brightness&quot;:0,&quot;colorType&quot;:2,&quot;pos&quot;:0,&quot;rgb&quot;:&quot;#a5beff&quot;,&quot;transparency&quot;:0},{&quot;brightness&quot;:0,&quot;colorType&quot;:2,&quot;pos&quot;:1,&quot;rgb&quot;:&quot;#f5f8ff&quot;,&quot;transparency&quot;:0},{&quot;brightness&quot;:0,&quot;colorType&quot;:2,&quot;pos&quot;:0.7099999785423279,&quot;rgb&quot;:&quot;#c3d4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0920_1*l_h_i*1_2_1"/>
  <p:tag name="KSO_WM_TEMPLATE_CATEGORY" val="diagram"/>
  <p:tag name="KSO_WM_TEMPLATE_INDEX" val="2023092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SUBTYPE" val="d"/>
  <p:tag name="KSO_WM_DIAGRAM_MAX_ITEMCNT" val="4"/>
  <p:tag name="KSO_WM_DIAGRAM_MIN_ITEMCNT" val="2"/>
  <p:tag name="KSO_WM_DIAGRAM_VIRTUALLY_FRAME" val="{&quot;height&quot;:362.2367716535433,&quot;left&quot;:42.15,&quot;top&quot;:118.15,&quot;width&quot;:874.25}"/>
  <p:tag name="KSO_WM_DIAGRAM_COLOR_MATCH_VALUE" val="{&quot;shape&quot;:{&quot;fill&quot;:{&quot;gradient&quot;:[{&quot;brightness&quot;:0,&quot;colorType&quot;:1,&quot;foreColorIndex&quot;:6,&quot;pos&quot;:0.5400000214576721,&quot;transparency&quot;:0},{&quot;brightness&quot;:0.4000000059604645,&quot;colorType&quot;:1,&quot;foreColorIndex&quot;:6,&quot;pos&quot;:0,&quot;transparency&quot;:0},{&quot;brightness&quot;:0.4000000059604645,&quot;colorType&quot;:1,&quot;foreColorIndex&quot;:6,&quot;pos&quot;:1,&quot;transparency&quot;:0}],&quot;type&quot;:3},&quot;glow&quot;:{&quot;colorType&quot;:0},&quot;line&quot;:{&quot;gradient&quot;:[{&quot;brightness&quot;:0,&quot;colorType&quot;:2,&quot;pos&quot;:0.3199999928474426,&quot;rgb&quot;:&quot;#f5f8ff&quot;,&quot;transparency&quot;:0},{&quot;brightness&quot;:0.800000011920929,&quot;colorType&quot;:1,&quot;foreColorIndex&quot;:6,&quot;pos&quot;:0,&quot;transparency&quot;:0},{&quot;brightness&quot;:0,&quot;colorType&quot;:2,&quot;pos&quot;:1,&quot;rgb&quot;:&quot;#f5f8ff&quot;,&quot;transparency&quot;:0},{&quot;brightness&quot;:0.800000011920929,&quot;colorType&quot;:1,&quot;foreColorIndex&quot;:6,&quot;pos&quot;:0.7099999785423279,&quot;transparency&quot;:0}],&quot;type&quot;:2},&quot;shadow&quot;:{&quot;brightness&quot;:0,&quot;colorType&quot;:1,&quot;foreColorIndex&quot;:6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0920_1*l_h_i*1_1_2"/>
  <p:tag name="KSO_WM_TEMPLATE_CATEGORY" val="diagram"/>
  <p:tag name="KSO_WM_TEMPLATE_INDEX" val="2023092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62.2367716535433,&quot;left&quot;:42.15,&quot;top&quot;:118.15,&quot;width&quot;:874.25}"/>
  <p:tag name="KSO_WM_DIAGRAM_COLOR_MATCH_VALUE" val="{&quot;shape&quot;:{&quot;fill&quot;:{&quot;type&quot;:0},&quot;glow&quot;:{&quot;colorType&quot;:0},&quot;line&quot;:{&quot;gradient&quot;:[{&quot;brightness&quot;:0,&quot;colorType&quot;:2,&quot;pos&quot;:1,&quot;rgb&quot;:&quot;#afc6ff&quot;,&quot;transparency&quot;:1},{&quot;brightness&quot;:0,&quot;colorType&quot;:1,&quot;foreColorIndex&quot;:5,&quot;pos&quot;:0.4699999988079071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0920_1*l_h_i*1_2_2"/>
  <p:tag name="KSO_WM_TEMPLATE_CATEGORY" val="diagram"/>
  <p:tag name="KSO_WM_TEMPLATE_INDEX" val="20230920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62.2367716535433,&quot;left&quot;:42.15,&quot;top&quot;:118.15,&quot;width&quot;:874.25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1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20_1*l_h_f*1_2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62.2367716535433,&quot;left&quot;:42.15,&quot;top&quot;:118.15,&quot;width&quot;:874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文本具体内容，简明扼要地阐述您的观点。根据需要可酌情增减文字，以便观者准确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20_1*l_h_a*1_2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62.2367716535433,&quot;left&quot;:42.15,&quot;top&quot;:118.15,&quot;width&quot;:874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11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20_1*l_h_f*1_1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62.2367716535433,&quot;left&quot;:42.15,&quot;top&quot;:118.15,&quot;width&quot;:874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文本具体内容，简明扼要地阐述您的观点。根据需要可酌情增减文字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20_1*l_h_a*1_1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62.2367716535433,&quot;left&quot;:42.15,&quot;top&quot;:118.15,&quot;width&quot;:874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2_3*n_h_i*1_2_2"/>
  <p:tag name="KSO_WM_TEMPLATE_CATEGORY" val="diagram"/>
  <p:tag name="KSO_WM_TEMPLATE_INDEX" val="20231092"/>
  <p:tag name="KSO_WM_UNIT_LAYERLEVEL" val="1_1_1"/>
  <p:tag name="KSO_WM_TAG_VERSION" val="3.0"/>
  <p:tag name="KSO_WM_DIAGRAM_GROUP_CODE" val="n1-1"/>
  <p:tag name="KSO_WM_UNIT_TYPE" val="n_h_i"/>
  <p:tag name="KSO_WM_UNIT_INDEX" val="1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1},{&quot;brightness&quot;:0.800000011920929,&quot;colorType&quot;:1,&quot;foreColorIndex&quot;:5,&quot;pos&quot;:0,&quot;transparency&quot;:1},{&quot;brightness&quot;:0.4000000059604645,&quot;colorType&quot;:1,&quot;foreColorIndex&quot;:5,&quot;pos&quot;:0.699999988079071,&quot;transparency&quot;:0},{&quot;brightness&quot;:0.4000000059604645,&quot;colorType&quot;:1,&quot;foreColorIndex&quot;:5,&quot;pos&quot;:0.30000001192092896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2_3*n_h_i*1_2_1"/>
  <p:tag name="KSO_WM_TEMPLATE_CATEGORY" val="diagram"/>
  <p:tag name="KSO_WM_TEMPLATE_INDEX" val="20231092"/>
  <p:tag name="KSO_WM_UNIT_LAYERLEVEL" val="1_1_1"/>
  <p:tag name="KSO_WM_TAG_VERSION" val="3.0"/>
  <p:tag name="KSO_WM_DIAGRAM_GROUP_CODE" val="n1-1"/>
  <p:tag name="KSO_WM_UNIT_TYPE" val="n_h_i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1},{&quot;brightness&quot;:0.800000011920929,&quot;colorType&quot;:1,&quot;foreColorIndex&quot;:5,&quot;pos&quot;:0,&quot;transparency&quot;:1},{&quot;brightness&quot;:0.4000000059604645,&quot;colorType&quot;:1,&quot;foreColorIndex&quot;:5,&quot;pos&quot;:0.699999988079071,&quot;transparency&quot;:0},{&quot;brightness&quot;:0.4000000059604645,&quot;colorType&quot;:1,&quot;foreColorIndex&quot;:5,&quot;pos&quot;:0.30000001192092896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092_3*n_h_h_a*1_2_3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5.xml><?xml version="1.0" encoding="utf-8"?>
<p:tagLst xmlns:p="http://schemas.openxmlformats.org/presentationml/2006/main">
  <p:tag name="KSO_WM_DIAGRAM_VIRTUALLY_FRAME" val="{&quot;height&quot;:417.11748336671843,&quot;left&quot;:-16.9,&quot;top&quot;:57.499996948242185,&quot;width&quot;:979.05}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1_2_3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2_3*n_h_h_x*1_2_3_1"/>
  <p:tag name="KSO_WM_TEMPLATE_CATEGORY" val="diagram"/>
  <p:tag name="KSO_WM_TEMPLATE_INDEX" val="20231092"/>
  <p:tag name="KSO_WM_UNIT_LAYERLEVEL" val="1_1_1_1"/>
  <p:tag name="KSO_WM_TAG_VERSION" val="3.0"/>
  <p:tag name="KSO_WM_UNIT_VALUE" val="75*73"/>
  <p:tag name="KSO_WM_DIAGRAM_GROUP_CODE" val="n1-1"/>
  <p:tag name="KSO_WM_UNIT_TYPE" val="n_h_h_x"/>
  <p:tag name="KSO_WM_UNIT_INDEX" val="1_2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32"/>
  <p:tag name="KSO_WM_DIAGRAM_USE_COLOR_VALUE" val="{&quot;color_scheme&quot;:1,&quot;color_type&quot;:1,&quot;theme_color_indexes&quot;:[5,6,5,6,5,6]}"/>
</p:tagLst>
</file>

<file path=ppt/tags/tag1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092_3*n_h_h_f*1_2_3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092_3*n_h_h_a*1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DIAGRAM_VIRTUALLY_FRAME" val="{&quot;height&quot;:335,&quot;left&quot;:95.50007874015748,&quot;top&quot;:124.45,&quot;width&quot;:835.8999212598425}"/>
</p:tagLst>
</file>

<file path=ppt/tags/tag13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92_3*n_h_h_f*1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092_3*n_h_h_a*1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2.xml><?xml version="1.0" encoding="utf-8"?>
<p:tagLst xmlns:p="http://schemas.openxmlformats.org/presentationml/2006/main">
  <p:tag name="KSO_WM_DIAGRAM_VIRTUALLY_FRAME" val="{&quot;height&quot;:417.11748336671843,&quot;left&quot;:-16.9,&quot;top&quot;:57.499996948242185,&quot;width&quot;:979.05}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1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3*n_h_h_x*1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7*77"/>
  <p:tag name="KSO_WM_UNIT_TYPE" val="n_h_h_x"/>
  <p:tag name="KSO_WM_UNIT_INDEX" val="1_2_1_1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28"/>
  <p:tag name="KSO_WM_DIAGRAM_USE_COLOR_VALUE" val="{&quot;color_scheme&quot;:1,&quot;color_type&quot;:1,&quot;theme_color_indexes&quot;:[5,6,5,6,5,6]}"/>
</p:tagLst>
</file>

<file path=ppt/tags/tag13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092_3*n_h_h_f*1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4_1"/>
  <p:tag name="KSO_WM_UNIT_ID" val="diagram20231092_3*n_h_h_a*1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37.xml><?xml version="1.0" encoding="utf-8"?>
<p:tagLst xmlns:p="http://schemas.openxmlformats.org/presentationml/2006/main">
  <p:tag name="KSO_WM_DIAGRAM_VIRTUALLY_FRAME" val="{&quot;height&quot;:417.11748336671843,&quot;left&quot;:-16.9,&quot;top&quot;:57.499996948242185,&quot;width&quot;:979.05}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1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3*n_h_h_x*1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8*70"/>
  <p:tag name="KSO_WM_UNIT_TYPE" val="n_h_h_x"/>
  <p:tag name="KSO_WM_UNIT_INDEX" val="1_2_2_1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31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5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5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1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4_1"/>
  <p:tag name="KSO_WM_UNIT_ID" val="diagram20231092_3*n_h_h_f*1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41.xml><?xml version="1.0" encoding="utf-8"?>
<p:tagLst xmlns:p="http://schemas.openxmlformats.org/presentationml/2006/main">
  <p:tag name="KSO_WM_DIAGRAM_VIRTUALLY_FRAME" val="{&quot;height&quot;:417.11748336671843,&quot;left&quot;:-16.9,&quot;top&quot;:57.499996948242185,&quot;width&quot;:979.05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1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1_2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3*n_h_h_x*1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87"/>
  <p:tag name="KSO_WM_UNIT_TYPE" val="n_h_h_x"/>
  <p:tag name="KSO_WM_UNIT_INDEX" val="1_2_4_1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33"/>
  <p:tag name="KSO_WM_DIAGRAM_USE_COLOR_VALUE" val="{&quot;color_scheme&quot;:1,&quot;color_type&quot;:1,&quot;theme_color_indexes&quot;:[5,6,5,6,5,6]}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092_3*n_h_a*1_1_1"/>
  <p:tag name="KSO_WM_TEMPLATE_CATEGORY" val="diagram"/>
  <p:tag name="KSO_WM_TEMPLATE_INDEX" val="20231092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4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1,&quot;rgb&quot;:&quot;#ffffff&quot;,&quot;transparency&quot;:1},{&quot;brightness&quot;:0,&quot;colorType&quot;:2,&quot;pos&quot;:0,&quot;rgb&quot;:&quot;#ffff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092_3*n_h_i*1_1_2"/>
  <p:tag name="KSO_WM_TEMPLATE_CATEGORY" val="diagram"/>
  <p:tag name="KSO_WM_TEMPLATE_INDEX" val="2023109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49999988079071},{&quot;brightness&quot;:0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1092_3*n_h_i*1_1_1"/>
  <p:tag name="KSO_WM_TEMPLATE_CATEGORY" val="diagram"/>
  <p:tag name="KSO_WM_TEMPLATE_INDEX" val="2023109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49999988079071},{&quot;brightness&quot;:0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092_3*n_h_i*1_1_3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9900000095367432,&quot;transparency&quot;:0.7900000214576721},{&quot;brightness&quot;:0,&quot;colorType&quot;:1,&quot;foreColorIndex&quot;:5,&quot;pos&quot;:0,&quot;transparency&quot;:0.899999976158142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1092_3*n_h_i*1_1_4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499996948242185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599999785423279},{&quot;brightness&quot;:0,&quot;colorType&quot;:1,&quot;foreColorIndex&quot;:5,&quot;pos&quot;:0,&quot;transparency&quot;:0.930000007152557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2"/>
  <p:tag name="KSO_WM_UNIT_ID" val="diagram20231486_3*n_h_i*1_2_2"/>
  <p:tag name="KSO_WM_TEMPLATE_CATEGORY" val="diagram"/>
  <p:tag name="KSO_WM_TEMPLATE_INDEX" val="20231486"/>
  <p:tag name="KSO_WM_UNIT_LAYERLEVEL" val="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5"/>
  <p:tag name="KSO_WM_UNIT_ID" val="diagram20234824_2*l_h_i*1_2_5"/>
  <p:tag name="KSO_WM_TEMPLATE_CATEGORY" val="diagram"/>
  <p:tag name="KSO_WM_TEMPLATE_INDEX" val="2023482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25999999046325684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"/>
  <p:tag name="KSO_WM_UNIT_LINE_FILL_TYPE" val="2"/>
  <p:tag name="KSO_WM_UNIT_USESOURCEFORMAT_APPLY" val="1"/>
  <p:tag name="KSO_WM_DIAGRAM_USE_COLOR_VALUE" val="{&quot;color_scheme&quot;:1,&quot;color_type&quot;:1,&quot;theme_color_indexes&quot;:[5,6,5,6,5,6]}"/>
  <p:tag name="KSO_WM_BEAUTIFY_FLAG" val="#wm#"/>
  <p:tag name="KSO_WM_DIAGRAM_GROUP_CODE" val="l1-1"/>
  <p:tag name="KSO_WM_DIAGRAM_VERSION" val="3"/>
  <p:tag name="KSO_WM_DIAGRAM_COLOR_TRICK" val="1"/>
  <p:tag name="KSO_WM_DIAGRAM_COLOR_TEXT_CAN_REMOVE" val="n"/>
</p:tagLst>
</file>

<file path=ppt/tags/tag150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31486_3*n_h_h_a*1_2_2_1"/>
  <p:tag name="KSO_WM_TEMPLATE_CATEGORY" val="diagram"/>
  <p:tag name="KSO_WM_TEMPLATE_INDEX" val="20231486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VALUE" val="8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项标题"/>
  <p:tag name="KSO_WM_UNIT_TEXT_TYPE" val="1"/>
  <p:tag name="KSO_WM_DIAGRAM_USE_COLOR_VALUE" val="{&quot;color_scheme&quot;:1,&quot;color_type&quot;:1,&quot;theme_color_indexes&quot;:[5,6,5,6,5,6]}"/>
</p:tagLst>
</file>

<file path=ppt/tags/tag151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231486_3*n_h_h_a*1_2_3_1"/>
  <p:tag name="KSO_WM_TEMPLATE_CATEGORY" val="diagram"/>
  <p:tag name="KSO_WM_TEMPLATE_INDEX" val="20231486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BEAUTIFY_FLAG" val="#wm#"/>
  <p:tag name="KSO_WM_DIAGRAM_VERSION" val="3"/>
  <p:tag name="KSO_WM_UNIT_VALUE" val="18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UNIT_TEXT_FILL_FORE_SCHEMECOLOR_INDEX" val="1"/>
  <p:tag name="KSO_WM_UNIT_TEXT_FILL_TYPE" val="1"/>
  <p:tag name="KSO_WM_UNIT_PRESET_TEXT" val="项标题"/>
  <p:tag name="KSO_WM_UNIT_TEXT_TYPE" val="1"/>
  <p:tag name="KSO_WM_DIAGRAM_USE_COLOR_VALUE" val="{&quot;color_scheme&quot;:1,&quot;color_type&quot;:1,&quot;theme_color_indexes&quot;:[5,6,5,6,5,6]}"/>
</p:tagLst>
</file>

<file path=ppt/tags/tag152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31486_3*n_h_h_a*1_2_1_1"/>
  <p:tag name="KSO_WM_TEMPLATE_CATEGORY" val="diagram"/>
  <p:tag name="KSO_WM_TEMPLATE_INDEX" val="20231486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BEAUTIFY_FLAG" val="#wm#"/>
  <p:tag name="KSO_WM_DIAGRAM_VERSION" val="3"/>
  <p:tag name="KSO_WM_UNIT_VALUE" val="18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UNIT_TEXT_FILL_FORE_SCHEMECOLOR_INDEX" val="1"/>
  <p:tag name="KSO_WM_UNIT_TEXT_FILL_TYPE" val="1"/>
  <p:tag name="KSO_WM_UNIT_PRESET_TEXT" val="项标题"/>
  <p:tag name="KSO_WM_UNIT_TEXT_TYPE" val="1"/>
  <p:tag name="KSO_WM_DIAGRAM_USE_COLOR_VALUE" val="{&quot;color_scheme&quot;:1,&quot;color_type&quot;:1,&quot;theme_color_indexes&quot;:[5,6,5,6,5,6]}"/>
</p:tagLst>
</file>

<file path=ppt/tags/tag153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486_3*n_h_h_i*1_2_2_1"/>
  <p:tag name="KSO_WM_TEMPLATE_CATEGORY" val="diagram"/>
  <p:tag name="KSO_WM_TEMPLATE_INDEX" val="20231486"/>
  <p:tag name="KSO_WM_UNIT_LAYERLEVEL" val="1_1_1_1"/>
  <p:tag name="KSO_WM_TAG_VERSION" val="3.0"/>
  <p:tag name="KSO_WM_UNIT_SUBTYPE" val="d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54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486_3*n_h_h_i*1_2_3_1"/>
  <p:tag name="KSO_WM_TEMPLATE_CATEGORY" val="diagram"/>
  <p:tag name="KSO_WM_TEMPLATE_INDEX" val="20231486"/>
  <p:tag name="KSO_WM_UNIT_LAYERLEVEL" val="1_1_1_1"/>
  <p:tag name="KSO_WM_TAG_VERSION" val="3.0"/>
  <p:tag name="KSO_WM_UNIT_SUBTYPE" val="d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55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486_3*n_h_h_i*1_2_1_1"/>
  <p:tag name="KSO_WM_TEMPLATE_CATEGORY" val="diagram"/>
  <p:tag name="KSO_WM_TEMPLATE_INDEX" val="20231486"/>
  <p:tag name="KSO_WM_UNIT_LAYERLEVEL" val="1_1_1_1"/>
  <p:tag name="KSO_WM_TAG_VERSION" val="3.0"/>
  <p:tag name="KSO_WM_UNIT_SUBTYPE" val="d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486_3*n_h_a*1_1_1"/>
  <p:tag name="KSO_WM_TEMPLATE_CATEGORY" val="diagram"/>
  <p:tag name="KSO_WM_TEMPLATE_INDEX" val="20231486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6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157.xml><?xml version="1.0" encoding="utf-8"?>
<p:tagLst xmlns:p="http://schemas.openxmlformats.org/presentationml/2006/main">
  <p:tag name="KSO_WM_UNIT_LINE_FORE_SCHEMECOLOR_INDEX_BRIGHTNESS" val="0"/>
  <p:tag name="KSO_WM_UNIT_LINE_FILL_TYPE" val="2"/>
  <p:tag name="KSO_WM_UNIT_SHADOW_SCHEMECOLOR_INDEX_BRIGHTNESS" val="-0.35"/>
  <p:tag name="KSO_WM_UNIT_SHADOW_SCHEMECOLOR_INDEX" val="14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486_3*n_h_i*1_1_2"/>
  <p:tag name="KSO_WM_TEMPLATE_CATEGORY" val="diagram"/>
  <p:tag name="KSO_WM_TEMPLATE_INDEX" val="20231486"/>
  <p:tag name="KSO_WM_UNIT_LAYERLEVEL" val="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brightness&quot;:-0.349999994039535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6"/>
  <p:tag name="KSO_WM_DIAGRAM_USE_COLOR_VALUE" val="{&quot;color_scheme&quot;:1,&quot;color_type&quot;:1,&quot;theme_color_indexes&quot;:[5,6,5,6,5,6]}"/>
</p:tagLst>
</file>

<file path=ppt/tags/tag158.xml><?xml version="1.0" encoding="utf-8"?>
<p:tagLst xmlns:p="http://schemas.openxmlformats.org/presentationml/2006/main">
  <p:tag name="KSO_WM_UNIT_TEXT_FILL_FORE_SCHEMECOLOR_INDEX_BRIGHTNESS" val="-0.5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31486_3*n_h_h_f*1_2_3_1"/>
  <p:tag name="KSO_WM_TEMPLATE_CATEGORY" val="diagram"/>
  <p:tag name="KSO_WM_TEMPLATE_INDEX" val="20231486"/>
  <p:tag name="KSO_WM_UNIT_LAYERLEVEL" val="1_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输入你的正文，文字是您思想的提炼"/>
  <p:tag name="KSO_WM_UNIT_TEXT_TYPE" val="1"/>
  <p:tag name="KSO_WM_DIAGRAM_USE_COLOR_VALUE" val="{&quot;color_scheme&quot;:1,&quot;color_type&quot;:1,&quot;theme_color_indexes&quot;:[5,6,5,6,5,6]}"/>
</p:tagLst>
</file>

<file path=ppt/tags/tag159.xml><?xml version="1.0" encoding="utf-8"?>
<p:tagLst xmlns:p="http://schemas.openxmlformats.org/presentationml/2006/main">
  <p:tag name="KSO_WM_UNIT_TEXT_FILL_FORE_SCHEMECOLOR_INDEX_BRIGHTNESS" val="-0.5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31486_3*n_h_h_f*1_2_1_1"/>
  <p:tag name="KSO_WM_TEMPLATE_CATEGORY" val="diagram"/>
  <p:tag name="KSO_WM_TEMPLATE_INDEX" val="20231486"/>
  <p:tag name="KSO_WM_UNIT_LAYERLEVEL" val="1_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输入你的正文，文字是您思想的提炼"/>
  <p:tag name="KSO_WM_UNIT_TEXT_TYPE" val="1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5"/>
  <p:tag name="KSO_WM_UNIT_ID" val="diagram20234824_2*l_h_i*1_3_5"/>
  <p:tag name="KSO_WM_TEMPLATE_CATEGORY" val="diagram"/>
  <p:tag name="KSO_WM_TEMPLATE_INDEX" val="2023482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25999999046325684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BRIGHTNESS" val="0"/>
  <p:tag name="KSO_WM_UNIT_LINE_FILL_TYPE" val="2"/>
  <p:tag name="KSO_WM_UNIT_USESOURCEFORMAT_APPLY" val="1"/>
  <p:tag name="KSO_WM_DIAGRAM_USE_COLOR_VALUE" val="{&quot;color_scheme&quot;:1,&quot;color_type&quot;:1,&quot;theme_color_indexes&quot;:[5,6,5,6,5,6]}"/>
  <p:tag name="KSO_WM_BEAUTIFY_FLAG" val="#wm#"/>
  <p:tag name="KSO_WM_DIAGRAM_GROUP_CODE" val="l1-1"/>
  <p:tag name="KSO_WM_DIAGRAM_VERSION" val="3"/>
  <p:tag name="KSO_WM_DIAGRAM_COLOR_TRICK" val="1"/>
  <p:tag name="KSO_WM_DIAGRAM_COLOR_TEXT_CAN_REMOVE" val="n"/>
</p:tagLst>
</file>

<file path=ppt/tags/tag160.xml><?xml version="1.0" encoding="utf-8"?>
<p:tagLst xmlns:p="http://schemas.openxmlformats.org/presentationml/2006/main">
  <p:tag name="KSO_WM_UNIT_TEXT_FILL_FORE_SCHEMECOLOR_INDEX_BRIGHTNESS" val="-0.5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31486_3*n_h_h_f*1_2_2_1"/>
  <p:tag name="KSO_WM_TEMPLATE_CATEGORY" val="diagram"/>
  <p:tag name="KSO_WM_TEMPLATE_INDEX" val="20231486"/>
  <p:tag name="KSO_WM_UNIT_LAYERLEVEL" val="1_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输入你的正文，文字是您思想的提炼"/>
  <p:tag name="KSO_WM_UNIT_TEXT_TYPE" val="1"/>
  <p:tag name="KSO_WM_DIAGRAM_USE_COLOR_VALUE" val="{&quot;color_scheme&quot;:1,&quot;color_type&quot;:1,&quot;theme_color_indexes&quot;:[5,6,5,6,5,6]}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5019_1*n_h_i*1_1_2"/>
  <p:tag name="KSO_WM_TEMPLATE_CATEGORY" val="diagram"/>
  <p:tag name="KSO_WM_TEMPLATE_INDEX" val="2023501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gradient&quot;:[{&quot;brightness&quot;:0,&quot;colorType&quot;:1,&quot;foreColorIndex&quot;:5,&quot;pos&quot;:0.3700000047683716,&quot;transparency&quot;:0.8700000047683716},{&quot;brightness&quot;:0,&quot;colorType&quot;:1,&quot;foreColorIndex&quot;:5,&quot;pos&quot;:0,&quot;transparency&quot;:1},{&quot;brightness&quot;:0,&quot;colorType&quot;:1,&quot;foreColorIndex&quot;:5,&quot;pos&quot;:1,&quot;transparency&quot;:1}],&quot;type&quot;:3},&quot;glow&quot;:{&quot;colorType&quot;:0},&quot;line&quot;:{&quot;gradient&quot;:[{&quot;brightness&quot;:0.4000000059604645,&quot;colorType&quot;:1,&quot;foreColorIndex&quot;:5,&quot;pos&quot;:0,&quot;transparency&quot;:0},{&quot;brightness&quot;:0,&quot;colorType&quot;:1,&quot;foreColorIndex&quot;:5,&quot;pos&quot;:0.6000000238418579,&quot;transparency&quot;:1},{&quot;brightness&quot;:0,&quot;colorType&quot;:1,&quot;foreColorIndex&quot;:5,&quot;pos&quot;:0.4099999964237213,&quot;transparency&quot;:1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5019_1*n_h_i*1_1_4"/>
  <p:tag name="KSO_WM_TEMPLATE_CATEGORY" val="diagram"/>
  <p:tag name="KSO_WM_TEMPLATE_INDEX" val="2023501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gradient&quot;:[{&quot;brightness&quot;:0.4000000059604645,&quot;colorType&quot;:1,&quot;foreColorIndex&quot;:5,&quot;pos&quot;:0.36000001430511475,&quot;transparency&quot;:1},{&quot;brightness&quot;:0.4000000059604645,&quot;colorType&quot;:1,&quot;foreColorIndex&quot;:5,&quot;pos&quot;:1,&quot;transparency&quot;:0.8999999761581421}],&quot;type&quot;:3},&quot;glow&quot;:{&quot;colorType&quot;:0},&quot;line&quot;:{&quot;gradient&quot;:[{&quot;brightness&quot;:0,&quot;colorType&quot;:1,&quot;foreColorIndex&quot;:5,&quot;pos&quot;:0.1899999976158142,&quot;transparency&quot;:1},{&quot;brightness&quot;:0.4000000059604645,&quot;colorType&quot;:1,&quot;foreColorIndex&quot;:5,&quot;pos&quot;:1,&quot;transparency&quot;:0.009999999776482582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8"/>
  <p:tag name="KSO_WM_UNIT_ID" val="diagram20235019_1*n_h_i*1_1_8"/>
  <p:tag name="KSO_WM_TEMPLATE_CATEGORY" val="diagram"/>
  <p:tag name="KSO_WM_TEMPLATE_INDEX" val="2023501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gradient&quot;:[{&quot;brightness&quot;:0,&quot;colorType&quot;:1,&quot;foreColorIndex&quot;:5,&quot;pos&quot;:0.5099999904632568,&quot;transparency&quot;:1},{&quot;brightness&quot;:0,&quot;colorType&quot;:1,&quot;foreColorIndex&quot;:5,&quot;pos&quot;:0,&quot;transparency&quot;:1},{&quot;brightness&quot;:0,&quot;colorType&quot;:1,&quot;foreColorIndex&quot;:5,&quot;pos&quot;:1,&quot;transparency&quot;:0.620000004768371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5019_1*n_h_i*1_1_1"/>
  <p:tag name="KSO_WM_TEMPLATE_CATEGORY" val="diagram"/>
  <p:tag name="KSO_WM_TEMPLATE_INDEX" val="2023501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gradient&quot;:[{&quot;brightness&quot;:0,&quot;colorType&quot;:1,&quot;foreColorIndex&quot;:5,&quot;pos&quot;:0.18000000715255737,&quot;transparency&quot;:1},{&quot;brightness&quot;:0,&quot;colorType&quot;:1,&quot;foreColorIndex&quot;:5,&quot;pos&quot;:1,&quot;transparency&quot;:0.6800000071525574}],&quot;type&quot;:3},&quot;glow&quot;:{&quot;colorType&quot;:0},&quot;line&quot;:{&quot;gradient&quot;:[{&quot;brightness&quot;:0,&quot;colorType&quot;:1,&quot;foreColorIndex&quot;:5,&quot;pos&quot;:0.2199999988079071,&quot;transparency&quot;:1},{&quot;brightness&quot;:0,&quot;colorType&quot;:1,&quot;foreColorIndex&quot;:5,&quot;pos&quot;:0.5,&quot;transparency&quot;:0.9100000262260437},{&quot;brightness&quot;:0,&quot;colorType&quot;:1,&quot;foreColorIndex&quot;:5,&quot;pos&quot;:0.879999995231628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65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5019_1*n_h_h_f*1_2_1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TEXT_TYPE" val="1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5019_1*n_h_h_a*1_2_1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UNIT_TEXT_FILL_FORE_SCHEMECOLOR_INDEX" val="3"/>
  <p:tag name="KSO_WM_UNIT_TEXT_FILL_TYPE" val="3"/>
  <p:tag name="KSO_WM_UNIT_TEXT_TYPE" val="1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5,&quot;transparency&quot;:0},{&quot;brightness&quot;:0.75,&quot;colorType&quot;:1,&quot;foreColorIndex&quot;:5,&quot;pos&quot;:0,&quot;transparency&quot;:0},{&quot;brightness&quot;:-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5019_1*n_h_i*1_1_3"/>
  <p:tag name="KSO_WM_TEMPLATE_CATEGORY" val="diagram"/>
  <p:tag name="KSO_WM_TEMPLATE_INDEX" val="2023501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gradient&quot;:[{&quot;brightness&quot;:0,&quot;colorType&quot;:1,&quot;foreColorIndex&quot;:5,&quot;pos&quot;:0.6899999976158142,&quot;transparency&quot;:0.44999998807907104},{&quot;brightness&quot;:0.4000000059604645,&quot;colorType&quot;:1,&quot;foreColorIndex&quot;:5,&quot;pos&quot;:0,&quot;transparency&quot;:0.6600000262260437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7"/>
  <p:tag name="KSO_WM_UNIT_ID" val="diagram20235019_1*n_h_i*1_1_7"/>
  <p:tag name="KSO_WM_TEMPLATE_CATEGORY" val="diagram"/>
  <p:tag name="KSO_WM_TEMPLATE_INDEX" val="2023501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2199999988079071,&quot;transparency&quot;:1},{&quot;brightness&quot;:0,&quot;colorType&quot;:1,&quot;foreColorIndex&quot;:5,&quot;pos&quot;:0.5,&quot;transparency&quot;:0.5},{&quot;brightness&quot;:0,&quot;colorType&quot;:1,&quot;foreColorIndex&quot;:5,&quot;pos&quot;:0.879999995231628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35019_1*n_h_i*1_1_5"/>
  <p:tag name="KSO_WM_TEMPLATE_CATEGORY" val="diagram"/>
  <p:tag name="KSO_WM_TEMPLATE_INDEX" val="2023501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2199999988079071,&quot;transparency&quot;:1},{&quot;brightness&quot;:0,&quot;colorType&quot;:1,&quot;foreColorIndex&quot;:5,&quot;pos&quot;:0.5,&quot;transparency&quot;:0.9300000071525574},{&quot;brightness&quot;:0,&quot;colorType&quot;:1,&quot;foreColorIndex&quot;:5,&quot;pos&quot;:0.879999995231628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DIAGRAM_VIRTUALLY_FRAME" val="{&quot;height&quot;:335,&quot;left&quot;:95.50007874015748,&quot;top&quot;:124.45,&quot;width&quot;:835.8999212598425}"/>
</p:tagLst>
</file>

<file path=ppt/tags/tag170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5019_1*n_h_h_f*1_2_3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TEXT_TYPE" val="1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5019_1*n_h_h_a*1_2_3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UNIT_TEXT_FILL_FORE_SCHEMECOLOR_INDEX" val="3"/>
  <p:tag name="KSO_WM_UNIT_TEXT_FILL_TYPE" val="3"/>
  <p:tag name="KSO_WM_UNIT_TEXT_TYPE" val="1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5,&quot;transparency&quot;:0},{&quot;brightness&quot;:0.75,&quot;colorType&quot;:1,&quot;foreColorIndex&quot;:5,&quot;pos&quot;:0,&quot;transparency&quot;:0},{&quot;brightness&quot;:-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6"/>
  <p:tag name="KSO_WM_UNIT_ID" val="diagram20235019_1*n_h_i*1_1_6"/>
  <p:tag name="KSO_WM_TEMPLATE_CATEGORY" val="diagram"/>
  <p:tag name="KSO_WM_TEMPLATE_INDEX" val="20235019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gradient&quot;:[{&quot;brightness&quot;:0,&quot;colorType&quot;:2,&quot;pos&quot;:0.5099999904632568,&quot;rgb&quot;:&quot;#0282fa&quot;,&quot;transparency&quot;:1},{&quot;brightness&quot;:0,&quot;colorType&quot;:1,&quot;foreColorIndex&quot;:5,&quot;pos&quot;:0,&quot;transparency&quot;:1},{&quot;brightness&quot;:0,&quot;colorType&quot;:1,&quot;foreColorIndex&quot;:5,&quot;pos&quot;:1,&quot;transparency&quot;:0.829999983310699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5019_1*n_h_h_i*1_2_1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6899999976158142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5019_1*n_h_h_i*1_2_3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6899999976158142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5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5019_1*n_h_h_f*1_2_2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TEXT_TYPE" val="1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5019_1*n_h_h_a*1_2_2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UNIT_TEXT_FILL_FORE_SCHEMECOLOR_INDEX" val="3"/>
  <p:tag name="KSO_WM_UNIT_TEXT_FILL_TYPE" val="3"/>
  <p:tag name="KSO_WM_UNIT_TEXT_TYPE" val="1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5,&quot;transparency&quot;:0},{&quot;brightness&quot;:0.75,&quot;colorType&quot;:1,&quot;foreColorIndex&quot;:5,&quot;pos&quot;:0,&quot;transparency&quot;:0},{&quot;brightness&quot;:-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7.xml><?xml version="1.0" encoding="utf-8"?>
<p:tagLst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4_1"/>
  <p:tag name="KSO_WM_UNIT_ID" val="diagram20235019_1*n_h_h_f*1_2_4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TEXT_TYPE" val="1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4_1"/>
  <p:tag name="KSO_WM_UNIT_ID" val="diagram20235019_1*n_h_h_a*1_2_4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UNIT_TEXT_FILL_FORE_SCHEMECOLOR_INDEX" val="3"/>
  <p:tag name="KSO_WM_UNIT_TEXT_FILL_TYPE" val="3"/>
  <p:tag name="KSO_WM_UNIT_TEXT_TYPE" val="1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.5,&quot;transparency&quot;:0},{&quot;brightness&quot;:0.75,&quot;colorType&quot;:1,&quot;foreColorIndex&quot;:5,&quot;pos&quot;:0,&quot;transparency&quot;:0},{&quot;brightness&quot;:-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5019_1*n_h_h_i*1_2_2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6899999976158142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1_4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4"/>
  <p:tag name="KSO_WM_DIAGRAM_VERSION" val="3"/>
  <p:tag name="KSO_WM_DIAGRAM_COLOR_TRICK" val="1"/>
  <p:tag name="KSO_WM_DIAGRAM_COLOR_TEXT_CAN_REMOVE" val="n"/>
  <p:tag name="KSO_WM_UNIT_FILL_TYPE" val="3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699999988079071}],&quot;type&quot;:3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.0500000007450580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20235019_1*n_h_h_i*1_2_4_1"/>
  <p:tag name="KSO_WM_TEMPLATE_CATEGORY" val="diagram"/>
  <p:tag name="KSO_WM_TEMPLATE_INDEX" val="20235019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6899999976158142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a"/>
  <p:tag name="KSO_WM_UNIT_INDEX" val="1_1_1"/>
  <p:tag name="KSO_WM_UNIT_ID" val="diagram20235019_1*n_h_a*1_1_1"/>
  <p:tag name="KSO_WM_TEMPLATE_CATEGORY" val="diagram"/>
  <p:tag name="KSO_WM_TEMPLATE_INDEX" val="20235019"/>
  <p:tag name="KSO_WM_UNIT_LAYERLEVEL" val="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UNIT_TEXT_TYPE" val="1"/>
  <p:tag name="KSO_WM_DIAGRAM_MAX_ITEMCNT" val="6"/>
  <p:tag name="KSO_WM_DIAGRAM_MIN_ITEMCNT" val="4"/>
  <p:tag name="KSO_WM_DIAGRAM_VIRTUALLY_FRAME" val="{&quot;height&quot;:351.4567034078449,&quot;left&quot;:-9.25,&quot;top&quot;:122.9740157480315,&quot;width&quot;:957.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8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0945_2*n_h_h_f*1_2_3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输入你的智能图形项正文，文字是您思想的提炼，请尽量言简意赅的阐述观点。单击此处输入你的智能图形项正文，文字是您思想的提炼。单击此处输入你的智能图形项正文，文字是您思想的提炼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0945_2*n_h_h_a*1_2_3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8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0945_2*n_h_h_f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输入你的智能图形项正文，文字是您思想的提炼，请尽量言简意赅的阐述观点。单击此处输入你的智能图形项正文，文字是您思想的提炼。 单击此处输入你的智能图形项正文，文字是您思想的提炼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0945_2*n_h_h_a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8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0945_2*n_h_h_f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输入你的智能图形项正文，文字是您思想的提炼，请尽量言简意赅的阐述观点。单击此处输入你的智能图形项正文，文字是您思想的提炼。单击此处输入你的智能图形项正文，文字是您思想的提炼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0945_2*n_h_h_a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88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64"/>
  <p:tag name="KSO_WM_UNIT_LINE_FORE_SCHEMECOLOR_INDEX_2_TRANS" val="0"/>
  <p:tag name="KSO_WM_UNIT_LINE_FORE_SCHEMECOLOR_INDEX_3_BRIGHTNESS" val="0.8"/>
  <p:tag name="KSO_WM_UNIT_LINE_FORE_SCHEMECOLOR_INDEX_3" val="15"/>
  <p:tag name="KSO_WM_UNIT_LINE_FORE_SCHEMECOLOR_INDEX_3_POS" val="0.9"/>
  <p:tag name="KSO_WM_UNIT_LINE_FORE_SCHEMECOLOR_INDEX_3_TRANS" val="0.53"/>
  <p:tag name="KSO_WM_UNIT_LINE_FORE_SCHEMECOLOR_INDEX_4_BRIGHTNESS" val="0.8"/>
  <p:tag name="KSO_WM_UNIT_LINE_FORE_SCHEMECOLOR_INDEX_4" val="15"/>
  <p:tag name="KSO_WM_UNIT_LINE_FORE_SCHEMECOLOR_INDEX_4_POS" val="0.95"/>
  <p:tag name="KSO_WM_UNIT_LINE_FORE_SCHEMECOLOR_INDEX_4_TRANS" val="0"/>
  <p:tag name="KSO_WM_UNIT_LINE_FORE_SCHEMECOLOR_INDEX_5_BRIGHTNESS" val="0.8"/>
  <p:tag name="KSO_WM_UNIT_LINE_FORE_SCHEMECOLOR_INDEX_5" val="15"/>
  <p:tag name="KSO_WM_UNIT_LINE_FORE_SCHEMECOLOR_INDEX_5_POS" val="1"/>
  <p:tag name="KSO_WM_UNIT_LINE_FORE_SCHEMECOLOR_INDEX_5_TRANS" val="0.9"/>
  <p:tag name="KSO_WM_UNIT_LINE_GRADIENT_TYPE" val="0"/>
  <p:tag name="KSO_WM_UNIT_LINE_GRADIENT_ANGLE" val="0"/>
  <p:tag name="KSO_WM_UNIT_LINE_GRADIENT_DIRECTION" val="3"/>
  <p:tag name="KSO_WM_UNIT_LINE_FILL_TYPE" val="5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i*1_2_1"/>
  <p:tag name="KSO_WM_TEMPLATE_CATEGORY" val="diagram"/>
  <p:tag name="KSO_WM_TEMPLATE_INDEX" val="20230945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i"/>
  <p:tag name="KSO_WM_UNIT_INDEX" val="1_2_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1,&quot;transparency&quot;:0.699999988079071},{&quot;brightness&quot;:0.800000011920929,&quot;colorType&quot;:2,&quot;pos&quot;:0.15000000596046448,&quot;rgb&quot;:&quot;#ffffff&quot;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89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h_i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2_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6,&quot;pos&quot;:0,&quot;transparency&quot;:0},{&quot;brightness&quot;:0,&quot;colorType&quot;:2,&quot;pos&quot;:1,&quot;rgb&quot;:&quot;#ffffff&quot;,&quot;transparency&quot;:0},{&quot;brightness&quot;:0.800000011920929,&quot;colorType&quot;:1,&quot;foreColorIndex&quot;:6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1_1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190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h_i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1_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91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h_i*1_2_3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3_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10,&quot;pos&quot;:0,&quot;transparency&quot;:0},{&quot;brightness&quot;:0,&quot;colorType&quot;:2,&quot;pos&quot;:1,&quot;rgb&quot;:&quot;#ffffff&quot;,&quot;transparency&quot;:0},{&quot;brightness&quot;:0.800000011920929,&quot;colorType&quot;:1,&quot;foreColorIndex&quot;:7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92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a*1_1_1"/>
  <p:tag name="KSO_WM_TEMPLATE_CATEGORY" val="diagram"/>
  <p:tag name="KSO_WM_TEMPLATE_INDEX" val="20230945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UNIT_ISCONTENTSTITLE" val="0"/>
  <p:tag name="KSO_WM_UNIT_ISNUMDGMTITLE" val="0"/>
  <p:tag name="KSO_WM_UNIT_NOCLEAR" val="0"/>
  <p:tag name="KSO_WM_UNIT_VALUE" val="30"/>
  <p:tag name="KSO_WM_DIAGRAM_GROUP_CODE" val="n1-1"/>
  <p:tag name="KSO_WM_UNIT_TYPE" val="n_h_a"/>
  <p:tag name="KSO_WM_UNIT_INDEX" val="1_1_1"/>
  <p:tag name="KSO_WM_DIAGRAM_MAX_ITEMCNT" val="4"/>
  <p:tag name="KSO_WM_DIAGRAM_MIN_ITEMCNT" val="2"/>
  <p:tag name="KSO_WM_DIAGRAM_VIRTUALLY_FRAME" val="{&quot;height&quot;:433.3249606299213,&quot;left&quot;:48.3,&quot;top&quot;:87.02503937007872,&quot;width&quot;:862.5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550000011920929,&quot;colorType&quot;:1,&quot;foreColorIndex&quot;:5,&quot;pos&quot;:0,&quot;transparency&quot;:0},{&quot;brightness&quot;:0,&quot;colorType&quot;:2,&quot;pos&quot;:1,&quot;rgb&quot;:&quot;#ffffff&quot;,&quot;transparency&quot;:0},{&quot;brightness&quot;:0.699999988079071,&quot;colorType&quot;:1,&quot;foreColorIndex&quot;:5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PRESET_TEXT" val="单击添加&#10;项标题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2"/>
  <p:tag name="KSO_WM_UNIT_ID" val="diagram20231486_3*n_h_i*1_2_2"/>
  <p:tag name="KSO_WM_TEMPLATE_CATEGORY" val="diagram"/>
  <p:tag name="KSO_WM_TEMPLATE_INDEX" val="20231486"/>
  <p:tag name="KSO_WM_UNIT_LAYERLEVEL" val="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  <p:tag name="KSO_WM_DIAGRAM_USE_COLOR_VALUE" val="{&quot;color_scheme&quot;:1,&quot;color_type&quot;:1,&quot;theme_color_indexes&quot;:[5,6,5,6,5,6]}"/>
</p:tagLst>
</file>

<file path=ppt/tags/tag194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31486_3*n_h_h_a*1_2_2_1"/>
  <p:tag name="KSO_WM_TEMPLATE_CATEGORY" val="diagram"/>
  <p:tag name="KSO_WM_TEMPLATE_INDEX" val="20231486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VALUE" val="8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项标题"/>
  <p:tag name="KSO_WM_UNIT_TEXT_TYPE" val="1"/>
  <p:tag name="KSO_WM_DIAGRAM_USE_COLOR_VALUE" val="{&quot;color_scheme&quot;:1,&quot;color_type&quot;:1,&quot;theme_color_indexes&quot;:[5,6,5,6,5,6]}"/>
</p:tagLst>
</file>

<file path=ppt/tags/tag195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231486_3*n_h_h_a*1_2_3_1"/>
  <p:tag name="KSO_WM_TEMPLATE_CATEGORY" val="diagram"/>
  <p:tag name="KSO_WM_TEMPLATE_INDEX" val="20231486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BEAUTIFY_FLAG" val="#wm#"/>
  <p:tag name="KSO_WM_DIAGRAM_VERSION" val="3"/>
  <p:tag name="KSO_WM_UNIT_VALUE" val="18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UNIT_TEXT_FILL_FORE_SCHEMECOLOR_INDEX" val="1"/>
  <p:tag name="KSO_WM_UNIT_TEXT_FILL_TYPE" val="1"/>
  <p:tag name="KSO_WM_UNIT_PRESET_TEXT" val="项标题"/>
  <p:tag name="KSO_WM_UNIT_TEXT_TYPE" val="1"/>
  <p:tag name="KSO_WM_DIAGRAM_USE_COLOR_VALUE" val="{&quot;color_scheme&quot;:1,&quot;color_type&quot;:1,&quot;theme_color_indexes&quot;:[5,6,5,6,5,6]}"/>
</p:tagLst>
</file>

<file path=ppt/tags/tag196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31486_3*n_h_h_a*1_2_1_1"/>
  <p:tag name="KSO_WM_TEMPLATE_CATEGORY" val="diagram"/>
  <p:tag name="KSO_WM_TEMPLATE_INDEX" val="20231486"/>
  <p:tag name="KSO_WM_UNIT_LAYERLEVEL" val="1_1_1_1"/>
  <p:tag name="KSO_WM_TAG_VERSION" val="3.0"/>
  <p:tag name="KSO_WM_UNIT_ISCONTENTSTITLE" val="0"/>
  <p:tag name="KSO_WM_UNIT_ISNUMDGMTITLE" val="0"/>
  <p:tag name="KSO_WM_UNIT_NOCLEAR" val="0"/>
  <p:tag name="KSO_WM_BEAUTIFY_FLAG" val="#wm#"/>
  <p:tag name="KSO_WM_DIAGRAM_VERSION" val="3"/>
  <p:tag name="KSO_WM_UNIT_VALUE" val="18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UNIT_TEXT_FILL_FORE_SCHEMECOLOR_INDEX" val="1"/>
  <p:tag name="KSO_WM_UNIT_TEXT_FILL_TYPE" val="1"/>
  <p:tag name="KSO_WM_UNIT_PRESET_TEXT" val="项标题"/>
  <p:tag name="KSO_WM_UNIT_TEXT_TYPE" val="1"/>
  <p:tag name="KSO_WM_DIAGRAM_USE_COLOR_VALUE" val="{&quot;color_scheme&quot;:1,&quot;color_type&quot;:1,&quot;theme_color_indexes&quot;:[5,6,5,6,5,6]}"/>
</p:tagLst>
</file>

<file path=ppt/tags/tag197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20231486_3*n_h_h_i*1_2_2_1"/>
  <p:tag name="KSO_WM_TEMPLATE_CATEGORY" val="diagram"/>
  <p:tag name="KSO_WM_TEMPLATE_INDEX" val="20231486"/>
  <p:tag name="KSO_WM_UNIT_LAYERLEVEL" val="1_1_1_1"/>
  <p:tag name="KSO_WM_TAG_VERSION" val="3.0"/>
  <p:tag name="KSO_WM_UNIT_SUBTYPE" val="d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98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20231486_3*n_h_h_i*1_2_3_1"/>
  <p:tag name="KSO_WM_TEMPLATE_CATEGORY" val="diagram"/>
  <p:tag name="KSO_WM_TEMPLATE_INDEX" val="20231486"/>
  <p:tag name="KSO_WM_UNIT_LAYERLEVEL" val="1_1_1_1"/>
  <p:tag name="KSO_WM_TAG_VERSION" val="3.0"/>
  <p:tag name="KSO_WM_UNIT_SUBTYPE" val="d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99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20231486_3*n_h_h_i*1_2_1_1"/>
  <p:tag name="KSO_WM_TEMPLATE_CATEGORY" val="diagram"/>
  <p:tag name="KSO_WM_TEMPLATE_INDEX" val="20231486"/>
  <p:tag name="KSO_WM_UNIT_LAYERLEVEL" val="1_1_1_1"/>
  <p:tag name="KSO_WM_TAG_VERSION" val="3.0"/>
  <p:tag name="KSO_WM_UNIT_SUBTYPE" val="d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.800000011920929,&quot;colorType&quot;:1,&quot;foreColorIndex&quot;:5,&quot;transparency&quot;:0},&quot;type&quot;:1},&quot;glow&quot;:{&quot;colorType&quot;:0},&quot;line&quot;:{&quot;type&quot;:0},&quot;shadow&quot;:{&quot;brightness&quot;:-0.2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8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DIAGRAM_VIRTUALLY_FRAME" val="{&quot;height&quot;:339.8,&quot;left&quot;:75.85,&quot;top&quot;:118.6,&quot;width&quot;:818.55}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1_2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00.xml><?xml version="1.0" encoding="utf-8"?>
<p:tagLst xmlns:p="http://schemas.openxmlformats.org/presentationml/2006/main">
  <p:tag name="KSO_WM_UNIT_TEXT_FILL_FORE_SCHEMECOLOR_INDEX_BRIGHTNESS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486_3*n_h_a*1_1_1"/>
  <p:tag name="KSO_WM_TEMPLATE_CATEGORY" val="diagram"/>
  <p:tag name="KSO_WM_TEMPLATE_INDEX" val="20231486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6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201.xml><?xml version="1.0" encoding="utf-8"?>
<p:tagLst xmlns:p="http://schemas.openxmlformats.org/presentationml/2006/main">
  <p:tag name="KSO_WM_UNIT_LINE_FORE_SCHEMECOLOR_INDEX_BRIGHTNESS" val="0"/>
  <p:tag name="KSO_WM_UNIT_LINE_FILL_TYPE" val="2"/>
  <p:tag name="KSO_WM_UNIT_SHADOW_SCHEMECOLOR_INDEX_BRIGHTNESS" val="-0.35"/>
  <p:tag name="KSO_WM_UNIT_SHADOW_SCHEMECOLOR_INDEX" val="14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1486_3*n_h_i*1_1_2"/>
  <p:tag name="KSO_WM_TEMPLATE_CATEGORY" val="diagram"/>
  <p:tag name="KSO_WM_TEMPLATE_INDEX" val="20231486"/>
  <p:tag name="KSO_WM_UNIT_LAYERLEVEL" val="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brightness&quot;:-0.3499999940395355,&quot;colorType&quot;:1,&quot;foreColorIndex&quot;:2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6"/>
  <p:tag name="KSO_WM_DIAGRAM_USE_COLOR_VALUE" val="{&quot;color_scheme&quot;:1,&quot;color_type&quot;:1,&quot;theme_color_indexes&quot;:[5,6,5,6,5,6]}"/>
</p:tagLst>
</file>

<file path=ppt/tags/tag202.xml><?xml version="1.0" encoding="utf-8"?>
<p:tagLst xmlns:p="http://schemas.openxmlformats.org/presentationml/2006/main">
  <p:tag name="KSO_WM_UNIT_TEXT_FILL_FORE_SCHEMECOLOR_INDEX_BRIGHTNESS" val="-0.5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31486_3*n_h_h_f*1_2_3_1"/>
  <p:tag name="KSO_WM_TEMPLATE_CATEGORY" val="diagram"/>
  <p:tag name="KSO_WM_TEMPLATE_INDEX" val="20231486"/>
  <p:tag name="KSO_WM_UNIT_LAYERLEVEL" val="1_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输入你的正文，文字是您思想的提炼"/>
  <p:tag name="KSO_WM_UNIT_TEXT_TYPE" val="1"/>
  <p:tag name="KSO_WM_DIAGRAM_USE_COLOR_VALUE" val="{&quot;color_scheme&quot;:1,&quot;color_type&quot;:1,&quot;theme_color_indexes&quot;:[5,6,5,6,5,6]}"/>
</p:tagLst>
</file>

<file path=ppt/tags/tag203.xml><?xml version="1.0" encoding="utf-8"?>
<p:tagLst xmlns:p="http://schemas.openxmlformats.org/presentationml/2006/main">
  <p:tag name="KSO_WM_UNIT_TEXT_FILL_FORE_SCHEMECOLOR_INDEX_BRIGHTNESS" val="-0.5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31486_3*n_h_h_f*1_2_1_1"/>
  <p:tag name="KSO_WM_TEMPLATE_CATEGORY" val="diagram"/>
  <p:tag name="KSO_WM_TEMPLATE_INDEX" val="20231486"/>
  <p:tag name="KSO_WM_UNIT_LAYERLEVEL" val="1_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输入你的正文，文字是您思想的提炼"/>
  <p:tag name="KSO_WM_UNIT_TEXT_TYPE" val="1"/>
  <p:tag name="KSO_WM_DIAGRAM_USE_COLOR_VALUE" val="{&quot;color_scheme&quot;:1,&quot;color_type&quot;:1,&quot;theme_color_indexes&quot;:[5,6,5,6,5,6]}"/>
</p:tagLst>
</file>

<file path=ppt/tags/tag204.xml><?xml version="1.0" encoding="utf-8"?>
<p:tagLst xmlns:p="http://schemas.openxmlformats.org/presentationml/2006/main">
  <p:tag name="KSO_WM_UNIT_TEXT_FILL_FORE_SCHEMECOLOR_INDEX_BRIGHTNESS" val="-0.5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31486_3*n_h_h_f*1_2_2_1"/>
  <p:tag name="KSO_WM_TEMPLATE_CATEGORY" val="diagram"/>
  <p:tag name="KSO_WM_TEMPLATE_INDEX" val="20231486"/>
  <p:tag name="KSO_WM_UNIT_LAYERLEVEL" val="1_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4998779296875,&quot;left&quot;:-0.420819091796875,&quot;top&quot;:84.17500610351563,&quot;width&quot;:960.42081909179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TEXT_FILL_FORE_SCHEMECOLOR_INDEX" val="1"/>
  <p:tag name="KSO_WM_UNIT_TEXT_FILL_TYPE" val="1"/>
  <p:tag name="KSO_WM_UNIT_PRESET_TEXT" val="单击此处输入你的正文，文字是您思想的提炼"/>
  <p:tag name="KSO_WM_UNIT_TEXT_TYPE" val="1"/>
  <p:tag name="KSO_WM_DIAGRAM_USE_COLOR_VALUE" val="{&quot;color_scheme&quot;:1,&quot;color_type&quot;:1,&quot;theme_color_indexes&quot;:[5,6,5,6,5,6]}"/>
</p:tagLst>
</file>

<file path=ppt/tags/tag2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2_3*n_h_i*2_2_2"/>
  <p:tag name="KSO_WM_TEMPLATE_CATEGORY" val="diagram"/>
  <p:tag name="KSO_WM_TEMPLATE_INDEX" val="20231092"/>
  <p:tag name="KSO_WM_UNIT_LAYERLEVEL" val="1_1_1"/>
  <p:tag name="KSO_WM_TAG_VERSION" val="3.0"/>
  <p:tag name="KSO_WM_DIAGRAM_GROUP_CODE" val="n1-1"/>
  <p:tag name="KSO_WM_UNIT_TYPE" val="n_h_i"/>
  <p:tag name="KSO_WM_UNIT_INDEX" val="2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1},{&quot;brightness&quot;:0.800000011920929,&quot;colorType&quot;:1,&quot;foreColorIndex&quot;:5,&quot;pos&quot;:0,&quot;transparency&quot;:1},{&quot;brightness&quot;:0.4000000059604645,&quot;colorType&quot;:1,&quot;foreColorIndex&quot;:5,&quot;pos&quot;:0.699999988079071,&quot;transparency&quot;:0},{&quot;brightness&quot;:0.4000000059604645,&quot;colorType&quot;:1,&quot;foreColorIndex&quot;:5,&quot;pos&quot;:0.30000001192092896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2_3*n_h_i*2_2_1"/>
  <p:tag name="KSO_WM_TEMPLATE_CATEGORY" val="diagram"/>
  <p:tag name="KSO_WM_TEMPLATE_INDEX" val="20231092"/>
  <p:tag name="KSO_WM_UNIT_LAYERLEVEL" val="1_1_1"/>
  <p:tag name="KSO_WM_TAG_VERSION" val="3.0"/>
  <p:tag name="KSO_WM_DIAGRAM_GROUP_CODE" val="n1-1"/>
  <p:tag name="KSO_WM_UNIT_TYPE" val="n_h_i"/>
  <p:tag name="KSO_WM_UNIT_INDEX" val="2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1},{&quot;brightness&quot;:0.800000011920929,&quot;colorType&quot;:1,&quot;foreColorIndex&quot;:5,&quot;pos&quot;:0,&quot;transparency&quot;:1},{&quot;brightness&quot;:0.4000000059604645,&quot;colorType&quot;:1,&quot;foreColorIndex&quot;:5,&quot;pos&quot;:0.699999988079071,&quot;transparency&quot;:0},{&quot;brightness&quot;:0.4000000059604645,&quot;colorType&quot;:1,&quot;foreColorIndex&quot;:5,&quot;pos&quot;:0.30000001192092896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2_2_3_1"/>
  <p:tag name="KSO_WM_UNIT_ID" val="diagram20231092_3*n_h_h_a*2_2_3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08.xml><?xml version="1.0" encoding="utf-8"?>
<p:tagLst xmlns:p="http://schemas.openxmlformats.org/presentationml/2006/main">
  <p:tag name="KSO_WM_DIAGRAM_VIRTUALLY_FRAME" val="{&quot;height&quot;:417.11748336671843,&quot;left&quot;:-16.9,&quot;top&quot;:72.69999694824219,&quot;width&quot;:979.05}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2_2_3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2_2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824_2*l_h_f*1_1_1"/>
  <p:tag name="KSO_WM_TEMPLATE_CATEGORY" val="diagram"/>
  <p:tag name="KSO_WM_TEMPLATE_INDEX" val="2023482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5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2_3*n_h_h_x*2_2_3_1"/>
  <p:tag name="KSO_WM_TEMPLATE_CATEGORY" val="diagram"/>
  <p:tag name="KSO_WM_TEMPLATE_INDEX" val="20231092"/>
  <p:tag name="KSO_WM_UNIT_LAYERLEVEL" val="1_1_1_1"/>
  <p:tag name="KSO_WM_TAG_VERSION" val="3.0"/>
  <p:tag name="KSO_WM_UNIT_VALUE" val="75*73"/>
  <p:tag name="KSO_WM_DIAGRAM_GROUP_CODE" val="n1-1"/>
  <p:tag name="KSO_WM_UNIT_TYPE" val="n_h_h_x"/>
  <p:tag name="KSO_WM_UNIT_INDEX" val="2_2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32"/>
  <p:tag name="KSO_WM_DIAGRAM_USE_COLOR_VALUE" val="{&quot;color_scheme&quot;:1,&quot;color_type&quot;:1,&quot;theme_color_indexes&quot;:[5,6,5,6,5,6]}"/>
</p:tagLst>
</file>

<file path=ppt/tags/tag21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2_2_3_1"/>
  <p:tag name="KSO_WM_UNIT_ID" val="diagram20231092_3*n_h_h_f*2_2_3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2_2_1_1"/>
  <p:tag name="KSO_WM_UNIT_ID" val="diagram20231092_3*n_h_h_a*2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2_2_1_1"/>
  <p:tag name="KSO_WM_UNIT_ID" val="diagram20231092_3*n_h_h_f*2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2_2_2_1"/>
  <p:tag name="KSO_WM_UNIT_ID" val="diagram20231092_3*n_h_h_a*2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15.xml><?xml version="1.0" encoding="utf-8"?>
<p:tagLst xmlns:p="http://schemas.openxmlformats.org/presentationml/2006/main">
  <p:tag name="KSO_WM_DIAGRAM_VIRTUALLY_FRAME" val="{&quot;height&quot;:417.11748336671843,&quot;left&quot;:-16.9,&quot;top&quot;:72.69999694824219,&quot;width&quot;:979.05}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2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2_2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3*n_h_h_x*2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7*77"/>
  <p:tag name="KSO_WM_UNIT_TYPE" val="n_h_h_x"/>
  <p:tag name="KSO_WM_UNIT_INDEX" val="2_2_1_1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28"/>
  <p:tag name="KSO_WM_DIAGRAM_USE_COLOR_VALUE" val="{&quot;color_scheme&quot;:1,&quot;color_type&quot;:1,&quot;theme_color_indexes&quot;:[5,6,5,6,5,6]}"/>
</p:tagLst>
</file>

<file path=ppt/tags/tag21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2_2_2_1"/>
  <p:tag name="KSO_WM_UNIT_ID" val="diagram20231092_3*n_h_h_f*2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2_2_4_1"/>
  <p:tag name="KSO_WM_UNIT_ID" val="diagram20231092_3*n_h_h_a*2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824_2*l_h_a*1_1_1"/>
  <p:tag name="KSO_WM_TEMPLATE_CATEGORY" val="diagram"/>
  <p:tag name="KSO_WM_TEMPLATE_INDEX" val="2023482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20.xml><?xml version="1.0" encoding="utf-8"?>
<p:tagLst xmlns:p="http://schemas.openxmlformats.org/presentationml/2006/main">
  <p:tag name="KSO_WM_DIAGRAM_VIRTUALLY_FRAME" val="{&quot;height&quot;:417.11748336671843,&quot;left&quot;:-16.9,&quot;top&quot;:72.69999694824219,&quot;width&quot;:979.05}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2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2_2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3*n_h_h_x*2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8*70"/>
  <p:tag name="KSO_WM_UNIT_TYPE" val="n_h_h_x"/>
  <p:tag name="KSO_WM_UNIT_INDEX" val="2_2_2_1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31"/>
  <p:tag name="KSO_WM_DIAGRAM_USE_COLOR_VALUE" val="{&quot;color_scheme&quot;:1,&quot;color_type&quot;:1,&quot;theme_color_indexes&quot;:[5,6,5,6,5,6]}"/>
</p:tagLst>
</file>

<file path=ppt/tags/tag2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2_2_4_1"/>
  <p:tag name="KSO_WM_UNIT_ID" val="diagram20231092_3*n_h_h_f*2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24.xml><?xml version="1.0" encoding="utf-8"?>
<p:tagLst xmlns:p="http://schemas.openxmlformats.org/presentationml/2006/main">
  <p:tag name="KSO_WM_DIAGRAM_VIRTUALLY_FRAME" val="{&quot;height&quot;:417.11748336671843,&quot;left&quot;:-16.9,&quot;top&quot;:72.69999694824219,&quot;width&quot;:979.05}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2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2_2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3*n_h_h_x*2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87"/>
  <p:tag name="KSO_WM_UNIT_TYPE" val="n_h_h_x"/>
  <p:tag name="KSO_WM_UNIT_INDEX" val="2_2_4_1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33"/>
  <p:tag name="KSO_WM_DIAGRAM_USE_COLOR_VALUE" val="{&quot;color_scheme&quot;:1,&quot;color_type&quot;:1,&quot;theme_color_indexes&quot;:[5,6,5,6,5,6]}"/>
</p:tagLst>
</file>

<file path=ppt/tags/tag227.xml><?xml version="1.0" encoding="utf-8"?>
<p:tagLst xmlns:p="http://schemas.openxmlformats.org/presentationml/2006/main">
  <p:tag name="KSO_WM_DIAGRAM_VIRTUALLY_FRAME" val="{&quot;height&quot;:417.11748336671843,&quot;left&quot;:-16.9,&quot;top&quot;:72.69999694824219,&quot;width&quot;:979.05}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2_1_2"/>
  <p:tag name="KSO_WM_UNIT_ID" val="diagram20231092_3*n_h_i*2_1_2"/>
  <p:tag name="KSO_WM_TEMPLATE_CATEGORY" val="diagram"/>
  <p:tag name="KSO_WM_TEMPLATE_INDEX" val="2023109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49999988079071},{&quot;brightness&quot;:0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2_1_1"/>
  <p:tag name="KSO_WM_UNIT_ID" val="diagram20231092_3*n_h_i*2_1_1"/>
  <p:tag name="KSO_WM_TEMPLATE_CATEGORY" val="diagram"/>
  <p:tag name="KSO_WM_TEMPLATE_INDEX" val="2023109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49999988079071},{&quot;brightness&quot;:0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1_3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1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30.xml><?xml version="1.0" encoding="utf-8"?>
<p:tagLst xmlns:p="http://schemas.openxmlformats.org/presentationml/2006/main">
  <p:tag name="KSO_WM_DIAGRAM_VIRTUALLY_FRAME" val="{&quot;height&quot;:417.11748336671843,&quot;left&quot;:-16.9,&quot;top&quot;:72.69999694824219,&quot;width&quot;:979.05}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2_1_1"/>
  <p:tag name="KSO_WM_UNIT_ID" val="diagram20231092_3*n_h_a*2_1_1"/>
  <p:tag name="KSO_WM_TEMPLATE_CATEGORY" val="diagram"/>
  <p:tag name="KSO_WM_TEMPLATE_INDEX" val="20231092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4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1,&quot;rgb&quot;:&quot;#ffffff&quot;,&quot;transparency&quot;:1},{&quot;brightness&quot;:0,&quot;colorType&quot;:2,&quot;pos&quot;:0,&quot;rgb&quot;:&quot;#ffff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2_1_3"/>
  <p:tag name="KSO_WM_UNIT_ID" val="diagram20231092_3*n_h_i*2_1_3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9900000095367432,&quot;transparency&quot;:0.7900000214576721},{&quot;brightness&quot;:0,&quot;colorType&quot;:1,&quot;foreColorIndex&quot;:5,&quot;pos&quot;:0,&quot;transparency&quot;:0.899999976158142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2_1_4"/>
  <p:tag name="KSO_WM_UNIT_ID" val="diagram20231092_3*n_h_i*2_1_4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72.69999694824219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599999785423279},{&quot;brightness&quot;:0,&quot;colorType&quot;:1,&quot;foreColorIndex&quot;:5,&quot;pos&quot;:0,&quot;transparency&quot;:0.930000007152557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34.xml><?xml version="1.0" encoding="utf-8"?>
<p:tagLst xmlns:p="http://schemas.openxmlformats.org/presentationml/2006/main">
  <p:tag name="KSO_WM_DIAGRAM_VIRTUALLY_FRAME" val="{&quot;height&quot;:451.85,&quot;left&quot;:584.4,&quot;top&quot;:70.15,&quot;width&quot;:234.4}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9_1*m_i*1_1"/>
  <p:tag name="KSO_WM_TEMPLATE_CATEGORY" val="diagram"/>
  <p:tag name="KSO_WM_TEMPLATE_INDEX" val="20231459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1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400000214576721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36.xml><?xml version="1.0" encoding="utf-8"?>
<p:tagLst xmlns:p="http://schemas.openxmlformats.org/presentationml/2006/main">
  <p:tag name="KSO_WM_DIAGRAM_VIRTUALLY_FRAME" val="{&quot;height&quot;:498.69287048820433,&quot;left&quot;:171.57503937007874,&quot;top&quot;:37.707208251953126,&quot;width&quot;:850.4217990088275}"/>
</p:tagLst>
</file>

<file path=ppt/tags/tag23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31459_1*m_h_i*1_1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3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31459_1*m_h_i*1_1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5,6,5,6,5,6]}"/>
</p:tagLst>
</file>

<file path=ppt/tags/tag23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31459_1*m_h_i*1_1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4.xml><?xml version="1.0" encoding="utf-8"?>
<p:tagLst xmlns:p="http://schemas.openxmlformats.org/presentationml/2006/main">
  <p:tag name="KSO_WM_DIAGRAM_VIRTUALLY_FRAME" val="{&quot;height&quot;:335,&quot;left&quot;:95.50007874015748,&quot;top&quot;:124.45,&quot;width&quot;:835.8999212598425}"/>
</p:tagLst>
</file>

<file path=ppt/tags/tag240.xml><?xml version="1.0" encoding="utf-8"?>
<p:tagLst xmlns:p="http://schemas.openxmlformats.org/presentationml/2006/main">
  <p:tag name="KSO_WM_DIAGRAM_VIRTUALLY_FRAME" val="{&quot;height&quot;:498.69287048820433,&quot;left&quot;:171.57503937007874,&quot;top&quot;:37.707208251953126,&quot;width&quot;:850.4217990088275}"/>
</p:tagLst>
</file>

<file path=ppt/tags/tag241.xml><?xml version="1.0" encoding="utf-8"?>
<p:tagLst xmlns:p="http://schemas.openxmlformats.org/presentationml/2006/main">
  <p:tag name="KSO_WM_DIAGRAM_VIRTUALLY_FRAME" val="{&quot;height&quot;:498.69287048820433,&quot;left&quot;:171.57503937007874,&quot;top&quot;:37.707208251953126,&quot;width&quot;:850.4217990088275}"/>
</p:tagLst>
</file>

<file path=ppt/tags/tag24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31459_1*m_h_i*1_2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31459_1*m_h_i*1_2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5,6,5,6,5,6]}"/>
</p:tagLst>
</file>

<file path=ppt/tags/tag24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31459_1*m_h_i*1_2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45.xml><?xml version="1.0" encoding="utf-8"?>
<p:tagLst xmlns:p="http://schemas.openxmlformats.org/presentationml/2006/main">
  <p:tag name="KSO_WM_DIAGRAM_VIRTUALLY_FRAME" val="{&quot;height&quot;:498.69287048820433,&quot;left&quot;:171.57503937007874,&quot;top&quot;:37.707208251953126,&quot;width&quot;:850.4217990088275}"/>
</p:tagLst>
</file>

<file path=ppt/tags/tag2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31459_1*m_h_i*1_1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31459_1*m_h_i*1_1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5,6,5,6,5,6]}"/>
</p:tagLst>
</file>

<file path=ppt/tags/tag2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31459_1*m_h_i*1_1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49.xml><?xml version="1.0" encoding="utf-8"?>
<p:tagLst xmlns:p="http://schemas.openxmlformats.org/presentationml/2006/main">
  <p:tag name="KSO_WM_DIAGRAM_VIRTUALLY_FRAME" val="{&quot;height&quot;:498.69287048820433,&quot;left&quot;:171.57503937007874,&quot;top&quot;:37.707208251953126,&quot;width&quot;:850.4217990088275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2_4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4"/>
  <p:tag name="KSO_WM_DIAGRAM_VERSION" val="3"/>
  <p:tag name="KSO_WM_DIAGRAM_COLOR_TRICK" val="1"/>
  <p:tag name="KSO_WM_DIAGRAM_COLOR_TEXT_CAN_REMOVE" val="n"/>
  <p:tag name="KSO_WM_UNIT_FILL_TYPE" val="3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699999988079071}],&quot;type&quot;:3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.0500000007450580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50.xml><?xml version="1.0" encoding="utf-8"?>
<p:tagLst xmlns:p="http://schemas.openxmlformats.org/presentationml/2006/main">
  <p:tag name="KSO_WM_DIAGRAM_VIRTUALLY_FRAME" val="{&quot;height&quot;:498.69287048820433,&quot;left&quot;:171.57503937007874,&quot;top&quot;:37.707208251953126,&quot;width&quot;:850.4217990088275}"/>
</p:tagLst>
</file>

<file path=ppt/tags/tag2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31459_1*m_h_i*1_2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31459_1*m_h_i*1_2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5,6,5,6,5,6]}"/>
</p:tagLst>
</file>

<file path=ppt/tags/tag2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31459_1*m_h_i*1_2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54.xml><?xml version="1.0" encoding="utf-8"?>
<p:tagLst xmlns:p="http://schemas.openxmlformats.org/presentationml/2006/main">
  <p:tag name="KSO_WM_DIAGRAM_VIRTUALLY_FRAME" val="{&quot;height&quot;:498.69287048820433,&quot;left&quot;:171.57503937007874,&quot;top&quot;:37.707208251953126,&quot;width&quot;:850.4217990088275}"/>
</p:tagLst>
</file>

<file path=ppt/tags/tag2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31459_1*m_h_i*1_1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31459_1*m_h_i*1_1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5,6,5,6,5,6]}"/>
</p:tagLst>
</file>

<file path=ppt/tags/tag25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31459_1*m_h_i*1_1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5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37.12503937007871,&quot;top&quot;:142.38579406738282,&quot;width&quot;:472.796786801796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37.12503937007871,&quot;top&quot;:142.38579406738282,&quot;width&quot;:472.796786801796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2_1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60.xml><?xml version="1.0" encoding="utf-8"?>
<p:tagLst xmlns:p="http://schemas.openxmlformats.org/presentationml/2006/main">
  <p:tag name="KSO_WM_DIAGRAM_VIRTUALLY_FRAME" val="{&quot;height&quot;:378.3999938964844,&quot;left&quot;:53.55637795275588,&quot;top&quot;:203.45000305175782,&quot;width&quot;:846.4872440944885}"/>
  <p:tag name="KSO_WM_UNIT_HIGHLIGHT" val="0"/>
  <p:tag name="KSO_WM_UNIT_COMPATIBLE" val="0"/>
  <p:tag name="KSO_WM_UNIT_DIAGRAM_ISNUMVISUAL" val="0"/>
  <p:tag name="KSO_WM_UNIT_DIAGRAM_ISREFERUNIT" val="0"/>
  <p:tag name="KSO_WM_UNIT_ID" val="diagram20236933_2*m_i*1_1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0,&quot;transparency&quot;:0.800000011920929},{&quot;brightness&quot;:0.5,&quot;colorType&quot;:1,&quot;foreColorIndex&quot;:13,&quot;pos&quot;:0.6000000238418579,&quot;transparency&quot;:0.4000000059604645},{&quot;brightness&quot;:0.5,&quot;colorType&quot;:1,&quot;foreColorIndex&quot;:13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61.xml><?xml version="1.0" encoding="utf-8"?>
<p:tagLst xmlns:p="http://schemas.openxmlformats.org/presentationml/2006/main">
  <p:tag name="KSO_WM_DIAGRAM_VIRTUALLY_FRAME" val="{&quot;height&quot;:378.3999938964844,&quot;left&quot;:53.55637795275588,&quot;top&quot;:203.45000305175782,&quot;width&quot;:846.4872440944885}"/>
  <p:tag name="KSO_WM_UNIT_HIGHLIGHT" val="0"/>
  <p:tag name="KSO_WM_UNIT_COMPATIBLE" val="0"/>
  <p:tag name="KSO_WM_UNIT_DIAGRAM_ISNUMVISUAL" val="0"/>
  <p:tag name="KSO_WM_UNIT_DIAGRAM_ISREFERUNIT" val="0"/>
  <p:tag name="KSO_WM_UNIT_ID" val="diagram20236933_2*m_i*1_2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5299999713897705,&quot;transparency&quot;:0},{&quot;brightness&quot;:0.800000011920929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62.xml><?xml version="1.0" encoding="utf-8"?>
<p:tagLst xmlns:p="http://schemas.openxmlformats.org/presentationml/2006/main">
  <p:tag name="KSO_WM_DIAGRAM_VIRTUALLY_FRAME" val="{&quot;height&quot;:378.3999938964844,&quot;left&quot;:53.55637795275588,&quot;top&quot;:203.45000305175782,&quot;width&quot;:846.4872440944885}"/>
  <p:tag name="KSO_WM_UNIT_HIGHLIGHT" val="0"/>
  <p:tag name="KSO_WM_UNIT_COMPATIBLE" val="0"/>
  <p:tag name="KSO_WM_UNIT_DIAGRAM_ISNUMVISUAL" val="0"/>
  <p:tag name="KSO_WM_UNIT_DIAGRAM_ISREFERUNIT" val="0"/>
  <p:tag name="KSO_WM_UNIT_ID" val="diagram20236933_2*m_h_a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63.xml><?xml version="1.0" encoding="utf-8"?>
<p:tagLst xmlns:p="http://schemas.openxmlformats.org/presentationml/2006/main">
  <p:tag name="KSO_WM_DIAGRAM_VIRTUALLY_FRAME" val="{&quot;height&quot;:378.3999938964844,&quot;left&quot;:53.55637795275588,&quot;top&quot;:203.45000305175782,&quot;width&quot;:846.4872440944885}"/>
  <p:tag name="KSO_WM_UNIT_HIGHLIGHT" val="0"/>
  <p:tag name="KSO_WM_UNIT_COMPATIBLE" val="0"/>
  <p:tag name="KSO_WM_UNIT_DIAGRAM_ISNUMVISUAL" val="0"/>
  <p:tag name="KSO_WM_UNIT_DIAGRAM_ISREFERUNIT" val="0"/>
  <p:tag name="KSO_WM_UNIT_ID" val="diagram20236933_2*m_h_a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64.xml><?xml version="1.0" encoding="utf-8"?>
<p:tagLst xmlns:p="http://schemas.openxmlformats.org/presentationml/2006/main">
  <p:tag name="KSO_WM_DIAGRAM_VIRTUALLY_FRAME" val="{&quot;height&quot;:378.3999938964844,&quot;left&quot;:53.55637795275588,&quot;top&quot;:203.45000305175782,&quot;width&quot;:846.4872440944885}"/>
  <p:tag name="KSO_WM_UNIT_HIGHLIGHT" val="0"/>
  <p:tag name="KSO_WM_UNIT_COMPATIBLE" val="0"/>
  <p:tag name="KSO_WM_UNIT_DIAGRAM_ISNUMVISUAL" val="0"/>
  <p:tag name="KSO_WM_UNIT_DIAGRAM_ISREFERUNIT" val="0"/>
  <p:tag name="KSO_WM_UNIT_ID" val="diagram20236933_2*m_h_a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65.xml><?xml version="1.0" encoding="utf-8"?>
<p:tagLst xmlns:p="http://schemas.openxmlformats.org/presentationml/2006/main">
  <p:tag name="KSO_WM_DIAGRAM_VIRTUALLY_FRAME" val="{&quot;height&quot;:378.3999938964844,&quot;left&quot;:53.55637795275588,&quot;top&quot;:203.45000305175782,&quot;width&quot;:846.4872440944885}"/>
  <p:tag name="KSO_WM_UNIT_HIGHLIGHT" val="0"/>
  <p:tag name="KSO_WM_UNIT_COMPATIBLE" val="0"/>
  <p:tag name="KSO_WM_UNIT_DIAGRAM_ISNUMVISUAL" val="0"/>
  <p:tag name="KSO_WM_UNIT_DIAGRAM_ISREFERUNIT" val="0"/>
  <p:tag name="KSO_WM_UNIT_ID" val="diagram20236933_2*m_h_a*1_4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8"/>
  <p:tag name="KSO_WM_DIAGRAM_GROUP_CODE" val="m1-1"/>
  <p:tag name="KSO_WM_UNIT_TYPE" val="m_h_a"/>
  <p:tag name="KSO_WM_UNIT_INDEX" val="1_4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66.xml><?xml version="1.0" encoding="utf-8"?>
<p:tagLst xmlns:p="http://schemas.openxmlformats.org/presentationml/2006/main">
  <p:tag name="KSO_WM_DIAGRAM_VIRTUALLY_FRAME" val="{&quot;height&quot;:378.3999938964844,&quot;left&quot;:53.55637795275588,&quot;top&quot;:203.45000305175782,&quot;width&quot;:846.4872440944885}"/>
  <p:tag name="KSO_WM_UNIT_HIGHLIGHT" val="0"/>
  <p:tag name="KSO_WM_UNIT_COMPATIBLE" val="0"/>
  <p:tag name="KSO_WM_UNIT_DIAGRAM_ISNUMVISUAL" val="0"/>
  <p:tag name="KSO_WM_UNIT_DIAGRAM_ISREFERUNIT" val="0"/>
  <p:tag name="KSO_WM_UNIT_ID" val="diagram20236933_2*m_h_i*1_4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4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67.xml><?xml version="1.0" encoding="utf-8"?>
<p:tagLst xmlns:p="http://schemas.openxmlformats.org/presentationml/2006/main">
  <p:tag name="KSO_WM_DIAGRAM_VIRTUALLY_FRAME" val="{&quot;height&quot;:378.3999938964844,&quot;left&quot;:53.55637795275588,&quot;top&quot;:203.45000305175782,&quot;width&quot;:846.4872440944885}"/>
  <p:tag name="KSO_WM_UNIT_HIGHLIGHT" val="0"/>
  <p:tag name="KSO_WM_UNIT_COMPATIBLE" val="0"/>
  <p:tag name="KSO_WM_UNIT_DIAGRAM_ISNUMVISUAL" val="0"/>
  <p:tag name="KSO_WM_UNIT_DIAGRAM_ISREFERUNIT" val="0"/>
  <p:tag name="KSO_WM_UNIT_ID" val="diagram20236933_2*m_h_i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68.xml><?xml version="1.0" encoding="utf-8"?>
<p:tagLst xmlns:p="http://schemas.openxmlformats.org/presentationml/2006/main">
  <p:tag name="KSO_WM_DIAGRAM_VIRTUALLY_FRAME" val="{&quot;height&quot;:378.3999938964844,&quot;left&quot;:53.55637795275588,&quot;top&quot;:203.45000305175782,&quot;width&quot;:846.4872440944885}"/>
  <p:tag name="KSO_WM_UNIT_HIGHLIGHT" val="0"/>
  <p:tag name="KSO_WM_UNIT_COMPATIBLE" val="0"/>
  <p:tag name="KSO_WM_UNIT_DIAGRAM_ISNUMVISUAL" val="0"/>
  <p:tag name="KSO_WM_UNIT_DIAGRAM_ISREFERUNIT" val="0"/>
  <p:tag name="KSO_WM_UNIT_ID" val="diagram20236933_2*m_h_i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69.xml><?xml version="1.0" encoding="utf-8"?>
<p:tagLst xmlns:p="http://schemas.openxmlformats.org/presentationml/2006/main">
  <p:tag name="KSO_WM_DIAGRAM_VIRTUALLY_FRAME" val="{&quot;height&quot;:378.3999938964844,&quot;left&quot;:53.55637795275588,&quot;top&quot;:203.45000305175782,&quot;width&quot;:846.4872440944885}"/>
  <p:tag name="KSO_WM_UNIT_HIGHLIGHT" val="0"/>
  <p:tag name="KSO_WM_UNIT_COMPATIBLE" val="0"/>
  <p:tag name="KSO_WM_UNIT_DIAGRAM_ISNUMVISUAL" val="0"/>
  <p:tag name="KSO_WM_UNIT_DIAGRAM_ISREFERUNIT" val="0"/>
  <p:tag name="KSO_WM_UNIT_ID" val="diagram20236933_2*m_h_i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2_2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7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198.92841186523438,&quot;left&quot;:56.325039370078706,&quot;top&quot;:110.38579406738282,&quot;width&quot;:903.72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198.92841186523438,&quot;left&quot;:56.325039370078706,&quot;top&quot;:110.38579406738282,&quot;width&quot;:903.72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7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1063_2*m_h_f*1_2_1"/>
  <p:tag name="KSO_WM_TEMPLATE_CATEGORY" val="diagram"/>
  <p:tag name="KSO_WM_TEMPLATE_INDEX" val="20231063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UNIT_VALUE" val="39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7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063_2*m_h_f*1_3_1"/>
  <p:tag name="KSO_WM_TEMPLATE_CATEGORY" val="diagram"/>
  <p:tag name="KSO_WM_TEMPLATE_INDEX" val="20231063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UNIT_VALUE" val="39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7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1063_2*m_h_f*1_1_1"/>
  <p:tag name="KSO_WM_TEMPLATE_CATEGORY" val="diagram"/>
  <p:tag name="KSO_WM_TEMPLATE_INDEX" val="20231063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DIAGRAM_GROUP_CODE" val="m1-1"/>
  <p:tag name="KSO_WM_UNIT_VALUE" val="39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3_2*m_h_a*1_1_1"/>
  <p:tag name="KSO_WM_TEMPLATE_CATEGORY" val="diagram"/>
  <p:tag name="KSO_WM_TEMPLATE_INDEX" val="20231063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a"/>
  <p:tag name="KSO_WM_UNIT_INDEX" val="1_1_1"/>
  <p:tag name="KSO_WM_UNIT_ISCONTENTSTITLE" val="0"/>
  <p:tag name="KSO_WM_UNIT_ISNUMDGMTITLE" val="0"/>
  <p:tag name="KSO_WM_UNIT_NOCLEAR" val="0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gradient&quot;:[{&quot;brightness&quot;:0.20000000298023224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UNIT_VALUE" val="6"/>
  <p:tag name="KSO_WM_UNIT_TEXT_FILL_TYPE" val="1"/>
  <p:tag name="KSO_WM_UNIT_PRESET_TEXT" val="添加项标题"/>
  <p:tag name="KSO_WM_UNIT_FILL_TYPE" val="3"/>
  <p:tag name="KSO_WM_UNIT_LINE_FORE_SCHEMECOLOR_INDEX" val="16"/>
  <p:tag name="KSO_WM_UNIT_TEXT_TYPE" val="1"/>
  <p:tag name="KSO_WM_DIAGRAM_USE_COLOR_VALUE" val="{&quot;color_scheme&quot;:1,&quot;color_type&quot;:1,&quot;theme_color_indexes&quot;:[5,6,5,6,5,6]}"/>
</p:tagLst>
</file>

<file path=ppt/tags/tag2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3_2*m_h_a*1_2_1"/>
  <p:tag name="KSO_WM_TEMPLATE_CATEGORY" val="diagram"/>
  <p:tag name="KSO_WM_TEMPLATE_INDEX" val="20231063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a"/>
  <p:tag name="KSO_WM_UNIT_INDEX" val="1_2_1"/>
  <p:tag name="KSO_WM_UNIT_ISCONTENTSTITLE" val="0"/>
  <p:tag name="KSO_WM_UNIT_ISNUMDGMTITLE" val="0"/>
  <p:tag name="KSO_WM_UNIT_NOCLEAR" val="0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gradient&quot;:[{&quot;brightness&quot;:0.20000000298023224,&quot;colorType&quot;:1,&quot;foreColorIndex&quot;:6,&quot;pos&quot;:0,&quot;transparency&quot;:0},{&quot;brightness&quot;:0.10000000149011612,&quot;colorType&quot;:1,&quot;foreColorIndex&quot;:6,&quot;pos&quot;:0.800000011920929,&quot;transparency&quot;:0}],&quot;type&quot;:3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8,&quot;transparency&quot;:0.6000000238418579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添加项标题"/>
  <p:tag name="KSO_WM_UNIT_FILL_TYPE" val="3"/>
  <p:tag name="KSO_WM_UNIT_LINE_FORE_SCHEMECOLOR_INDEX" val="16"/>
  <p:tag name="KSO_WM_UNIT_TEXT_TYPE" val="1"/>
  <p:tag name="KSO_WM_DIAGRAM_USE_COLOR_VALUE" val="{&quot;color_scheme&quot;:1,&quot;color_type&quot;:1,&quot;theme_color_indexes&quot;:[5,6,5,6,5,6]}"/>
</p:tagLst>
</file>

<file path=ppt/tags/tag27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3_2*m_h_a*1_3_1"/>
  <p:tag name="KSO_WM_TEMPLATE_CATEGORY" val="diagram"/>
  <p:tag name="KSO_WM_TEMPLATE_INDEX" val="20231063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a"/>
  <p:tag name="KSO_WM_UNIT_INDEX" val="1_3_1"/>
  <p:tag name="KSO_WM_UNIT_ISCONTENTSTITLE" val="0"/>
  <p:tag name="KSO_WM_UNIT_ISNUMDGMTITLE" val="0"/>
  <p:tag name="KSO_WM_UNIT_NOCLEAR" val="0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gradient&quot;:[{&quot;brightness&quot;:0.20000000298023224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0,&quot;colorType&quot;:1,&quot;foreColorIndex&quot;:1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brightness&quot;:-0.25,&quot;colorType&quot;:1,&quot;foreColorIndex&quot;:8,&quot;transparency&quot;:0.6000000238418579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添加项标题"/>
  <p:tag name="KSO_WM_UNIT_FILL_TYPE" val="3"/>
  <p:tag name="KSO_WM_UNIT_LINE_FORE_SCHEMECOLOR_INDEX" val="16"/>
  <p:tag name="KSO_WM_UNIT_TEXT_TYPE" val="1"/>
  <p:tag name="KSO_WM_DIAGRAM_USE_COLOR_VALUE" val="{&quot;color_scheme&quot;:1,&quot;color_type&quot;:1,&quot;theme_color_indexes&quot;:[5,6,5,6,5,6]}"/>
</p:tagLst>
</file>

<file path=ppt/tags/tag278.xml><?xml version="1.0" encoding="utf-8"?>
<p:tagLst xmlns:p="http://schemas.openxmlformats.org/presentationml/2006/main">
  <p:tag name="KSO_WM_DIAGRAM_VIRTUALLY_FRAME" val="{&quot;height&quot;:254.85000610351562,&quot;left&quot;:69.2,&quot;top&quot;:298.8249969482422,&quot;width&quot;:804}"/>
</p:tagLst>
</file>

<file path=ppt/tags/tag2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3_2*m_h_i*1_1_2"/>
  <p:tag name="KSO_WM_TEMPLATE_CATEGORY" val="diagram"/>
  <p:tag name="KSO_WM_TEMPLATE_INDEX" val="20231063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1_2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824_2*l_h_f*1_2_1"/>
  <p:tag name="KSO_WM_TEMPLATE_CATEGORY" val="diagram"/>
  <p:tag name="KSO_WM_TEMPLATE_INDEX" val="2023482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UNIT_VALUE" val="65"/>
  <p:tag name="KSO_WM_DIAGRAM_VERSION" val="3"/>
  <p:tag name="KSO_WM_DIAGRAM_COLOR_TRICK" val="1"/>
  <p:tag name="KSO_WM_DIAGRAM_COLOR_TEXT_CAN_REMOVE" val="n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1063_2*m_h_x*1_1_1"/>
  <p:tag name="KSO_WM_TEMPLATE_CATEGORY" val="diagram"/>
  <p:tag name="KSO_WM_TEMPLATE_INDEX" val="20231063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53*45"/>
  <p:tag name="KSO_WM_UNIT_TYPE" val="m_h_x"/>
  <p:tag name="KSO_WM_UNIT_INDEX" val="1_1_1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81.xml><?xml version="1.0" encoding="utf-8"?>
<p:tagLst xmlns:p="http://schemas.openxmlformats.org/presentationml/2006/main">
  <p:tag name="KSO_WM_DIAGRAM_VIRTUALLY_FRAME" val="{&quot;height&quot;:254.85000610351562,&quot;left&quot;:69.2,&quot;top&quot;:298.8249969482422,&quot;width&quot;:804}"/>
</p:tagLst>
</file>

<file path=ppt/tags/tag2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3_2*m_h_i*1_2_2"/>
  <p:tag name="KSO_WM_TEMPLATE_CATEGORY" val="diagram"/>
  <p:tag name="KSO_WM_TEMPLATE_INDEX" val="20231063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2_2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1063_2*m_h_x*1_2_1"/>
  <p:tag name="KSO_WM_TEMPLATE_CATEGORY" val="diagram"/>
  <p:tag name="KSO_WM_TEMPLATE_INDEX" val="20231063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8*41"/>
  <p:tag name="KSO_WM_UNIT_TYPE" val="m_h_x"/>
  <p:tag name="KSO_WM_UNIT_INDEX" val="1_2_1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gradient&quot;:[{&quot;brightness&quot;:0.4000000059604645,&quot;colorType&quot;:1,&quot;foreColorIndex&quot;:6,&quot;pos&quot;:0,&quot;transparency&quot;:0},{&quot;brightness&quot;:0.4000000059604645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63_2*m_h_i*1_3_2"/>
  <p:tag name="KSO_WM_TEMPLATE_CATEGORY" val="diagram"/>
  <p:tag name="KSO_WM_TEMPLATE_INDEX" val="20231063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GROUP_CODE" val="m1-1"/>
  <p:tag name="KSO_WM_UNIT_TYPE" val="m_h_i"/>
  <p:tag name="KSO_WM_UNIT_INDEX" val="1_3_2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6,&quot;transparency&quot;:0},&quot;type&quot;:1},&quot;glow&quot;:{&quot;colorType&quot;:0},&quot;line&quot;:{&quot;type&quot;:0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1063_2*m_h_x*1_3_1"/>
  <p:tag name="KSO_WM_TEMPLATE_CATEGORY" val="diagram"/>
  <p:tag name="KSO_WM_TEMPLATE_INDEX" val="20231063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53*55"/>
  <p:tag name="KSO_WM_UNIT_TYPE" val="m_h_x"/>
  <p:tag name="KSO_WM_UNIT_INDEX" val="1_3_1"/>
  <p:tag name="KSO_WM_DIAGRAM_MAX_ITEMCNT" val="5"/>
  <p:tag name="KSO_WM_DIAGRAM_MIN_ITEMCNT" val="2"/>
  <p:tag name="KSO_WM_DIAGRAM_VIRTUALLY_FRAME" val="{&quot;height&quot;:254.85000610351562,&quot;left&quot;:69.2,&quot;top&quot;:298.8249969482422,&quot;width&quot;:80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8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211.72841186523436,&quot;left&quot;:50.725039370078704,&quot;top&quot;:102.38579406738282,&quot;width&quot;:904.5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211.72841186523436,&quot;left&quot;:50.725039370078704,&quot;top&quot;:102.38579406738282,&quot;width&quot;:904.5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456_2*m_h_a*1_1_1"/>
  <p:tag name="KSO_WM_TEMPLATE_CATEGORY" val="diagram"/>
  <p:tag name="KSO_WM_TEMPLATE_INDEX" val="20231456"/>
  <p:tag name="KSO_WM_UNIT_LAYERLEVEL" val="1_1_1"/>
  <p:tag name="KSO_WM_TAG_VERSION" val="3.0"/>
  <p:tag name="KSO_WM_UNIT_TEXT_FILL_FORE_SCHEMECOLOR_INDEX_BRIGHTNESS" val="0.15"/>
  <p:tag name="KSO_WM_UNIT_TEXT_FILL_TYPE" val="1"/>
  <p:tag name="KSO_WM_DIAGRAM_VERSION" val="3"/>
  <p:tag name="KSO_WM_DIAGRAM_GROUP_CODE" val="m1-1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289.xml><?xml version="1.0" encoding="utf-8"?>
<p:tagLst xmlns:p="http://schemas.openxmlformats.org/presentationml/2006/main">
  <p:tag name="KSO_WM_DIAGRAM_VIRTUALLY_FRAME" val="{&quot;height&quot;:370.1795959472656,&quot;left&quot;:272.1417236328125,&quot;top&quot;:145.9602020263672,&quot;width&quot;:863.7248118002584}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4824_2*l_h_a*1_2_1"/>
  <p:tag name="KSO_WM_TEMPLATE_CATEGORY" val="diagram"/>
  <p:tag name="KSO_WM_TEMPLATE_INDEX" val="2023482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UNIT_VALUE" val="10"/>
  <p:tag name="KSO_WM_DIAGRAM_VERSION" val="3"/>
  <p:tag name="KSO_WM_DIAGRAM_COLOR_TRICK" val="1"/>
  <p:tag name="KSO_WM_DIAGRAM_COLOR_TEXT_CAN_REMOVE" val="n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6_2*m_h_i*1_1_3"/>
  <p:tag name="KSO_WM_TEMPLATE_CATEGORY" val="diagram"/>
  <p:tag name="KSO_WM_TEMPLATE_INDEX" val="20231456"/>
  <p:tag name="KSO_WM_UNIT_LAYERLEVEL" val="1_1_1"/>
  <p:tag name="KSO_WM_TAG_VERSION" val="3.0"/>
  <p:tag name="KSO_WM_DIAGRAM_VERSION" val="3"/>
  <p:tag name="KSO_WM_DIAGRAM_GROUP_CODE" val="m1-1"/>
  <p:tag name="KSO_WM_UNIT_TYPE" val="m_h_i"/>
  <p:tag name="KSO_WM_UNIT_INDEX" val="1_1_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gradient&quot;:[{&quot;brightness&quot;:0.800000011920929,&quot;colorType&quot;:1,&quot;foreColorIndex&quot;:5,&quot;pos&quot;:0.9930099844932556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6_2*m_h_i*1_1_1"/>
  <p:tag name="KSO_WM_TEMPLATE_CATEGORY" val="diagram"/>
  <p:tag name="KSO_WM_TEMPLATE_INDEX" val="20231456"/>
  <p:tag name="KSO_WM_UNIT_LAYERLEVEL" val="1_1_1"/>
  <p:tag name="KSO_WM_TAG_VERSION" val="3.0"/>
  <p:tag name="KSO_WM_DIAGRAM_VERSION" val="3"/>
  <p:tag name="KSO_WM_DIAGRAM_GROUP_CODE" val="m1-1"/>
  <p:tag name="KSO_WM_UNIT_TYPE" val="m_h_i"/>
  <p:tag name="KSO_WM_UNIT_INDEX" val="1_1_1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6_2*m_h_i*1_1_2"/>
  <p:tag name="KSO_WM_TEMPLATE_CATEGORY" val="diagram"/>
  <p:tag name="KSO_WM_TEMPLATE_INDEX" val="20231456"/>
  <p:tag name="KSO_WM_UNIT_LAYERLEVEL" val="1_1_1"/>
  <p:tag name="KSO_WM_TAG_VERSION" val="3.0"/>
  <p:tag name="KSO_WM_DIAGRAM_VERSION" val="3"/>
  <p:tag name="KSO_WM_DIAGRAM_GROUP_CODE" val="m1-1"/>
  <p:tag name="KSO_WM_UNIT_TYPE" val="m_h_i"/>
  <p:tag name="KSO_WM_UNIT_INDEX" val="1_1_2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293.xml><?xml version="1.0" encoding="utf-8"?>
<p:tagLst xmlns:p="http://schemas.openxmlformats.org/presentationml/2006/main">
  <p:tag name="KSO_WM_DIAGRAM_VIRTUALLY_FRAME" val="{&quot;height&quot;:370.1795959472656,&quot;left&quot;:272.1417236328125,&quot;top&quot;:145.9602020263672,&quot;width&quot;:863.7248118002584}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6_2*m_h_i*1_2_3"/>
  <p:tag name="KSO_WM_TEMPLATE_CATEGORY" val="diagram"/>
  <p:tag name="KSO_WM_TEMPLATE_INDEX" val="20231456"/>
  <p:tag name="KSO_WM_UNIT_LAYERLEVEL" val="1_1_1"/>
  <p:tag name="KSO_WM_TAG_VERSION" val="3.0"/>
  <p:tag name="KSO_WM_DIAGRAM_VERSION" val="3"/>
  <p:tag name="KSO_WM_DIAGRAM_GROUP_CODE" val="m1-1"/>
  <p:tag name="KSO_WM_UNIT_TYPE" val="m_h_i"/>
  <p:tag name="KSO_WM_UNIT_INDEX" val="1_2_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gradient&quot;:[{&quot;brightness&quot;:0.800000011920929,&quot;colorType&quot;:1,&quot;foreColorIndex&quot;:5,&quot;pos&quot;:0.9930099844932556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6_2*m_h_i*1_2_1"/>
  <p:tag name="KSO_WM_TEMPLATE_CATEGORY" val="diagram"/>
  <p:tag name="KSO_WM_TEMPLATE_INDEX" val="20231456"/>
  <p:tag name="KSO_WM_UNIT_LAYERLEVEL" val="1_1_1"/>
  <p:tag name="KSO_WM_TAG_VERSION" val="3.0"/>
  <p:tag name="KSO_WM_DIAGRAM_VERSION" val="3"/>
  <p:tag name="KSO_WM_DIAGRAM_GROUP_CODE" val="m1-1"/>
  <p:tag name="KSO_WM_UNIT_TYPE" val="m_h_i"/>
  <p:tag name="KSO_WM_UNIT_INDEX" val="1_2_1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6_2*m_h_i*1_2_2"/>
  <p:tag name="KSO_WM_TEMPLATE_CATEGORY" val="diagram"/>
  <p:tag name="KSO_WM_TEMPLATE_INDEX" val="20231456"/>
  <p:tag name="KSO_WM_UNIT_LAYERLEVEL" val="1_1_1"/>
  <p:tag name="KSO_WM_TAG_VERSION" val="3.0"/>
  <p:tag name="KSO_WM_DIAGRAM_VERSION" val="3"/>
  <p:tag name="KSO_WM_DIAGRAM_GROUP_CODE" val="m1-1"/>
  <p:tag name="KSO_WM_UNIT_TYPE" val="m_h_i"/>
  <p:tag name="KSO_WM_UNIT_INDEX" val="1_2_2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2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456_2*m_h_a*1_2_1"/>
  <p:tag name="KSO_WM_TEMPLATE_CATEGORY" val="diagram"/>
  <p:tag name="KSO_WM_TEMPLATE_INDEX" val="20231456"/>
  <p:tag name="KSO_WM_UNIT_LAYERLEVEL" val="1_1_1"/>
  <p:tag name="KSO_WM_TAG_VERSION" val="3.0"/>
  <p:tag name="KSO_WM_UNIT_TEXT_FILL_FORE_SCHEMECOLOR_INDEX_BRIGHTNESS" val="0.15"/>
  <p:tag name="KSO_WM_UNIT_TEXT_FILL_TYPE" val="1"/>
  <p:tag name="KSO_WM_DIAGRAM_VERSION" val="3"/>
  <p:tag name="KSO_WM_DIAGRAM_GROUP_CODE" val="m1-1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9_1*m_i*1_1"/>
  <p:tag name="KSO_WM_TEMPLATE_CATEGORY" val="diagram"/>
  <p:tag name="KSO_WM_TEMPLATE_INDEX" val="20231459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1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400000214576721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2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456_2*m_h_a*1_1_1"/>
  <p:tag name="KSO_WM_TEMPLATE_CATEGORY" val="diagram"/>
  <p:tag name="KSO_WM_TEMPLATE_INDEX" val="20231456"/>
  <p:tag name="KSO_WM_UNIT_LAYERLEVEL" val="1_1_1"/>
  <p:tag name="KSO_WM_TAG_VERSION" val="3.0"/>
  <p:tag name="KSO_WM_UNIT_TEXT_FILL_FORE_SCHEMECOLOR_INDEX_BRIGHTNESS" val="0.15"/>
  <p:tag name="KSO_WM_UNIT_TEXT_FILL_TYPE" val="1"/>
  <p:tag name="KSO_WM_DIAGRAM_VERSION" val="3"/>
  <p:tag name="KSO_WM_DIAGRAM_GROUP_CODE" val="m1-1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UNIT_TEXT_TYPE" val="1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1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gradient&quot;:[{&quot;brightness&quot;:0,&quot;colorType&quot;:1,&quot;foreColorIndex&quot;:5,&quot;pos&quot;:0.5199999809265137,&quot;transparency&quot;:1},{&quot;brightness&quot;:0,&quot;colorType&quot;:1,&quot;foreColorIndex&quot;:5,&quot;pos&quot;:0,&quot;transparency&quot;:0.8500000238418579},{&quot;brightness&quot;:0,&quot;colorType&quot;:1,&quot;foreColorIndex&quot;:5,&quot;pos&quot;:1,&quot;transparency&quot;:0.8999999761581421}],&quot;type&quot;:3},&quot;glow&quot;:{&quot;colorType&quot;:0},&quot;line&quot;:{&quot;gradient&quot;:[{&quot;brightness&quot;:0,&quot;colorType&quot;:1,&quot;foreColorIndex&quot;:5,&quot;pos&quot;:0.23999999463558197,&quot;transparency&quot;:1},{&quot;brightness&quot;:0,&quot;colorType&quot;:1,&quot;foreColorIndex&quot;:5,&quot;pos&quot;:1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2_3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1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0.xml><?xml version="1.0" encoding="utf-8"?>
<p:tagLst xmlns:p="http://schemas.openxmlformats.org/presentationml/2006/main">
  <p:tag name="KSO_WM_DIAGRAM_VIRTUALLY_FRAME" val="{&quot;height&quot;:370.1795959472656,&quot;left&quot;:272.1417236328125,&quot;top&quot;:145.9602020263672,&quot;width&quot;:863.7248118002584}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6_2*m_h_i*1_1_3"/>
  <p:tag name="KSO_WM_TEMPLATE_CATEGORY" val="diagram"/>
  <p:tag name="KSO_WM_TEMPLATE_INDEX" val="20231456"/>
  <p:tag name="KSO_WM_UNIT_LAYERLEVEL" val="1_1_1"/>
  <p:tag name="KSO_WM_TAG_VERSION" val="3.0"/>
  <p:tag name="KSO_WM_DIAGRAM_VERSION" val="3"/>
  <p:tag name="KSO_WM_DIAGRAM_GROUP_CODE" val="m1-1"/>
  <p:tag name="KSO_WM_UNIT_TYPE" val="m_h_i"/>
  <p:tag name="KSO_WM_UNIT_INDEX" val="1_1_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gradient&quot;:[{&quot;brightness&quot;:0.800000011920929,&quot;colorType&quot;:1,&quot;foreColorIndex&quot;:5,&quot;pos&quot;:0.9930099844932556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6_2*m_h_i*1_1_1"/>
  <p:tag name="KSO_WM_TEMPLATE_CATEGORY" val="diagram"/>
  <p:tag name="KSO_WM_TEMPLATE_INDEX" val="20231456"/>
  <p:tag name="KSO_WM_UNIT_LAYERLEVEL" val="1_1_1"/>
  <p:tag name="KSO_WM_TAG_VERSION" val="3.0"/>
  <p:tag name="KSO_WM_DIAGRAM_VERSION" val="3"/>
  <p:tag name="KSO_WM_DIAGRAM_GROUP_CODE" val="m1-1"/>
  <p:tag name="KSO_WM_UNIT_TYPE" val="m_h_i"/>
  <p:tag name="KSO_WM_UNIT_INDEX" val="1_1_1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gradient&quot;:[{&quot;brightness&quot;:-0.25,&quot;colorType&quot;:1,&quot;foreColorIndex&quot;:5,&quot;pos&quot;:0.9930099844932556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6_2*m_h_i*1_1_2"/>
  <p:tag name="KSO_WM_TEMPLATE_CATEGORY" val="diagram"/>
  <p:tag name="KSO_WM_TEMPLATE_INDEX" val="20231456"/>
  <p:tag name="KSO_WM_UNIT_LAYERLEVEL" val="1_1_1"/>
  <p:tag name="KSO_WM_TAG_VERSION" val="3.0"/>
  <p:tag name="KSO_WM_DIAGRAM_VERSION" val="3"/>
  <p:tag name="KSO_WM_DIAGRAM_GROUP_CODE" val="m1-1"/>
  <p:tag name="KSO_WM_UNIT_TYPE" val="m_h_i"/>
  <p:tag name="KSO_WM_UNIT_INDEX" val="1_1_2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70.1795959472656,&quot;left&quot;:272.1417236328125,&quot;top&quot;:145.9602020263672,&quot;width&quot;:863.724811800258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3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437.6,&quot;left&quot;:1.1250393700787402,&quot;top&quot;:84.4,&quot;width&quot;:1087.0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0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437.6,&quot;left&quot;:1.1250393700787402,&quot;top&quot;:84.4,&quot;width&quot;:1087.07496062992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9_1*m_i*1_1"/>
  <p:tag name="KSO_WM_TEMPLATE_CATEGORY" val="diagram"/>
  <p:tag name="KSO_WM_TEMPLATE_INDEX" val="20231459"/>
  <p:tag name="KSO_WM_UNIT_LAYERLEVEL" val="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1"/>
  <p:tag name="KSO_WM_DIAGRAM_MAX_ITEMCNT" val="6"/>
  <p:tag name="KSO_WM_DIAGRAM_MIN_ITEMCNT" val="2"/>
  <p:tag name="KSO_WM_DIAGRAM_VIRTUALLY_FRAME" val="{&quot;height&quot;:451.85,&quot;left&quot;:584.4,&quot;top&quot;:70.15,&quot;width&quot;:234.4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400000214576721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1_2"/>
  <p:tag name="KSO_WM_TEMPLATE_CATEGORY" val="diagram"/>
  <p:tag name="KSO_WM_TEMPLATE_INDEX" val="202314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1_2"/>
  <p:tag name="KSO_WM_DIAGRAM_MAX_ITEMCNT" val="6"/>
  <p:tag name="KSO_WM_DIAGRAM_MIN_ITEMCNT" val="3"/>
  <p:tag name="KSO_WM_DIAGRAM_VIRTUALLY_FRAME" val="{&quot;height&quot;:388.3748779296875,&quot;left&quot;:392.4249572753906,&quot;top&quot;:129.96256103515626,&quot;width&quot;:849.65008544921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79999995231628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8.xml><?xml version="1.0" encoding="utf-8"?>
<p:tagLst xmlns:p="http://schemas.openxmlformats.org/presentationml/2006/main">
  <p:tag name="KSO_WM_DIAGRAM_VIRTUALLY_FRAME" val="{&quot;height&quot;:388.3748779296875,&quot;left&quot;:392.4249572753906,&quot;top&quot;:129.96256103515626,&quot;width&quot;:849.6500854492188}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31457_1*m_h_i*1_1_1"/>
  <p:tag name="KSO_WM_TEMPLATE_CATEGORY" val="diagram"/>
  <p:tag name="KSO_WM_TEMPLATE_INDEX" val="2023145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3"/>
  <p:tag name="KSO_WM_DIAGRAM_VIRTUALLY_FRAME" val="{&quot;height&quot;:388.3748779296875,&quot;left&quot;:392.4249572753906,&quot;top&quot;:129.96256103515626,&quot;width&quot;:849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1.xml><?xml version="1.0" encoding="utf-8"?>
<p:tagLst xmlns:p="http://schemas.openxmlformats.org/presentationml/2006/main">
  <p:tag name="KSO_WM_DIAGRAM_VIRTUALLY_FRAME" val="{&quot;height&quot;:335,&quot;left&quot;:95.50007874015748,&quot;top&quot;:124.45,&quot;width&quot;:835.8999212598425}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1_3"/>
  <p:tag name="KSO_WM_TEMPLATE_CATEGORY" val="diagram"/>
  <p:tag name="KSO_WM_TEMPLATE_INDEX" val="202314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1_3"/>
  <p:tag name="KSO_WM_DIAGRAM_MAX_ITEMCNT" val="6"/>
  <p:tag name="KSO_WM_DIAGRAM_MIN_ITEMCNT" val="3"/>
  <p:tag name="KSO_WM_DIAGRAM_VIRTUALLY_FRAME" val="{&quot;height&quot;:388.3748779296875,&quot;left&quot;:392.4249572753906,&quot;top&quot;:129.96256103515626,&quot;width&quot;:849.65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311.xml><?xml version="1.0" encoding="utf-8"?>
<p:tagLst xmlns:p="http://schemas.openxmlformats.org/presentationml/2006/main">
  <p:tag name="KSO_WM_DIAGRAM_VIRTUALLY_FRAME" val="{&quot;height&quot;:388.3748779296875,&quot;left&quot;:392.4249572753906,&quot;top&quot;:129.96256103515626,&quot;width&quot;:849.6500854492188}"/>
</p:tagLst>
</file>

<file path=ppt/tags/tag312.xml><?xml version="1.0" encoding="utf-8"?>
<p:tagLst xmlns:p="http://schemas.openxmlformats.org/presentationml/2006/main">
  <p:tag name="KSO_WM_DIAGRAM_VIRTUALLY_FRAME" val="{&quot;height&quot;:388.3748779296875,&quot;left&quot;:392.4249572753906,&quot;top&quot;:129.96256103515626,&quot;width&quot;:849.6500854492188}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2_2"/>
  <p:tag name="KSO_WM_TEMPLATE_CATEGORY" val="diagram"/>
  <p:tag name="KSO_WM_TEMPLATE_INDEX" val="202314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2_2"/>
  <p:tag name="KSO_WM_DIAGRAM_MAX_ITEMCNT" val="6"/>
  <p:tag name="KSO_WM_DIAGRAM_MIN_ITEMCNT" val="3"/>
  <p:tag name="KSO_WM_DIAGRAM_VIRTUALLY_FRAME" val="{&quot;height&quot;:388.3748779296875,&quot;left&quot;:392.4249572753906,&quot;top&quot;:129.96256103515626,&quot;width&quot;:849.65008544921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05000000074505806,&quot;transparency&quot;:0},{&quot;brightness&quot;:0,&quot;colorType&quot;:1,&quot;foreColorIndex&quot;:5,&quot;pos&quot;:0.879999995231628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2_1"/>
  <p:tag name="KSO_WM_UNIT_ID" val="diagram20231457_1*m_h_i*1_2_1"/>
  <p:tag name="KSO_WM_TEMPLATE_CATEGORY" val="diagram"/>
  <p:tag name="KSO_WM_TEMPLATE_INDEX" val="2023145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3"/>
  <p:tag name="KSO_WM_DIAGRAM_VIRTUALLY_FRAME" val="{&quot;height&quot;:388.3748779296875,&quot;left&quot;:392.4249572753906,&quot;top&quot;:129.96256103515626,&quot;width&quot;:849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2_3"/>
  <p:tag name="KSO_WM_TEMPLATE_CATEGORY" val="diagram"/>
  <p:tag name="KSO_WM_TEMPLATE_INDEX" val="202314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2_3"/>
  <p:tag name="KSO_WM_DIAGRAM_MAX_ITEMCNT" val="6"/>
  <p:tag name="KSO_WM_DIAGRAM_MIN_ITEMCNT" val="3"/>
  <p:tag name="KSO_WM_DIAGRAM_VIRTUALLY_FRAME" val="{&quot;height&quot;:388.3748779296875,&quot;left&quot;:392.4249572753906,&quot;top&quot;:129.96256103515626,&quot;width&quot;:849.65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1_2"/>
  <p:tag name="KSO_WM_TEMPLATE_CATEGORY" val="diagram"/>
  <p:tag name="KSO_WM_TEMPLATE_INDEX" val="202314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1_2"/>
  <p:tag name="KSO_WM_DIAGRAM_MAX_ITEMCNT" val="6"/>
  <p:tag name="KSO_WM_DIAGRAM_MIN_ITEMCNT" val="3"/>
  <p:tag name="KSO_WM_DIAGRAM_VIRTUALLY_FRAME" val="{&quot;height&quot;:388.3748779296875,&quot;left&quot;:392.4249572753906,&quot;top&quot;:129.96256103515626,&quot;width&quot;:849.6500854492188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799999952316284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7.xml><?xml version="1.0" encoding="utf-8"?>
<p:tagLst xmlns:p="http://schemas.openxmlformats.org/presentationml/2006/main">
  <p:tag name="KSO_WM_DIAGRAM_VIRTUALLY_FRAME" val="{&quot;height&quot;:388.3748779296875,&quot;left&quot;:392.4249572753906,&quot;top&quot;:129.96256103515626,&quot;width&quot;:849.6500854492188}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m_h_i"/>
  <p:tag name="KSO_WM_UNIT_INDEX" val="1_1_1"/>
  <p:tag name="KSO_WM_UNIT_ID" val="diagram20231457_1*m_h_i*1_1_1"/>
  <p:tag name="KSO_WM_TEMPLATE_CATEGORY" val="diagram"/>
  <p:tag name="KSO_WM_TEMPLATE_INDEX" val="20231457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DIAGRAM_MAX_ITEMCNT" val="6"/>
  <p:tag name="KSO_WM_DIAGRAM_MIN_ITEMCNT" val="3"/>
  <p:tag name="KSO_WM_DIAGRAM_VIRTUALLY_FRAME" val="{&quot;height&quot;:388.3748779296875,&quot;left&quot;:392.4249572753906,&quot;top&quot;:129.96256103515626,&quot;width&quot;:849.65008544921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7_1*m_h_i*1_1_3"/>
  <p:tag name="KSO_WM_TEMPLATE_CATEGORY" val="diagram"/>
  <p:tag name="KSO_WM_TEMPLATE_INDEX" val="2023145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m1-1"/>
  <p:tag name="KSO_WM_UNIT_TYPE" val="m_h_i"/>
  <p:tag name="KSO_WM_UNIT_INDEX" val="1_1_3"/>
  <p:tag name="KSO_WM_DIAGRAM_MAX_ITEMCNT" val="6"/>
  <p:tag name="KSO_WM_DIAGRAM_MIN_ITEMCNT" val="3"/>
  <p:tag name="KSO_WM_DIAGRAM_VIRTUALLY_FRAME" val="{&quot;height&quot;:388.3748779296875,&quot;left&quot;:392.4249572753906,&quot;top&quot;:129.96256103515626,&quot;width&quot;:849.65008544921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3_4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4"/>
  <p:tag name="KSO_WM_DIAGRAM_VERSION" val="3"/>
  <p:tag name="KSO_WM_DIAGRAM_COLOR_TRICK" val="1"/>
  <p:tag name="KSO_WM_DIAGRAM_COLOR_TEXT_CAN_REMOVE" val="n"/>
  <p:tag name="KSO_WM_UNIT_FILL_TYPE" val="3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699999988079071}],&quot;type&quot;:3},&quot;glow&quot;:{&quot;colorType&quot;:0},&quot;line&quot;:{&quot;solidLine&quot;:{&quot;brightness&quot;:0,&quot;colorType&quot;:1,&quot;foreColorIndex&quot;:5,&quot;transparency&quot;:0.30000001192092896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.05000000074505806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437.6,&quot;left&quot;:30.27503937007874,&quot;top&quot;:58.65,&quot;width&quot;:504.324960629921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2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437.6,&quot;left&quot;:30.27503937007874,&quot;top&quot;:58.65,&quot;width&quot;:504.3249606299212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2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22.024960629921292,&quot;top&quot;:125.28579406738281,&quot;width&quot;:554.27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22.024960629921292,&quot;top&quot;:125.28579406738281,&quot;width&quot;:554.27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2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22.024960629921292,&quot;top&quot;:114.13579406738282,&quot;width&quot;:554.27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22.024960629921292,&quot;top&quot;:114.13579406738282,&quot;width&quot;:554.27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2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17.72496062992129,&quot;top&quot;:98.73579406738281,&quot;width&quot;:381.07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17.72496062992129,&quot;top&quot;:98.73579406738281,&quot;width&quot;:381.07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2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34.87496062992129,&quot;top&quot;:118.48579406738281,&quot;width&quot;:398.22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34.87496062992129,&quot;top&quot;:118.48579406738281,&quot;width&quot;:398.224960629921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3_1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3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46.8749606299213,&quot;top&quot;:126.18579406738282,&quot;width&quot;:421.32496062992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46.8749606299213,&quot;top&quot;:126.18579406738282,&quot;width&quot;:421.32496062992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3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64_1*l_h_f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19.424960629921298,&quot;top&quot;:85.0857940673828,&quot;width&quot;:1053.874960629921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4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64_1*l_h_a*1_1_1"/>
  <p:tag name="KSO_WM_TEMPLATE_CATEGORY" val="diagram"/>
  <p:tag name="KSO_WM_TEMPLATE_INDEX" val="20231964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4"/>
  <p:tag name="KSO_WM_DIAGRAM_MIN_ITEMCNT" val="2"/>
  <p:tag name="KSO_WM_DIAGRAM_VIRTUALLY_FRAME" val="{&quot;height&quot;:324.5284118652344,&quot;left&quot;:-19.424960629921298,&quot;top&quot;:85.0857940673828,&quot;width&quot;:1053.874960629921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0921_2*l_h_i*1_1_2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type&quot;:0},&quot;glow&quot;:{&quot;colorType&quot;:0},&quot;line&quot;:{&quot;type&quot;:0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5,6,5,6,5,6]}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0921_2*l_h_i*1_1_3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5,6,5,6,5,6]}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30921_2*l_h_i*1_1_5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USE_COLOR_VALUE" val="{&quot;color_scheme&quot;:1,&quot;color_type&quot;:1,&quot;theme_color_indexes&quot;:[5,6,5,6,5,6]}"/>
</p:tagLst>
</file>

<file path=ppt/tags/tag33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21_2*l_h_f*1_1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VALUE" val="126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单击此处输入(您的)智能图形项正文，文字是您思想的提炼，请尽量言简意赅的阐述观点。单击此处添加正文，文字是您思想的提炼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0921_2*l_h_i*1_1_1"/>
  <p:tag name="KSO_WM_TEMPLATE_CATEGORY" val="diagram"/>
  <p:tag name="KSO_WM_TEMPLATE_INDEX" val="20230921"/>
  <p:tag name="KSO_WM_UNIT_LAYERLEVEL" val="1_1_1"/>
  <p:tag name="KSO_WM_TAG_VERSION" val="3.0"/>
  <p:tag name="KSO_WM_UNIT_SUBTYPE" val="d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0921_2*l_h_i*1_1_4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25"/>
  <p:tag name="KSO_WM_DIAGRAM_USE_COLOR_VALUE" val="{&quot;color_scheme&quot;:1,&quot;color_type&quot;:1,&quot;theme_color_indexes&quot;:[5,6,5,6,5,6]}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3_2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21_2*l_h_a*1_1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0921_2*l_h_i*1_2_2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type&quot;:0},&quot;glow&quot;:{&quot;colorType&quot;:0},&quot;line&quot;:{&quot;type&quot;:0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5,6,5,6,5,6]}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0921_2*l_h_i*1_2_3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5,6,5,6,5,6]}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30921_2*l_h_i*1_2_5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USE_COLOR_VALUE" val="{&quot;color_scheme&quot;:1,&quot;color_type&quot;:1,&quot;theme_color_indexes&quot;:[5,6,5,6,5,6]}"/>
</p:tagLst>
</file>

<file path=ppt/tags/tag344.xml><?xml version="1.0" encoding="utf-8"?>
<p:tagLst xmlns:p="http://schemas.openxmlformats.org/presentationml/2006/main">
  <p:tag name="KSO_WM_UNIT_SUBTYPE" val="a"/>
  <p:tag name="KSO_WM_UNIT_NOCLEAR" val="0"/>
  <p:tag name="KSO_WM_UNIT_VALUE" val="126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21_2*l_h_f*1_2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单击此处输入(您的)智能图形项正文，文字是您思想的提炼，请尽量言简意赅的阐述观点。单击此处添加正文，文字是您思想的提炼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0921_2*l_h_i*1_2_1"/>
  <p:tag name="KSO_WM_TEMPLATE_CATEGORY" val="diagram"/>
  <p:tag name="KSO_WM_TEMPLATE_INDEX" val="20230921"/>
  <p:tag name="KSO_WM_UNIT_LAYERLEVEL" val="1_1_1"/>
  <p:tag name="KSO_WM_TAG_VERSION" val="3.0"/>
  <p:tag name="KSO_WM_UNIT_SUBTYPE" val="d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0921_2*l_h_i*1_2_4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25"/>
  <p:tag name="KSO_WM_DIAGRAM_USE_COLOR_VALUE" val="{&quot;color_scheme&quot;:1,&quot;color_type&quot;:1,&quot;theme_color_indexes&quot;:[5,6,5,6,5,6]}"/>
</p:tagLst>
</file>

<file path=ppt/tags/tag3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21_2*l_h_a*1_2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0921_2*l_h_i*1_3_2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type&quot;:0},&quot;glow&quot;:{&quot;colorType&quot;:0},&quot;line&quot;:{&quot;type&quot;:0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5,6,5,6,5,6]}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0921_2*l_h_i*1_3_3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solid&quot;:{&quot;brightness&quot;:0,&quot;colorType&quot;:2,&quot;rgb&quot;:&quot;#ffffff&quot;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66666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LAYER_COUNT" val="1"/>
  <p:tag name="KSO_WM_UNIT_NOCLEAR" val="0"/>
  <p:tag name="KSO_WM_DIAGRAM_VERSION" val="3"/>
  <p:tag name="KSO_WM_DIAGRAM_COLOR_TRICK" val="1"/>
  <p:tag name="KSO_WM_DIAGRAM_COLOR_TEXT_CAN_REMOVE" val="n"/>
  <p:tag name="KSO_WM_DIAGRAM_USE_COLOR_VALUE" val="{&quot;color_scheme&quot;:1,&quot;color_type&quot;:1,&quot;theme_color_indexes&quot;:[5,6,5,6,5,6]}"/>
</p:tagLst>
</file>

<file path=ppt/tags/tag3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4824_2*l_h_f*1_3_1"/>
  <p:tag name="KSO_WM_TEMPLATE_CATEGORY" val="diagram"/>
  <p:tag name="KSO_WM_TEMPLATE_INDEX" val="2023482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UNIT_VALUE" val="65"/>
  <p:tag name="KSO_WM_DIAGRAM_VERSION" val="3"/>
  <p:tag name="KSO_WM_DIAGRAM_COLOR_TRICK" val="1"/>
  <p:tag name="KSO_WM_DIAGRAM_COLOR_TEXT_CAN_REMOVE" val="n"/>
  <p:tag name="KSO_WM_UNIT_PRESET_TEXT" val="单击此处添加文本内容，简明扼要地阐述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30921_2*l_h_i*1_3_5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USE_COLOR_VALUE" val="{&quot;color_scheme&quot;:1,&quot;color_type&quot;:1,&quot;theme_color_indexes&quot;:[5,6,5,6,5,6]}"/>
</p:tagLst>
</file>

<file path=ppt/tags/tag35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21_2*l_h_f*1_3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VALUE" val="126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单击此处输入(您的)智能图形项正文，文字是您思想的提炼，请尽量言简意赅的阐述观点。单击此处添加正文，文字是您思想的提炼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0921_2*l_h_i*1_3_1"/>
  <p:tag name="KSO_WM_TEMPLATE_CATEGORY" val="diagram"/>
  <p:tag name="KSO_WM_TEMPLATE_INDEX" val="20230921"/>
  <p:tag name="KSO_WM_UNIT_LAYERLEVEL" val="1_1_1"/>
  <p:tag name="KSO_WM_TAG_VERSION" val="3.0"/>
  <p:tag name="KSO_WM_UNIT_SUBTYPE" val="d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0921_2*l_h_i*1_3_4"/>
  <p:tag name="KSO_WM_TEMPLATE_CATEGORY" val="diagram"/>
  <p:tag name="KSO_WM_TEMPLATE_INDEX" val="20230921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25"/>
  <p:tag name="KSO_WM_DIAGRAM_USE_COLOR_VALUE" val="{&quot;color_scheme&quot;:1,&quot;color_type&quot;:1,&quot;theme_color_indexes&quot;:[5,6,5,6,5,6]}"/>
</p:tagLst>
</file>

<file path=ppt/tags/tag3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0921_2*l_h_a*1_3_1"/>
  <p:tag name="KSO_WM_TEMPLATE_CATEGORY" val="diagram"/>
  <p:tag name="KSO_WM_TEMPLATE_INDEX" val="20230921"/>
  <p:tag name="KSO_WM_UNIT_LAYERLEVEL" val="1_1_1"/>
  <p:tag name="KSO_WM_TAG_VERSION" val="3.0"/>
  <p:tag name="KSO_WM_DIAGRAM_GROUP_CODE" val="l1-1"/>
  <p:tag name="KSO_WM_DIAGRAM_MAX_ITEMCNT" val="6"/>
  <p:tag name="KSO_WM_DIAGRAM_MIN_ITEMCNT" val="2"/>
  <p:tag name="KSO_WM_DIAGRAM_VIRTUALLY_FRAME" val="{&quot;height&quot;:373.70001220703125,&quot;left&quot;:53.02500610351562,&quot;top&quot;:107.54999389648438,&quot;width&quot;:855.174993896484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2_3*n_h_i*3_2_2"/>
  <p:tag name="KSO_WM_TEMPLATE_CATEGORY" val="diagram"/>
  <p:tag name="KSO_WM_TEMPLATE_INDEX" val="20231092"/>
  <p:tag name="KSO_WM_UNIT_LAYERLEVEL" val="1_1_1"/>
  <p:tag name="KSO_WM_TAG_VERSION" val="3.0"/>
  <p:tag name="KSO_WM_DIAGRAM_GROUP_CODE" val="n1-1"/>
  <p:tag name="KSO_WM_UNIT_TYPE" val="n_h_i"/>
  <p:tag name="KSO_WM_UNIT_INDEX" val="3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1},{&quot;brightness&quot;:0.800000011920929,&quot;colorType&quot;:1,&quot;foreColorIndex&quot;:5,&quot;pos&quot;:0,&quot;transparency&quot;:1},{&quot;brightness&quot;:0.4000000059604645,&quot;colorType&quot;:1,&quot;foreColorIndex&quot;:5,&quot;pos&quot;:0.699999988079071,&quot;transparency&quot;:0},{&quot;brightness&quot;:0.4000000059604645,&quot;colorType&quot;:1,&quot;foreColorIndex&quot;:5,&quot;pos&quot;:0.30000001192092896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2_3*n_h_i*3_2_1"/>
  <p:tag name="KSO_WM_TEMPLATE_CATEGORY" val="diagram"/>
  <p:tag name="KSO_WM_TEMPLATE_INDEX" val="20231092"/>
  <p:tag name="KSO_WM_UNIT_LAYERLEVEL" val="1_1_1"/>
  <p:tag name="KSO_WM_TAG_VERSION" val="3.0"/>
  <p:tag name="KSO_WM_DIAGRAM_GROUP_CODE" val="n1-1"/>
  <p:tag name="KSO_WM_UNIT_TYPE" val="n_h_i"/>
  <p:tag name="KSO_WM_UNIT_INDEX" val="3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1,&quot;transparency&quot;:1},{&quot;brightness&quot;:0.800000011920929,&quot;colorType&quot;:1,&quot;foreColorIndex&quot;:5,&quot;pos&quot;:0,&quot;transparency&quot;:1},{&quot;brightness&quot;:0.4000000059604645,&quot;colorType&quot;:1,&quot;foreColorIndex&quot;:5,&quot;pos&quot;:0.699999988079071,&quot;transparency&quot;:0},{&quot;brightness&quot;:0.4000000059604645,&quot;colorType&quot;:1,&quot;foreColorIndex&quot;:5,&quot;pos&quot;:0.30000001192092896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3_2_3_1"/>
  <p:tag name="KSO_WM_UNIT_ID" val="diagram20231092_3*n_h_h_a*3_2_3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58.xml><?xml version="1.0" encoding="utf-8"?>
<p:tagLst xmlns:p="http://schemas.openxmlformats.org/presentationml/2006/main">
  <p:tag name="KSO_WM_DIAGRAM_VIRTUALLY_FRAME" val="{&quot;height&quot;:417.11748336671843,&quot;left&quot;:-16.9,&quot;top&quot;:57.29999694824219,&quot;width&quot;:979.05}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3_2_3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3_2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4824_2*l_h_a*1_3_1"/>
  <p:tag name="KSO_WM_TEMPLATE_CATEGORY" val="diagram"/>
  <p:tag name="KSO_WM_TEMPLATE_INDEX" val="2023482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GROUP_CODE" val="l1-1"/>
  <p:tag name="KSO_WM_UNIT_VALUE" val="10"/>
  <p:tag name="KSO_WM_DIAGRAM_VERSION" val="3"/>
  <p:tag name="KSO_WM_DIAGRAM_COLOR_TRICK" val="1"/>
  <p:tag name="KSO_WM_DIAGRAM_COLOR_TEXT_CAN_REMOVE" val="n"/>
  <p:tag name="KSO_WM_UNIT_PRESET_TEXT" val="此处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6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92_3*n_h_h_x*3_2_3_1"/>
  <p:tag name="KSO_WM_TEMPLATE_CATEGORY" val="diagram"/>
  <p:tag name="KSO_WM_TEMPLATE_INDEX" val="20231092"/>
  <p:tag name="KSO_WM_UNIT_LAYERLEVEL" val="1_1_1_1"/>
  <p:tag name="KSO_WM_TAG_VERSION" val="3.0"/>
  <p:tag name="KSO_WM_UNIT_VALUE" val="75*73"/>
  <p:tag name="KSO_WM_DIAGRAM_GROUP_CODE" val="n1-1"/>
  <p:tag name="KSO_WM_UNIT_TYPE" val="n_h_h_x"/>
  <p:tag name="KSO_WM_UNIT_INDEX" val="3_2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32"/>
  <p:tag name="KSO_WM_DIAGRAM_USE_COLOR_VALUE" val="{&quot;color_scheme&quot;:1,&quot;color_type&quot;:1,&quot;theme_color_indexes&quot;:[5,6,5,6,5,6]}"/>
</p:tagLst>
</file>

<file path=ppt/tags/tag36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3_2_3_1"/>
  <p:tag name="KSO_WM_UNIT_ID" val="diagram20231092_3*n_h_h_f*3_2_3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3_2_1_1"/>
  <p:tag name="KSO_WM_UNIT_ID" val="diagram20231092_3*n_h_h_a*3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6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3_2_1_1"/>
  <p:tag name="KSO_WM_UNIT_ID" val="diagram20231092_3*n_h_h_f*3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3_2_2_1"/>
  <p:tag name="KSO_WM_UNIT_ID" val="diagram20231092_3*n_h_h_a*3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65.xml><?xml version="1.0" encoding="utf-8"?>
<p:tagLst xmlns:p="http://schemas.openxmlformats.org/presentationml/2006/main">
  <p:tag name="KSO_WM_DIAGRAM_VIRTUALLY_FRAME" val="{&quot;height&quot;:417.11748336671843,&quot;left&quot;:-16.9,&quot;top&quot;:57.29999694824219,&quot;width&quot;:979.05}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3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3_2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3*n_h_h_x*3_2_1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7*77"/>
  <p:tag name="KSO_WM_UNIT_TYPE" val="n_h_h_x"/>
  <p:tag name="KSO_WM_UNIT_INDEX" val="3_2_1_1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28"/>
  <p:tag name="KSO_WM_DIAGRAM_USE_COLOR_VALUE" val="{&quot;color_scheme&quot;:1,&quot;color_type&quot;:1,&quot;theme_color_indexes&quot;:[5,6,5,6,5,6]}"/>
</p:tagLst>
</file>

<file path=ppt/tags/tag3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3_2_2_1"/>
  <p:tag name="KSO_WM_UNIT_ID" val="diagram20231092_3*n_h_h_f*3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3_2_4_1"/>
  <p:tag name="KSO_WM_UNIT_ID" val="diagram20231092_3*n_h_h_a*3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h_i*1_3_3"/>
  <p:tag name="KSO_WM_TEMPLATE_CATEGORY" val="diagram"/>
  <p:tag name="KSO_WM_TEMPLATE_INDEX" val="20234824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1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70.xml><?xml version="1.0" encoding="utf-8"?>
<p:tagLst xmlns:p="http://schemas.openxmlformats.org/presentationml/2006/main">
  <p:tag name="KSO_WM_DIAGRAM_VIRTUALLY_FRAME" val="{&quot;height&quot;:417.11748336671843,&quot;left&quot;:-16.9,&quot;top&quot;:57.29999694824219,&quot;width&quot;:979.05}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3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3_2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3*n_h_h_x*3_2_2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8*70"/>
  <p:tag name="KSO_WM_UNIT_TYPE" val="n_h_h_x"/>
  <p:tag name="KSO_WM_UNIT_INDEX" val="3_2_2_1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31"/>
  <p:tag name="KSO_WM_DIAGRAM_USE_COLOR_VALUE" val="{&quot;color_scheme&quot;:1,&quot;color_type&quot;:1,&quot;theme_color_indexes&quot;:[5,6,5,6,5,6]}"/>
</p:tagLst>
</file>

<file path=ppt/tags/tag37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3_2_4_1"/>
  <p:tag name="KSO_WM_UNIT_ID" val="diagram20231092_3*n_h_h_f*3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&#10;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74.xml><?xml version="1.0" encoding="utf-8"?>
<p:tagLst xmlns:p="http://schemas.openxmlformats.org/presentationml/2006/main">
  <p:tag name="KSO_WM_DIAGRAM_VIRTUALLY_FRAME" val="{&quot;height&quot;:417.11748336671843,&quot;left&quot;:-16.9,&quot;top&quot;:57.29999694824219,&quot;width&quot;:979.05}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092_3*n_h_h_i*3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GROUP_CODE" val="n1-1"/>
  <p:tag name="KSO_WM_UNIT_TYPE" val="n_h_h_i"/>
  <p:tag name="KSO_WM_UNIT_INDEX" val="3_2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1,&quot;foreColorIndex&quot;:14,&quot;pos&quot;:1,&quot;transparency&quot;:1},{&quot;brightness&quot;:0,&quot;colorType&quot;:1,&quot;foreColorIndex&quot;:14,&quot;pos&quot;:0,&quot;transparency&quot;:0}],&quot;type&quot;:2},&quot;shadow&quot;:{&quot;brightness&quot;:0,&quot;colorType&quot;:1,&quot;foreColorIndex&quot;:5,&quot;transparency&quot;:0.69999998807907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92_3*n_h_h_x*3_2_4_1"/>
  <p:tag name="KSO_WM_TEMPLATE_CATEGORY" val="diagram"/>
  <p:tag name="KSO_WM_TEMPLATE_INDEX" val="20231092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87"/>
  <p:tag name="KSO_WM_UNIT_TYPE" val="n_h_h_x"/>
  <p:tag name="KSO_WM_UNIT_INDEX" val="3_2_4_1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MH_SHAPE_GUID" val="33"/>
  <p:tag name="KSO_WM_DIAGRAM_USE_COLOR_VALUE" val="{&quot;color_scheme&quot;:1,&quot;color_type&quot;:1,&quot;theme_color_indexes&quot;:[5,6,5,6,5,6]}"/>
</p:tagLst>
</file>

<file path=ppt/tags/tag377.xml><?xml version="1.0" encoding="utf-8"?>
<p:tagLst xmlns:p="http://schemas.openxmlformats.org/presentationml/2006/main">
  <p:tag name="KSO_WM_DIAGRAM_VIRTUALLY_FRAME" val="{&quot;height&quot;:417.11748336671843,&quot;left&quot;:-16.9,&quot;top&quot;:57.29999694824219,&quot;width&quot;:979.05}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3_1_2"/>
  <p:tag name="KSO_WM_UNIT_ID" val="diagram20231092_3*n_h_i*3_1_2"/>
  <p:tag name="KSO_WM_TEMPLATE_CATEGORY" val="diagram"/>
  <p:tag name="KSO_WM_TEMPLATE_INDEX" val="2023109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49999988079071},{&quot;brightness&quot;:0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3_1_1"/>
  <p:tag name="KSO_WM_UNIT_ID" val="diagram20231092_3*n_h_i*3_1_1"/>
  <p:tag name="KSO_WM_TEMPLATE_CATEGORY" val="diagram"/>
  <p:tag name="KSO_WM_TEMPLATE_INDEX" val="2023109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49999988079071},{&quot;brightness&quot;:0,&quot;colorType&quot;:1,&quot;foreColorIndex&quot;:5,&quot;pos&quot;:0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1084_3*n_h_h_f*1_2_2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80.xml><?xml version="1.0" encoding="utf-8"?>
<p:tagLst xmlns:p="http://schemas.openxmlformats.org/presentationml/2006/main">
  <p:tag name="KSO_WM_DIAGRAM_VIRTUALLY_FRAME" val="{&quot;height&quot;:417.11748336671843,&quot;left&quot;:-16.9,&quot;top&quot;:72.69999694824219,&quot;width&quot;:979.05}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3_1_1"/>
  <p:tag name="KSO_WM_UNIT_ID" val="diagram20231092_3*n_h_a*3_1_1"/>
  <p:tag name="KSO_WM_TEMPLATE_CATEGORY" val="diagram"/>
  <p:tag name="KSO_WM_TEMPLATE_INDEX" val="20231092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4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gradient&quot;:[{&quot;brightness&quot;:0,&quot;colorType&quot;:2,&quot;pos&quot;:1,&quot;rgb&quot;:&quot;#ffffff&quot;,&quot;transparency&quot;:1},{&quot;brightness&quot;:0,&quot;colorType&quot;:2,&quot;pos&quot;:0,&quot;rgb&quot;:&quot;#ffff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3_1_3"/>
  <p:tag name="KSO_WM_UNIT_ID" val="diagram20231092_3*n_h_i*3_1_3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9900000095367432,&quot;transparency&quot;:0.7900000214576721},{&quot;brightness&quot;:0,&quot;colorType&quot;:1,&quot;foreColorIndex&quot;:5,&quot;pos&quot;:0,&quot;transparency&quot;:0.899999976158142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3_1_4"/>
  <p:tag name="KSO_WM_UNIT_ID" val="diagram20231092_3*n_h_i*3_1_4"/>
  <p:tag name="KSO_WM_TEMPLATE_CATEGORY" val="diagram"/>
  <p:tag name="KSO_WM_TEMPLATE_INDEX" val="2023109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17.11748336671843,&quot;left&quot;:-16.9,&quot;top&quot;:57.29999694824219,&quot;width&quot;:979.0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9599999785423279},{&quot;brightness&quot;:0,&quot;colorType&quot;:1,&quot;foreColorIndex&quot;:5,&quot;pos&quot;:0,&quot;transparency&quot;:0.930000007152557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8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231459_4*m_h_i*1_4_4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14,&quot;transparency&quot;:1},&quot;type&quot;:1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00000011920929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31459_4*m_h_i*1_2_4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14,&quot;transparency&quot;:1},&quot;type&quot;:1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00000011920929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31459_4*m_h_i*1_1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31459_4*m_h_i*1_1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5,6,5,6,5,6]}"/>
</p:tagLst>
</file>

<file path=ppt/tags/tag3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31459_4*m_h_i*1_1_4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14,&quot;transparency&quot;:1},&quot;type&quot;:1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00000011920929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31459_4*m_h_i*1_1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4_1"/>
  <p:tag name="KSO_WM_UNIT_ID" val="diagram20231084_3*n_h_h_f*1_2_4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39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1459_4*m_h_f*1_1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您的项正文，文字是您思想的提炼，请尽量言简意赅的阐述"/>
  <p:tag name="KSO_WM_UNIT_TEXT_TYPE" val="1"/>
  <p:tag name="KSO_WM_DIAGRAM_USE_COLOR_VALUE" val="{&quot;color_scheme&quot;:1,&quot;color_type&quot;:1,&quot;theme_color_indexes&quot;:[5,6,5,6,5,6]}"/>
</p:tagLst>
</file>

<file path=ppt/tags/tag3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459_4*m_h_a*1_1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TEXT_TYPE" val="1"/>
  <p:tag name="KSO_WM_DIAGRAM_USE_COLOR_VALUE" val="{&quot;color_scheme&quot;:1,&quot;color_type&quot;:1,&quot;theme_color_indexes&quot;:[5,6,5,6,5,6]}"/>
</p:tagLst>
</file>

<file path=ppt/tags/tag39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31459_4*m_h_i*1_2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9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31459_4*m_h_i*1_2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5,6,5,6,5,6]}"/>
</p:tagLst>
</file>

<file path=ppt/tags/tag39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31459_4*m_h_i*1_2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9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1459_4*m_h_f*1_2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您的项正文，文字是您思想的提炼，请尽量言简意赅的阐述"/>
  <p:tag name="KSO_WM_UNIT_TEXT_TYPE" val="1"/>
  <p:tag name="KSO_WM_DIAGRAM_USE_COLOR_VALUE" val="{&quot;color_scheme&quot;:1,&quot;color_type&quot;:1,&quot;theme_color_indexes&quot;:[5,6,5,6,5,6]}"/>
</p:tagLst>
</file>

<file path=ppt/tags/tag3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459_4*m_h_a*1_2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TEXT_TYPE" val="1"/>
  <p:tag name="KSO_WM_DIAGRAM_USE_COLOR_VALUE" val="{&quot;color_scheme&quot;:1,&quot;color_type&quot;:1,&quot;theme_color_indexes&quot;:[5,6,5,6,5,6]}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59_4*m_i*1_1"/>
  <p:tag name="KSO_WM_TEMPLATE_CATEGORY" val="diagram"/>
  <p:tag name="KSO_WM_TEMPLATE_INDEX" val="20231459"/>
  <p:tag name="KSO_WM_UNIT_LAYERLEVEL" val="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m1-1"/>
  <p:tag name="KSO_WM_UNIT_TYPE" val="m_i"/>
  <p:tag name="KSO_WM_UNIT_INDEX" val="1_1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5400000214576721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9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31459_4*m_h_i*1_3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9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31459_4*m_h_i*1_3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5,6,5,6,5,6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2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1084_3*n_h_h_f*1_2_3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31459_4*m_h_i*1_3_4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14,&quot;transparency&quot;:1},&quot;type&quot;:1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00000011920929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40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31459_4*m_h_i*1_3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40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1459_4*m_h_f*1_3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您的项正文，文字是您思想的提炼，请尽量言简意赅的阐述"/>
  <p:tag name="KSO_WM_UNIT_TEXT_TYPE" val="1"/>
  <p:tag name="KSO_WM_DIAGRAM_USE_COLOR_VALUE" val="{&quot;color_scheme&quot;:1,&quot;color_type&quot;:1,&quot;theme_color_indexes&quot;:[5,6,5,6,5,6]}"/>
</p:tagLst>
</file>

<file path=ppt/tags/tag4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459_4*m_h_a*1_3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TEXT_TYPE" val="1"/>
  <p:tag name="KSO_WM_DIAGRAM_USE_COLOR_VALUE" val="{&quot;color_scheme&quot;:1,&quot;color_type&quot;:1,&quot;theme_color_indexes&quot;:[5,6,5,6,5,6]}"/>
</p:tagLst>
</file>

<file path=ppt/tags/tag40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20231459_4*m_h_i*1_5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40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231459_4*m_h_i*1_5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5,6,5,6,5,6]}"/>
</p:tagLst>
</file>

<file path=ppt/tags/tag4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4"/>
  <p:tag name="KSO_WM_UNIT_ID" val="diagram20231459_4*m_h_i*1_5_4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14,&quot;transparency&quot;:1},&quot;type&quot;:1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00000011920929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2,&quot;rgb&quot;:&quot;#40404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40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231459_4*m_h_i*1_5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40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5_1"/>
  <p:tag name="KSO_WM_UNIT_ID" val="diagram20231459_4*m_h_f*1_5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您的项正文，文字是您思想的提炼，请尽量言简意赅的阐述"/>
  <p:tag name="KSO_WM_UNIT_TEXT_TYPE" val="1"/>
  <p:tag name="KSO_WM_DIAGRAM_USE_COLOR_VALUE" val="{&quot;color_scheme&quot;:1,&quot;color_type&quot;:1,&quot;theme_color_indexes&quot;:[5,6,5,6,5,6]}"/>
</p:tagLst>
</file>

<file path=ppt/tags/tag4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5_1"/>
  <p:tag name="KSO_WM_UNIT_ID" val="diagram20231459_4*m_h_a*1_5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TEXT_TYPE" val="1"/>
  <p:tag name="KSO_WM_DIAGRAM_USE_COLOR_VALUE" val="{&quot;color_scheme&quot;:1,&quot;color_type&quot;:1,&quot;theme_color_indexes&quot;:[5,6,5,6,5,6]}"/>
</p:tagLst>
</file>

<file path=ppt/tags/tag41.xml><?xml version="1.0" encoding="utf-8"?>
<p:tagLst xmlns:p="http://schemas.openxmlformats.org/presentationml/2006/main">
  <p:tag name="KSO_WM_DIAGRAM_VIRTUALLY_FRAME" val="{&quot;height&quot;:334.3000030517578,&quot;left&quot;:32.7,&quot;top&quot;:112.04999694824218,&quot;width&quot;:890}"/>
</p:tagLst>
</file>

<file path=ppt/tags/tag41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31459_4*m_h_i*1_4_3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41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31459_4*m_h_i*1_4_2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DIAGRAM_USE_COLOR_VALUE" val="{&quot;color_scheme&quot;:1,&quot;color_type&quot;:1,&quot;theme_color_indexes&quot;:[5,6,5,6,5,6]}"/>
</p:tagLst>
</file>

<file path=ppt/tags/tag4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31459_4*m_h_i*1_4_1"/>
  <p:tag name="KSO_WM_TEMPLATE_CATEGORY" val="diagram"/>
  <p:tag name="KSO_WM_TEMPLATE_INDEX" val="2023145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4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4_1"/>
  <p:tag name="KSO_WM_UNIT_ID" val="diagram20231459_4*m_h_f*1_4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您的项正文，文字是您思想的提炼，请尽量言简意赅的阐述"/>
  <p:tag name="KSO_WM_UNIT_TEXT_TYPE" val="1"/>
  <p:tag name="KSO_WM_DIAGRAM_USE_COLOR_VALUE" val="{&quot;color_scheme&quot;:1,&quot;color_type&quot;:1,&quot;theme_color_indexes&quot;:[5,6,5,6,5,6]}"/>
</p:tagLst>
</file>

<file path=ppt/tags/tag4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4_1"/>
  <p:tag name="KSO_WM_UNIT_ID" val="diagram20231459_4*m_h_a*1_4_1"/>
  <p:tag name="KSO_WM_TEMPLATE_CATEGORY" val="diagram"/>
  <p:tag name="KSO_WM_TEMPLATE_INDEX" val="20231459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m1-1"/>
  <p:tag name="KSO_WM_BEAUTIFY_FLAG" val="#wm#"/>
  <p:tag name="KSO_WM_DIAGRAM_MAX_ITEMCNT" val="6"/>
  <p:tag name="KSO_WM_DIAGRAM_MIN_ITEMCNT" val="2"/>
  <p:tag name="KSO_WM_DIAGRAM_VIRTUALLY_FRAME" val="{&quot;height&quot;:422.75165354330704,&quot;left&quot;:45.90984251968505,&quot;top&quot;:123.27897637795274,&quot;width&quot;:1017.59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项标题"/>
  <p:tag name="KSO_WM_UNIT_TEXT_TYPE" val="1"/>
  <p:tag name="KSO_WM_DIAGRAM_USE_COLOR_VALUE" val="{&quot;color_scheme&quot;:1,&quot;color_type&quot;:1,&quot;theme_color_indexes&quot;:[5,6,5,6,5,6]}"/>
</p:tagLst>
</file>

<file path=ppt/tags/tag415.xml><?xml version="1.0" encoding="utf-8"?>
<p:tagLst xmlns:p="http://schemas.openxmlformats.org/presentationml/2006/main">
  <p:tag name="resource_record_key" val="{&quot;70&quot;:[3326237,3314340,3321971,3327990,3318441,3312417,3318295,3318463,3314398,3314651,3332761,3330498,3323868,3332197,3326985,3312160,3314422,3317669,3327645,3332769,3332765,3314675,3320037,3321416,3321778,3318487,3312130,3327992,3314109,3318465,3318475,3312170,3312296,3326229,3325545,3318493]}"/>
</p:tagLst>
</file>

<file path=ppt/tags/tag42.xml><?xml version="1.0" encoding="utf-8"?>
<p:tagLst xmlns:p="http://schemas.openxmlformats.org/presentationml/2006/main">
  <p:tag name="KSO_WM_DIAGRAM_VIRTUALLY_FRAME" val="{&quot;height&quot;:303.6000061035156,&quot;left&quot;:-187.9,&quot;top&quot;:132.04999694824218,&quot;width&quot;:1228.15}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4_3*n_h_h_i*1_2_1_2"/>
  <p:tag name="KSO_WM_TEMPLATE_CATEGORY" val="diagram"/>
  <p:tag name="KSO_WM_TEMPLATE_INDEX" val="20231084"/>
  <p:tag name="KSO_WM_UNIT_LAYERLEVEL" val="1_1_1_1"/>
  <p:tag name="KSO_WM_TAG_VERSION" val="3.0"/>
  <p:tag name="KSO_WM_DIAGRAM_GROUP_CODE" val="n1-1"/>
  <p:tag name="KSO_WM_UNIT_TYPE" val="n_h_h_i"/>
  <p:tag name="KSO_WM_UNIT_INDEX" val="1_2_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44.xml><?xml version="1.0" encoding="utf-8"?>
<p:tagLst xmlns:p="http://schemas.openxmlformats.org/presentationml/2006/main">
  <p:tag name="KSO_WM_DIAGRAM_VIRTUALLY_FRAME" val="{&quot;height&quot;:303.6000061035156,&quot;left&quot;:-187.9,&quot;top&quot;:132.04999694824218,&quot;width&quot;:1228.15}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4_3*n_h_h_i*1_2_1_1"/>
  <p:tag name="KSO_WM_TEMPLATE_CATEGORY" val="diagram"/>
  <p:tag name="KSO_WM_TEMPLATE_INDEX" val="20231084"/>
  <p:tag name="KSO_WM_UNIT_LAYERLEVEL" val="1_1_1_1"/>
  <p:tag name="KSO_WM_TAG_VERSION" val="3.0"/>
  <p:tag name="KSO_WM_DIAGRAM_GROUP_CODE" val="n1-1"/>
  <p:tag name="KSO_WM_UNIT_TYPE" val="n_h_h_i"/>
  <p:tag name="KSO_WM_UNIT_INDEX" val="1_2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gradient&quot;:[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52*44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1_1"/>
  <p:tag name="KSO_WM_UNIT_ID" val="diagram20231084_3*n_h_h_x*1_2_1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1084_3*n_h_h_a*1_2_1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1084_3*n_h_h_f*1_2_1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智能图形项正文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49.xml><?xml version="1.0" encoding="utf-8"?>
<p:tagLst xmlns:p="http://schemas.openxmlformats.org/presentationml/2006/main">
  <p:tag name="KSO_WM_DIAGRAM_VIRTUALLY_FRAME" val="{&quot;height&quot;:334.3000030517578,&quot;left&quot;:32.7,&quot;top&quot;:112.04999694824218,&quot;width&quot;:890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3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1084_3*n_h_h_a*1_2_2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51.xml><?xml version="1.0" encoding="utf-8"?>
<p:tagLst xmlns:p="http://schemas.openxmlformats.org/presentationml/2006/main">
  <p:tag name="KSO_WM_DIAGRAM_VIRTUALLY_FRAME" val="{&quot;height&quot;:303.6000061035156,&quot;left&quot;:-187.9,&quot;top&quot;:132.04999694824218,&quot;width&quot;:1228.15}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4_3*n_h_h_i*1_2_2_2"/>
  <p:tag name="KSO_WM_TEMPLATE_CATEGORY" val="diagram"/>
  <p:tag name="KSO_WM_TEMPLATE_INDEX" val="20231084"/>
  <p:tag name="KSO_WM_UNIT_LAYERLEVEL" val="1_1_1_1"/>
  <p:tag name="KSO_WM_TAG_VERSION" val="3.0"/>
  <p:tag name="KSO_WM_DIAGRAM_GROUP_CODE" val="n1-1"/>
  <p:tag name="KSO_WM_UNIT_TYPE" val="n_h_h_i"/>
  <p:tag name="KSO_WM_UNIT_INDEX" val="1_2_2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4_3*n_h_h_i*1_2_2_1"/>
  <p:tag name="KSO_WM_TEMPLATE_CATEGORY" val="diagram"/>
  <p:tag name="KSO_WM_TEMPLATE_INDEX" val="20231084"/>
  <p:tag name="KSO_WM_UNIT_LAYERLEVEL" val="1_1_1_1"/>
  <p:tag name="KSO_WM_TAG_VERSION" val="3.0"/>
  <p:tag name="KSO_WM_DIAGRAM_GROUP_CODE" val="n1-1"/>
  <p:tag name="KSO_WM_UNIT_TYPE" val="n_h_h_i"/>
  <p:tag name="KSO_WM_UNIT_INDEX" val="1_2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gradient&quot;:[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48*4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2_1"/>
  <p:tag name="KSO_WM_UNIT_ID" val="diagram20231084_3*n_h_h_x*1_2_2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solid&quot;:{&quot;brightness&quot;:0,&quot;colorType&quot;:2,&quot;rgb&quot;:&quot;#ffffff&quot;,&quot;transparency&quot;:0.10000000149011612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55.xml><?xml version="1.0" encoding="utf-8"?>
<p:tagLst xmlns:p="http://schemas.openxmlformats.org/presentationml/2006/main">
  <p:tag name="KSO_WM_DIAGRAM_VIRTUALLY_FRAME" val="{&quot;height&quot;:334.3000030517578,&quot;left&quot;:32.7,&quot;top&quot;:112.04999694824218,&quot;width&quot;:890}"/>
</p:tagLst>
</file>

<file path=ppt/tags/tag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1084_3*n_h_h_a*1_2_3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57.xml><?xml version="1.0" encoding="utf-8"?>
<p:tagLst xmlns:p="http://schemas.openxmlformats.org/presentationml/2006/main">
  <p:tag name="KSO_WM_DIAGRAM_VIRTUALLY_FRAME" val="{&quot;height&quot;:303.6000061035156,&quot;left&quot;:-187.9,&quot;top&quot;:132.04999694824218,&quot;width&quot;:1228.15}"/>
</p:tagLst>
</file>

<file path=ppt/tags/tag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4_3*n_h_h_i*1_2_3_2"/>
  <p:tag name="KSO_WM_TEMPLATE_CATEGORY" val="diagram"/>
  <p:tag name="KSO_WM_TEMPLATE_INDEX" val="20231084"/>
  <p:tag name="KSO_WM_UNIT_LAYERLEVEL" val="1_1_1_1"/>
  <p:tag name="KSO_WM_TAG_VERSION" val="3.0"/>
  <p:tag name="KSO_WM_DIAGRAM_GROUP_CODE" val="n1-1"/>
  <p:tag name="KSO_WM_UNIT_TYPE" val="n_h_h_i"/>
  <p:tag name="KSO_WM_UNIT_INDEX" val="1_2_3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4_3*n_h_h_i*1_2_3_1"/>
  <p:tag name="KSO_WM_TEMPLATE_CATEGORY" val="diagram"/>
  <p:tag name="KSO_WM_TEMPLATE_INDEX" val="20231084"/>
  <p:tag name="KSO_WM_UNIT_LAYERLEVEL" val="1_1_1_1"/>
  <p:tag name="KSO_WM_TAG_VERSION" val="3.0"/>
  <p:tag name="KSO_WM_DIAGRAM_GROUP_CODE" val="n1-1"/>
  <p:tag name="KSO_WM_UNIT_TYPE" val="n_h_h_i"/>
  <p:tag name="KSO_WM_UNIT_INDEX" val="1_2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gradient&quot;:[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4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4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6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48*4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3_1"/>
  <p:tag name="KSO_WM_UNIT_ID" val="diagram20231084_3*n_h_h_x*1_2_3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solid&quot;:{&quot;brightness&quot;:0,&quot;colorType&quot;:2,&quot;rgb&quot;:&quot;#ffffff&quot;,&quot;transparency&quot;:0.10000000149011612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1.xml><?xml version="1.0" encoding="utf-8"?>
<p:tagLst xmlns:p="http://schemas.openxmlformats.org/presentationml/2006/main">
  <p:tag name="KSO_WM_DIAGRAM_VIRTUALLY_FRAME" val="{&quot;height&quot;:334.3000030517578,&quot;left&quot;:32.7,&quot;top&quot;:112.04999694824218,&quot;width&quot;:890}"/>
</p:tagLst>
</file>

<file path=ppt/tags/tag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4_1"/>
  <p:tag name="KSO_WM_UNIT_ID" val="diagram20231084_3*n_h_h_a*1_2_4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GROUP_CODE" val="n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项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63.xml><?xml version="1.0" encoding="utf-8"?>
<p:tagLst xmlns:p="http://schemas.openxmlformats.org/presentationml/2006/main">
  <p:tag name="KSO_WM_DIAGRAM_VIRTUALLY_FRAME" val="{&quot;height&quot;:303.6000061035156,&quot;left&quot;:-187.9,&quot;top&quot;:132.04999694824218,&quot;width&quot;:1228.15}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4_3*n_h_h_i*1_2_4_2"/>
  <p:tag name="KSO_WM_TEMPLATE_CATEGORY" val="diagram"/>
  <p:tag name="KSO_WM_TEMPLATE_INDEX" val="20231084"/>
  <p:tag name="KSO_WM_UNIT_LAYERLEVEL" val="1_1_1_1"/>
  <p:tag name="KSO_WM_TAG_VERSION" val="3.0"/>
  <p:tag name="KSO_WM_DIAGRAM_GROUP_CODE" val="n1-1"/>
  <p:tag name="KSO_WM_UNIT_TYPE" val="n_h_h_i"/>
  <p:tag name="KSO_WM_UNIT_INDEX" val="1_2_4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5,6,5,6,5,6]}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084_3*n_h_h_i*1_2_4_1"/>
  <p:tag name="KSO_WM_TEMPLATE_CATEGORY" val="diagram"/>
  <p:tag name="KSO_WM_TEMPLATE_INDEX" val="20231084"/>
  <p:tag name="KSO_WM_UNIT_LAYERLEVEL" val="1_1_1_1"/>
  <p:tag name="KSO_WM_TAG_VERSION" val="3.0"/>
  <p:tag name="KSO_WM_DIAGRAM_GROUP_CODE" val="n1-1"/>
  <p:tag name="KSO_WM_UNIT_TYPE" val="n_h_h_i"/>
  <p:tag name="KSO_WM_UNIT_INDEX" val="1_2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gradient&quot;:[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6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48*4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x"/>
  <p:tag name="KSO_WM_UNIT_INDEX" val="1_2_4_1"/>
  <p:tag name="KSO_WM_UNIT_ID" val="diagram20231084_3*n_h_h_x*1_2_4_1"/>
  <p:tag name="KSO_WM_TEMPLATE_CATEGORY" val="diagram"/>
  <p:tag name="KSO_WM_TEMPLATE_INDEX" val="20231084"/>
  <p:tag name="KSO_WM_UNIT_LAYERLEVEL" val="1_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solid&quot;:{&quot;brightness&quot;:0,&quot;colorType&quot;:2,&quot;rgb&quot;:&quot;#ffffff&quot;,&quot;transparency&quot;:0.10000000149011612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084_3*n_h_i*1_1_3"/>
  <p:tag name="KSO_WM_TEMPLATE_CATEGORY" val="diagram"/>
  <p:tag name="KSO_WM_TEMPLATE_INDEX" val="202310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gradient&quot;:[{&quot;brightness&quot;:0,&quot;colorType&quot;:1,&quot;foreColorIndex&quot;:5,&quot;pos&quot;:0,&quot;transparency&quot;:0.8299999833106995},{&quot;brightness&quot;:0,&quot;colorType&quot;:1,&quot;foreColorIndex&quot;:5,&quot;pos&quot;:1,&quot;transparency&quot;:0.7699999809265137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1084_3*n_h_i*1_1_4"/>
  <p:tag name="KSO_WM_TEMPLATE_CATEGORY" val="diagram"/>
  <p:tag name="KSO_WM_TEMPLATE_INDEX" val="202310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75},{&quot;brightness&quot;:0,&quot;colorType&quot;:1,&quot;foreColorIndex&quot;:5,&quot;pos&quot;:0,&quot;transparency&quot;:0.720000028610229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31084_3*n_h_i*1_1_5"/>
  <p:tag name="KSO_WM_TEMPLATE_CATEGORY" val="diagram"/>
  <p:tag name="KSO_WM_TEMPLATE_INDEX" val="2023108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1,&quot;transparency&quot;:0.46000000834465027},{&quot;brightness&quot;:0,&quot;colorType&quot;:1,&quot;foreColorIndex&quot;:5,&quot;pos&quot;:0,&quot;transparency&quot;:0.4499999880790710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6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6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084_3*n_h_a*1_1_1"/>
  <p:tag name="KSO_WM_TEMPLATE_CATEGORY" val="diagram"/>
  <p:tag name="KSO_WM_TEMPLATE_INDEX" val="2023108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34.3000030517578,&quot;left&quot;:32.7,&quot;top&quot;:112.04999694824218,&quot;width&quot;:890}"/>
  <p:tag name="KSO_WM_DIAGRAM_COLOR_MATCH_VALUE" val="{&quot;shape&quot;:{&quot;fill&quot;:{&quot;gradient&quot;:[{&quot;brightness&quot;:0,&quot;colorType&quot;:1,&quot;foreColorIndex&quot;:5,&quot;pos&quot;:0,&quot;transparency&quot;:0},{&quot;brightness&quot;:0.20000000298023224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&#10;加项标题"/>
  <p:tag name="KSO_WM_UNIT_FILL_TYPE" val="3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7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790_1*l_h_i*1_1_1"/>
  <p:tag name="KSO_WM_TEMPLATE_CATEGORY" val="diagram"/>
  <p:tag name="KSO_WM_TEMPLATE_INDEX" val="20231790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212.95,&quot;left&quot;:53.15,&quot;top&quot;:120.8,&quot;width&quot;:885}"/>
  <p:tag name="KSO_WM_DIAGRAM_COLOR_MATCH_VALUE" val="{&quot;shape&quot;:{&quot;fill&quot;:{&quot;solid&quot;:{&quot;brightness&quot;:0.800000011920929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5,6,5,6,5,6]}"/>
</p:tagLst>
</file>

<file path=ppt/tags/tag72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790"/>
  <p:tag name="KSO_WM_UNIT_LAYERLEVEL" val="1_1_1"/>
  <p:tag name="KSO_WM_TAG_VERSION" val="3.0"/>
  <p:tag name="KSO_WM_UNIT_VALUE" val="10"/>
  <p:tag name="KSO_WM_UNIT_TYPE" val="l_h_a"/>
  <p:tag name="KSO_WM_UNIT_ID" val="diagram20231790_1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12.95,&quot;left&quot;:53.15,&quot;top&quot;:120.8,&quot;width&quot;:88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3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90_1*l_h_f*1_1_1"/>
  <p:tag name="KSO_WM_TEMPLATE_CATEGORY" val="diagram"/>
  <p:tag name="KSO_WM_TEMPLATE_INDEX" val="2023179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212.95,&quot;left&quot;:53.15,&quot;top&quot;:120.8,&quot;width&quot;:8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此处输入你的项正文，文字是您思想的提炼，请尽量言简意赅的阐述观点,单击输入你的项正文，文字是您思想的提炼，请言简意赅的阐述观点，单击此处输入你的项正文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4.xml><?xml version="1.0" encoding="utf-8"?>
<p:tagLst xmlns:p="http://schemas.openxmlformats.org/presentationml/2006/main">
  <p:tag name="KSO_WM_DIAGRAM_VIRTUALLY_FRAME" val="{&quot;height&quot;:329.55860243701756,&quot;left&quot;:0.9,&quot;top&quot;:267.47069878149125,&quot;width&quot;:960}"/>
</p:tagLst>
</file>

<file path=ppt/tags/tag75.xml><?xml version="1.0" encoding="utf-8"?>
<p:tagLst xmlns:p="http://schemas.openxmlformats.org/presentationml/2006/main">
  <p:tag name="KSO_WM_DIAGRAM_VIRTUALLY_FRAME" val="{&quot;height&quot;:329.55860243701756,&quot;left&quot;:0.9,&quot;top&quot;:267.47069878149125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1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0,&quot;transparency&quot;:0.800000011920929},{&quot;brightness&quot;:0.5,&quot;colorType&quot;:1,&quot;foreColorIndex&quot;:13,&quot;pos&quot;:0.6000000238418579,&quot;transparency&quot;:0.4000000059604645},{&quot;brightness&quot;:0.5,&quot;colorType&quot;:1,&quot;foreColorIndex&quot;:13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76.xml><?xml version="1.0" encoding="utf-8"?>
<p:tagLst xmlns:p="http://schemas.openxmlformats.org/presentationml/2006/main">
  <p:tag name="KSO_WM_DIAGRAM_VIRTUALLY_FRAME" val="{&quot;height&quot;:329.55860243701756,&quot;left&quot;:0.9,&quot;top&quot;:267.47069878149125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2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5299999713897705,&quot;transparency&quot;:0},{&quot;brightness&quot;:0.800000011920929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77.xml><?xml version="1.0" encoding="utf-8"?>
<p:tagLst xmlns:p="http://schemas.openxmlformats.org/presentationml/2006/main">
  <p:tag name="KSO_WM_DIAGRAM_VIRTUALLY_FRAME" val="{&quot;height&quot;:329.55860243701756,&quot;left&quot;:0.9,&quot;top&quot;:267.47069878149125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78.xml><?xml version="1.0" encoding="utf-8"?>
<p:tagLst xmlns:p="http://schemas.openxmlformats.org/presentationml/2006/main">
  <p:tag name="KSO_WM_DIAGRAM_VIRTUALLY_FRAME" val="{&quot;height&quot;:329.55860243701756,&quot;left&quot;:0.9,&quot;top&quot;:267.47069878149125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79.xml><?xml version="1.0" encoding="utf-8"?>
<p:tagLst xmlns:p="http://schemas.openxmlformats.org/presentationml/2006/main">
  <p:tag name="KSO_WM_DIAGRAM_VIRTUALLY_FRAME" val="{&quot;height&quot;:329.55860243701756,&quot;left&quot;:0.9,&quot;top&quot;:267.47069878149125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7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7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0.xml><?xml version="1.0" encoding="utf-8"?>
<p:tagLst xmlns:p="http://schemas.openxmlformats.org/presentationml/2006/main">
  <p:tag name="KSO_WM_DIAGRAM_VIRTUALLY_FRAME" val="{&quot;height&quot;:329.55860243701756,&quot;left&quot;:0.9,&quot;top&quot;:267.47069878149125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1.xml><?xml version="1.0" encoding="utf-8"?>
<p:tagLst xmlns:p="http://schemas.openxmlformats.org/presentationml/2006/main">
  <p:tag name="KSO_WM_DIAGRAM_VIRTUALLY_FRAME" val="{&quot;height&quot;:329.55860243701756,&quot;left&quot;:0.9,&quot;top&quot;:267.47069878149125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8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82.xml><?xml version="1.0" encoding="utf-8"?>
<p:tagLst xmlns:p="http://schemas.openxmlformats.org/presentationml/2006/main">
  <p:tag name="KSO_WM_DIAGRAM_VIRTUALLY_FRAME" val="{&quot;height&quot;:329.55860243701756,&quot;left&quot;:0.9,&quot;top&quot;:267.47069878149125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8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0945_2*n_h_h_f*1_2_3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输入你的智能图形项正文，文字是您思想的提炼，请尽量言简意赅的阐述观点。单击此处输入你的智能图形项正文，文字是您思想的提炼。单击此处输入你的智能图形项正文，文字是您思想的提炼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0945_2*n_h_h_a*1_2_3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0945_2*n_h_h_f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输入你的智能图形项正文，文字是您思想的提炼，请尽量言简意赅的阐述观点。单击此处输入你的智能图形项正文，文字是您思想的提炼。 单击此处输入你的智能图形项正文，文字是您思想的提炼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0945_2*n_h_h_a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0945_2*n_h_h_f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TEXT_LAYER_COUNT" val="1"/>
  <p:tag name="KSO_WM_UNIT_PRESET_TEXT" val="单击此处输入你的智能图形项正文，文字是您思想的提炼，请尽量言简意赅的阐述观点。单击此处输入你的智能图形项正文，文字是您思想的提炼。单击此处输入你的智能图形项正文，文字是您思想的提炼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0945_2*n_h_h_a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89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FILL_TYPE" val="3"/>
  <p:tag name="KSO_WM_UNIT_TEXT_FILL_FORE_SCHEMECOLOR_INDEX_BRIGHTNESS" val="0"/>
  <p:tag name="KSO_WM_UNIT_TEXT_FILL_TYPE" val="1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0.64"/>
  <p:tag name="KSO_WM_UNIT_LINE_FORE_SCHEMECOLOR_INDEX_2_TRANS" val="0"/>
  <p:tag name="KSO_WM_UNIT_LINE_FORE_SCHEMECOLOR_INDEX_3_BRIGHTNESS" val="0.8"/>
  <p:tag name="KSO_WM_UNIT_LINE_FORE_SCHEMECOLOR_INDEX_3" val="15"/>
  <p:tag name="KSO_WM_UNIT_LINE_FORE_SCHEMECOLOR_INDEX_3_POS" val="0.9"/>
  <p:tag name="KSO_WM_UNIT_LINE_FORE_SCHEMECOLOR_INDEX_3_TRANS" val="0.53"/>
  <p:tag name="KSO_WM_UNIT_LINE_FORE_SCHEMECOLOR_INDEX_4_BRIGHTNESS" val="0.8"/>
  <p:tag name="KSO_WM_UNIT_LINE_FORE_SCHEMECOLOR_INDEX_4" val="15"/>
  <p:tag name="KSO_WM_UNIT_LINE_FORE_SCHEMECOLOR_INDEX_4_POS" val="0.95"/>
  <p:tag name="KSO_WM_UNIT_LINE_FORE_SCHEMECOLOR_INDEX_4_TRANS" val="0"/>
  <p:tag name="KSO_WM_UNIT_LINE_FORE_SCHEMECOLOR_INDEX_5_BRIGHTNESS" val="0.8"/>
  <p:tag name="KSO_WM_UNIT_LINE_FORE_SCHEMECOLOR_INDEX_5" val="15"/>
  <p:tag name="KSO_WM_UNIT_LINE_FORE_SCHEMECOLOR_INDEX_5_POS" val="1"/>
  <p:tag name="KSO_WM_UNIT_LINE_FORE_SCHEMECOLOR_INDEX_5_TRANS" val="0.9"/>
  <p:tag name="KSO_WM_UNIT_LINE_GRADIENT_TYPE" val="0"/>
  <p:tag name="KSO_WM_UNIT_LINE_GRADIENT_ANGLE" val="0"/>
  <p:tag name="KSO_WM_UNIT_LINE_GRADIENT_DIRECTION" val="3"/>
  <p:tag name="KSO_WM_UNIT_LINE_FILL_TYPE" val="5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i*1_2_1"/>
  <p:tag name="KSO_WM_TEMPLATE_CATEGORY" val="diagram"/>
  <p:tag name="KSO_WM_TEMPLATE_INDEX" val="20230945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TYPE" val="n_h_i"/>
  <p:tag name="KSO_WM_UNIT_INDEX" val="1_2_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1,&quot;transparency&quot;:0.699999988079071},{&quot;brightness&quot;:0.800000011920929,&quot;colorType&quot;:2,&quot;pos&quot;:0.15000000596046448,&quot;rgb&quot;:&quot;#ffffff&quot;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824_2*l_i*1_8"/>
  <p:tag name="KSO_WM_TEMPLATE_CATEGORY" val="diagram"/>
  <p:tag name="KSO_WM_TEMPLATE_INDEX" val="20234824"/>
  <p:tag name="KSO_WM_UNIT_LAYERLEVEL" val="1_1"/>
  <p:tag name="KSO_WM_TAG_VERSION" val="3.0"/>
  <p:tag name="KSO_WM_BEAUTIFY_FLAG" val="#wm#"/>
  <p:tag name="KSO_WM_DIAGRAM_GROUP_CODE" val="l1-1"/>
  <p:tag name="KSO_WM_UNIT_TYPE" val="l_i"/>
  <p:tag name="KSO_WM_UNIT_INDEX" val="1_8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4"/>
  <p:tag name="KSO_WM_DIAGRAM_MIN_ITEMCNT" val="2"/>
  <p:tag name="KSO_WM_DIAGRAM_VIRTUALLY_FRAME" val="{&quot;height&quot;:339.8,&quot;left&quot;:75.85,&quot;top&quot;:118.6,&quot;width&quot;:818.5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90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h_i*1_2_2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2_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6,&quot;pos&quot;:0,&quot;transparency&quot;:0},{&quot;brightness&quot;:0,&quot;colorType&quot;:2,&quot;pos&quot;:1,&quot;rgb&quot;:&quot;#ffffff&quot;,&quot;transparency&quot;:0},{&quot;brightness&quot;:0.800000011920929,&quot;colorType&quot;:1,&quot;foreColorIndex&quot;:6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91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h_i*1_2_1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1_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5,&quot;pos&quot;:0,&quot;transparency&quot;:0},{&quot;brightness&quot;:0,&quot;colorType&quot;:2,&quot;pos&quot;:1,&quot;rgb&quot;:&quot;#ffffff&quot;,&quot;transparency&quot;:0},{&quot;brightness&quot;:0.800000011920929,&quot;colorType&quot;:1,&quot;foreColorIndex&quot;:5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92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h_i*1_2_3_1"/>
  <p:tag name="KSO_WM_TEMPLATE_CATEGORY" val="diagram"/>
  <p:tag name="KSO_WM_TEMPLATE_INDEX" val="20230945"/>
  <p:tag name="KSO_WM_UNIT_LAYERLEVEL" val="1_1_1_1"/>
  <p:tag name="KSO_WM_TAG_VERSION" val="3.0"/>
  <p:tag name="KSO_WM_DIAGRAM_VERSION" val="3"/>
  <p:tag name="KSO_WM_DIAGRAM_COLOR_TRICK" val="3"/>
  <p:tag name="KSO_WM_DIAGRAM_COLOR_TEXT_CAN_REMOVE" val="n"/>
  <p:tag name="KSO_WM_DIAGRAM_GROUP_CODE" val="n1-1"/>
  <p:tag name="KSO_WM_UNIT_SUBTYPE" val="d"/>
  <p:tag name="KSO_WM_UNIT_TYPE" val="n_h_h_i"/>
  <p:tag name="KSO_WM_UNIT_INDEX" val="1_2_3_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solid&quot;:{&quot;brightness&quot;:0,&quot;colorType&quot;:1,&quot;foreColorIndex&quot;:7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800000011920929,&quot;colorType&quot;:1,&quot;foreColorIndex&quot;:10,&quot;pos&quot;:0,&quot;transparency&quot;:0},{&quot;brightness&quot;:0,&quot;colorType&quot;:2,&quot;pos&quot;:1,&quot;rgb&quot;:&quot;#ffffff&quot;,&quot;transparency&quot;:0},{&quot;brightness&quot;:0.800000011920929,&quot;colorType&quot;:1,&quot;foreColorIndex&quot;:7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93.xml><?xml version="1.0" encoding="utf-8"?>
<p:tagLst xmlns:p="http://schemas.openxmlformats.org/presentationml/2006/main">
  <p:tag name="KSO_WM_UNIT_FILL_FORE_SCHEMECOLOR_INDEX_1_BRIGHTNESS" val="0"/>
  <p:tag name="KSO_WM_UNIT_FILL_FORE_SCHEMECOLOR_INDEX_1" val="10"/>
  <p:tag name="KSO_WM_UNIT_FILL_FORE_SCHEMECOLOR_INDEX_1_POS" val="0.04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45"/>
  <p:tag name="KSO_WM_UNIT_FILL_GRADIENT_DIRECTION" val="0"/>
  <p:tag name="KSO_WM_UNIT_TEXT_FILL_FORE_SCHEMECOLOR_INDEX_BRIGHTNESS" val="0"/>
  <p:tag name="KSO_WM_UNIT_LINE_FORE_SCHEMECOLOR_INDEX_1_BRIGHTNESS" val="0.95"/>
  <p:tag name="KSO_WM_UNIT_LINE_FORE_SCHEMECOLOR_INDEX_1" val="5"/>
  <p:tag name="KSO_WM_UNIT_LINE_FORE_SCHEMECOLOR_INDEX_1_POS" val="0.09"/>
  <p:tag name="KSO_WM_UNIT_LINE_FORE_SCHEMECOLOR_INDEX_1_TRANS" val="0.3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45_2*n_h_a*1_1_1"/>
  <p:tag name="KSO_WM_TEMPLATE_CATEGORY" val="diagram"/>
  <p:tag name="KSO_WM_TEMPLATE_INDEX" val="20230945"/>
  <p:tag name="KSO_WM_UNIT_LAYERLEVEL" val="1_1_1"/>
  <p:tag name="KSO_WM_TAG_VERSION" val="3.0"/>
  <p:tag name="KSO_WM_DIAGRAM_VERSION" val="3"/>
  <p:tag name="KSO_WM_DIAGRAM_COLOR_TRICK" val="3"/>
  <p:tag name="KSO_WM_DIAGRAM_COLOR_TEXT_CAN_REMOVE" val="n"/>
  <p:tag name="KSO_WM_UNIT_ISCONTENTSTITLE" val="0"/>
  <p:tag name="KSO_WM_UNIT_ISNUMDGMTITLE" val="0"/>
  <p:tag name="KSO_WM_UNIT_NOCLEAR" val="0"/>
  <p:tag name="KSO_WM_UNIT_VALUE" val="30"/>
  <p:tag name="KSO_WM_DIAGRAM_GROUP_CODE" val="n1-1"/>
  <p:tag name="KSO_WM_UNIT_TYPE" val="n_h_a"/>
  <p:tag name="KSO_WM_UNIT_INDEX" val="1_1_1"/>
  <p:tag name="KSO_WM_DIAGRAM_MAX_ITEMCNT" val="4"/>
  <p:tag name="KSO_WM_DIAGRAM_MIN_ITEMCNT" val="2"/>
  <p:tag name="KSO_WM_DIAGRAM_VIRTUALLY_FRAME" val="{&quot;height&quot;:433.3249606299213,&quot;left&quot;:48.3,&quot;top&quot;:87.02503937007872,&quot;width&quot;:855.3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gradient&quot;:[{&quot;brightness&quot;:0,&quot;colorType&quot;:2,&quot;pos&quot;:0.3700000047683716,&quot;rgb&quot;:&quot;#ffffff&quot;,&quot;transparency&quot;:0},{&quot;brightness&quot;:0.550000011920929,&quot;colorType&quot;:1,&quot;foreColorIndex&quot;:5,&quot;pos&quot;:0,&quot;transparency&quot;:0},{&quot;brightness&quot;:0,&quot;colorType&quot;:2,&quot;pos&quot;:1,&quot;rgb&quot;:&quot;#ffffff&quot;,&quot;transparency&quot;:0},{&quot;brightness&quot;:0.699999988079071,&quot;colorType&quot;:1,&quot;foreColorIndex&quot;:5,&quot;pos&quot;:0.7099999785423279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PRESET_TEXT" val="单击添加&#10;项标题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5023_1*n_h_i*1_1_3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gradient&quot;:[{&quot;brightness&quot;:0,&quot;colorType&quot;:1,&quot;foreColorIndex&quot;:5,&quot;pos&quot;:0,&quot;transparency&quot;:1},{&quot;brightness&quot;:0,&quot;colorType&quot;:1,&quot;foreColorIndex&quot;:5,&quot;pos&quot;:1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5023_1*n_h_a*1_1_1"/>
  <p:tag name="KSO_WM_TEMPLATE_CATEGORY" val="diagram"/>
  <p:tag name="KSO_WM_TEMPLATE_INDEX" val="20235023"/>
  <p:tag name="KSO_WM_UNIT_LAYERLEVEL" val="1_1_1"/>
  <p:tag name="KSO_WM_TAG_VERSION" val="3.0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BEAUTIFY_FLAG" val="#wm#"/>
  <p:tag name="KSO_WM_UNIT_TEXT_TYPE" val="1"/>
  <p:tag name="KSO_WM_UNIT_PRESET_TEXT" val="单击此处添加你的标题具体内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5023_1*n_h_i*1_1_4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.44999998807907104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5023_1*n_h_i*1_1_1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gradient&quot;:[{&quot;brightness&quot;:0,&quot;colorType&quot;:1,&quot;foreColorIndex&quot;:5,&quot;pos&quot;:0.11999999731779099,&quot;transparency&quot;:1},{&quot;brightness&quot;:0,&quot;colorType&quot;:1,&quot;foreColorIndex&quot;:5,&quot;pos&quot;:1,&quot;transparency&quot;:0.509999990463256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20235023_1*n_h_i*1_1_2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gradient&quot;:[{&quot;brightness&quot;:0.4000000059604645,&quot;colorType&quot;:1,&quot;foreColorIndex&quot;:5,&quot;pos&quot;:0.11999999731779099,&quot;transparency&quot;:1},{&quot;brightness&quot;:0,&quot;colorType&quot;:1,&quot;foreColorIndex&quot;:5,&quot;pos&quot;:1,&quot;transparency&quot;:0.509999990463256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20235023_1*n_h_i*1_1_5"/>
  <p:tag name="KSO_WM_TEMPLATE_CATEGORY" val="diagram"/>
  <p:tag name="KSO_WM_TEMPLATE_INDEX" val="2023502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VIRTUALLY_FRAME" val="{&quot;height&quot;:374.26791724017284,&quot;left&quot;:45.45,&quot;top&quot;:105.61393700787403,&quot;width&quot;:869.2998413085937}"/>
  <p:tag name="KSO_WM_DIAGRAM_COLOR_MATCH_VALUE" val="{&quot;shape&quot;:{&quot;fill&quot;:{&quot;type&quot;:0},&quot;glow&quot;:{&quot;colorType&quot;:0},&quot;line&quot;:{&quot;gradient&quot;:[{&quot;brightness&quot;:0,&quot;colorType&quot;:2,&quot;pos&quot;:0.6600000262260437,&quot;rgb&quot;:&quot;#376fff&quot;,&quot;transparency&quot;:1},{&quot;brightness&quot;:0,&quot;colorType&quot;:1,&quot;foreColorIndex&quot;:5,&quot;pos&quot;:0.14000000059604645,&quot;transparency&quot;:1},{&quot;brightness&quot;:0,&quot;colorType&quot;:2,&quot;pos&quot;:0,&quot;rgb&quot;:&quot;#376fff&quot;,&quot;transparency&quot;:0.8399999737739563},{&quot;brightness&quot;:0,&quot;colorType&quot;:1,&quot;foreColorIndex&quot;:5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7FFD"/>
      </a:accent1>
      <a:accent2>
        <a:srgbClr val="FF4E01"/>
      </a:accent2>
      <a:accent3>
        <a:srgbClr val="FFA000"/>
      </a:accent3>
      <a:accent4>
        <a:srgbClr val="1FD5F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rtlCol="0" anchor="ctr">
        <a:noAutofit/>
      </a:bodyPr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txDef>
      <a:spPr/>
      <a:bodyPr lIns="0" tIns="0" rIns="0" bIns="0" rtlCol="0" anchor="t">
        <a:noAutofit/>
      </a:bodyPr>
      <a:lstStyle>
        <a:defPPr marL="0" lvl="1" indent="0" algn="ctr">
          <a:lnSpc>
            <a:spcPts val="8570"/>
          </a:lnSpc>
          <a:spcBef>
            <a:spcPct val="0"/>
          </a:spcBef>
          <a:defRPr lang="en-US" sz="4055" b="1" spc="492">
            <a:solidFill>
              <a:srgbClr val="FFFFFF"/>
            </a:solidFill>
            <a:latin typeface="Arial" panose="020B0604020202020204" pitchFamily="34" charset="0"/>
            <a:ea typeface="思源黑体 Heavy" panose="020B0A00000000000000" charset="-122"/>
            <a:cs typeface="Arial" panose="020B0604020202020204" pitchFamily="34" charset="0"/>
            <a:sym typeface="思源黑体 Heavy" panose="020B0A00000000000000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5752</Words>
  <Application>WPS 演示</Application>
  <PresentationFormat>宽屏</PresentationFormat>
  <Paragraphs>590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62" baseType="lpstr">
      <vt:lpstr>Arial</vt:lpstr>
      <vt:lpstr>宋体</vt:lpstr>
      <vt:lpstr>Wingdings</vt:lpstr>
      <vt:lpstr>思源黑体 Heavy</vt:lpstr>
      <vt:lpstr>黑体</vt:lpstr>
      <vt:lpstr>思源黑体 CN Bold</vt:lpstr>
      <vt:lpstr>汉仪力量黑简</vt:lpstr>
      <vt:lpstr>思源黑体</vt:lpstr>
      <vt:lpstr>微软雅黑</vt:lpstr>
      <vt:lpstr>MiSans Normal</vt:lpstr>
      <vt:lpstr>Wingdings</vt:lpstr>
      <vt:lpstr>HarmonyOS Sans SC</vt:lpstr>
      <vt:lpstr>等线</vt:lpstr>
      <vt:lpstr>Arial Unicode MS</vt:lpstr>
      <vt:lpstr>等线 Light</vt:lpstr>
      <vt:lpstr>+中文标题</vt:lpstr>
      <vt:lpstr>OPPOSans M</vt:lpstr>
      <vt:lpstr>Segoe Print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Bing-</dc:creator>
  <cp:lastModifiedBy>J.L</cp:lastModifiedBy>
  <cp:revision>52</cp:revision>
  <dcterms:created xsi:type="dcterms:W3CDTF">2020-03-02T02:09:00Z</dcterms:created>
  <dcterms:modified xsi:type="dcterms:W3CDTF">2025-02-14T12:19:45Z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5988CDCECAC141619DD469BF4F8606AF_13</vt:lpwstr>
  </property>
  <property fmtid="{D5CDD505-2E9C-101B-9397-08002B2CF9AE}" pid="3" name="KSOProductBuildVer">
    <vt:lpwstr>2052-12.1.0.19770</vt:lpwstr>
  </property>
</Properties>
</file>