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handoutMasters/handoutMaster1.xml" ContentType="application/vnd.openxmlformats-officedocument.presentationml.handoutMaster+xml"/>
  <Override PartName="/ppt/media/image11.svg" ContentType="image/svg+xml"/>
  <Override PartName="/ppt/media/image13.svg" ContentType="image/svg+xml"/>
  <Override PartName="/ppt/media/image15.svg" ContentType="image/svg+xml"/>
  <Override PartName="/ppt/media/image21.svg" ContentType="image/svg+xml"/>
  <Override PartName="/ppt/media/image23.svg" ContentType="image/svg+xml"/>
  <Override PartName="/ppt/media/image25.svg" ContentType="image/svg+xml"/>
  <Override PartName="/ppt/media/image27.svg" ContentType="image/svg+xml"/>
  <Override PartName="/ppt/media/image29.svg" ContentType="image/svg+xml"/>
  <Override PartName="/ppt/media/image31.svg" ContentType="image/svg+xml"/>
  <Override PartName="/ppt/media/image33.svg" ContentType="image/svg+xml"/>
  <Override PartName="/ppt/media/image35.svg" ContentType="image/svg+xml"/>
  <Override PartName="/ppt/media/image37.svg" ContentType="image/svg+xml"/>
  <Override PartName="/ppt/media/image38.svg" ContentType="image/svg+xml"/>
  <Override PartName="/ppt/media/image40.svg" ContentType="image/svg+xml"/>
  <Override PartName="/ppt/media/image42.svg" ContentType="image/svg+xml"/>
  <Override PartName="/ppt/media/image44.svg" ContentType="image/svg+xml"/>
  <Override PartName="/ppt/media/image46.svg" ContentType="image/svg+xml"/>
  <Override PartName="/ppt/media/image51.svg" ContentType="image/svg+xml"/>
  <Override PartName="/ppt/media/image59.svg" ContentType="image/svg+xml"/>
  <Override PartName="/ppt/media/image61.svg" ContentType="image/svg+xml"/>
  <Override PartName="/ppt/media/image63.svg" ContentType="image/svg+xml"/>
  <Override PartName="/ppt/media/image7.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8"/>
  </p:notesMasterIdLst>
  <p:handoutMasterIdLst>
    <p:handoutMasterId r:id="rId52"/>
  </p:handoutMasterIdLst>
  <p:sldIdLst>
    <p:sldId id="256" r:id="rId3"/>
    <p:sldId id="333" r:id="rId4"/>
    <p:sldId id="298" r:id="rId5"/>
    <p:sldId id="334" r:id="rId6"/>
    <p:sldId id="340" r:id="rId7"/>
    <p:sldId id="383" r:id="rId9"/>
    <p:sldId id="413" r:id="rId10"/>
    <p:sldId id="412" r:id="rId11"/>
    <p:sldId id="416" r:id="rId12"/>
    <p:sldId id="417" r:id="rId13"/>
    <p:sldId id="418" r:id="rId14"/>
    <p:sldId id="419" r:id="rId15"/>
    <p:sldId id="346" r:id="rId16"/>
    <p:sldId id="421" r:id="rId17"/>
    <p:sldId id="338" r:id="rId18"/>
    <p:sldId id="354" r:id="rId19"/>
    <p:sldId id="364" r:id="rId20"/>
    <p:sldId id="422" r:id="rId21"/>
    <p:sldId id="352" r:id="rId22"/>
    <p:sldId id="425" r:id="rId23"/>
    <p:sldId id="391" r:id="rId24"/>
    <p:sldId id="429" r:id="rId25"/>
    <p:sldId id="431" r:id="rId26"/>
    <p:sldId id="341" r:id="rId27"/>
    <p:sldId id="336" r:id="rId28"/>
    <p:sldId id="373" r:id="rId29"/>
    <p:sldId id="433" r:id="rId30"/>
    <p:sldId id="435" r:id="rId31"/>
    <p:sldId id="436" r:id="rId32"/>
    <p:sldId id="440" r:id="rId33"/>
    <p:sldId id="441" r:id="rId34"/>
    <p:sldId id="384" r:id="rId35"/>
    <p:sldId id="454" r:id="rId36"/>
    <p:sldId id="455" r:id="rId37"/>
    <p:sldId id="456" r:id="rId38"/>
    <p:sldId id="457" r:id="rId39"/>
    <p:sldId id="459" r:id="rId40"/>
    <p:sldId id="461" r:id="rId41"/>
    <p:sldId id="464" r:id="rId42"/>
    <p:sldId id="467" r:id="rId43"/>
    <p:sldId id="371" r:id="rId44"/>
    <p:sldId id="468" r:id="rId45"/>
    <p:sldId id="470" r:id="rId46"/>
    <p:sldId id="473" r:id="rId47"/>
    <p:sldId id="474" r:id="rId48"/>
    <p:sldId id="478" r:id="rId49"/>
    <p:sldId id="484" r:id="rId50"/>
    <p:sldId id="485" r:id="rId51"/>
  </p:sldIdLst>
  <p:sldSz cx="12192000" cy="6858000"/>
  <p:notesSz cx="6858000" cy="9144000"/>
  <p:embeddedFontLst>
    <p:embeddedFont>
      <p:font typeface="汉仪力量黑简" panose="00020600040101010101" charset="-122"/>
      <p:regular r:id="rId57"/>
    </p:embeddedFont>
    <p:embeddedFont>
      <p:font typeface="微软雅黑" panose="020B0503020204020204" charset="-122"/>
      <p:regular r:id="rId58"/>
    </p:embeddedFont>
    <p:embeddedFont>
      <p:font typeface="等线" panose="02010600030101010101" charset="-122"/>
      <p:regular r:id="rId59"/>
    </p:embeddedFont>
    <p:embeddedFont>
      <p:font typeface="等线 Light" panose="02010600030101010101" charset="-122"/>
      <p:regular r:id="rId60"/>
    </p:embeddedFont>
    <p:embeddedFont>
      <p:font typeface="Calibri" panose="020F0502020204030204" charset="0"/>
      <p:regular r:id="rId61"/>
      <p:bold r:id="rId62"/>
      <p:italic r:id="rId63"/>
      <p:boldItalic r:id="rId64"/>
    </p:embeddedFont>
  </p:embeddedFontLst>
  <p:custDataLst>
    <p:tags r:id="rId6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240" userDrawn="1">
          <p15:clr>
            <a:srgbClr val="5ACBF0"/>
          </p15:clr>
        </p15:guide>
        <p15:guide id="3" pos="2817" userDrawn="1">
          <p15:clr>
            <a:srgbClr val="5ACBF0"/>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34538883" name="J.L" initials="J"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27FFD"/>
    <a:srgbClr val="CCE5FF"/>
    <a:srgbClr val="FF9567"/>
    <a:srgbClr val="71B7FE"/>
    <a:srgbClr val="FF4E01"/>
    <a:srgbClr val="404040"/>
    <a:srgbClr val="E68E00"/>
    <a:srgbClr val="FFA000"/>
    <a:srgbClr val="1FD5F9"/>
    <a:srgbClr val="0266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851" autoAdjust="0"/>
    <p:restoredTop sz="94660"/>
  </p:normalViewPr>
  <p:slideViewPr>
    <p:cSldViewPr snapToGrid="0" showGuides="1">
      <p:cViewPr>
        <p:scale>
          <a:sx n="125" d="100"/>
          <a:sy n="125" d="100"/>
        </p:scale>
        <p:origin x="302" y="178"/>
      </p:cViewPr>
      <p:guideLst>
        <p:guide orient="horz" pos="4240"/>
        <p:guide pos="281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notesMaster" Target="notesMasters/notesMaster1.xml"/><Relationship Id="rId7" Type="http://schemas.openxmlformats.org/officeDocument/2006/relationships/slide" Target="slides/slide5.xml"/><Relationship Id="rId65" Type="http://schemas.openxmlformats.org/officeDocument/2006/relationships/tags" Target="tags/tag407.xml"/><Relationship Id="rId64" Type="http://schemas.openxmlformats.org/officeDocument/2006/relationships/font" Target="fonts/font8.fntdata"/><Relationship Id="rId63" Type="http://schemas.openxmlformats.org/officeDocument/2006/relationships/font" Target="fonts/font7.fntdata"/><Relationship Id="rId62" Type="http://schemas.openxmlformats.org/officeDocument/2006/relationships/font" Target="fonts/font6.fntdata"/><Relationship Id="rId61" Type="http://schemas.openxmlformats.org/officeDocument/2006/relationships/font" Target="fonts/font5.fntdata"/><Relationship Id="rId60" Type="http://schemas.openxmlformats.org/officeDocument/2006/relationships/font" Target="fonts/font4.fntdata"/><Relationship Id="rId6" Type="http://schemas.openxmlformats.org/officeDocument/2006/relationships/slide" Target="slides/slide4.xml"/><Relationship Id="rId59" Type="http://schemas.openxmlformats.org/officeDocument/2006/relationships/font" Target="fonts/font3.fntdata"/><Relationship Id="rId58" Type="http://schemas.openxmlformats.org/officeDocument/2006/relationships/font" Target="fonts/font2.fntdata"/><Relationship Id="rId57" Type="http://schemas.openxmlformats.org/officeDocument/2006/relationships/font" Target="fonts/font1.fntdata"/><Relationship Id="rId56" Type="http://schemas.openxmlformats.org/officeDocument/2006/relationships/commentAuthors" Target="commentAuthors.xml"/><Relationship Id="rId55" Type="http://schemas.openxmlformats.org/officeDocument/2006/relationships/tableStyles" Target="tableStyles.xml"/><Relationship Id="rId54" Type="http://schemas.openxmlformats.org/officeDocument/2006/relationships/viewProps" Target="viewProps.xml"/><Relationship Id="rId53" Type="http://schemas.openxmlformats.org/officeDocument/2006/relationships/presProps" Target="presProps.xml"/><Relationship Id="rId52" Type="http://schemas.openxmlformats.org/officeDocument/2006/relationships/handoutMaster" Target="handoutMasters/handoutMaster1.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3.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D7375B-645A-4B83-93EC-8A3A766EDBB5}"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BF8934-6CED-46F5-B7D3-6CA103631274}"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583E8761-A14E-4E6E-B19C-D0ABAA7747F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3410F0F-E077-475B-A7EC-03CDC27F5B8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399" advTm="5000"/>
    </mc:Choice>
    <mc:Fallback>
      <p:transition spd="slow" advTm="5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583E8761-A14E-4E6E-B19C-D0ABAA7747F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3410F0F-E077-475B-A7EC-03CDC27F5B8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399" advTm="5000"/>
    </mc:Choice>
    <mc:Fallback>
      <p:transition spd="slow" advTm="5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583E8761-A14E-4E6E-B19C-D0ABAA7747F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3410F0F-E077-475B-A7EC-03CDC27F5B8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399" advTm="5000"/>
    </mc:Choice>
    <mc:Fallback>
      <p:transition spd="slow" advTm="5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583E8761-A14E-4E6E-B19C-D0ABAA7747F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3410F0F-E077-475B-A7EC-03CDC27F5B8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399" advTm="5000"/>
    </mc:Choice>
    <mc:Fallback>
      <p:transition spd="slow" advTm="5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583E8761-A14E-4E6E-B19C-D0ABAA7747F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3410F0F-E077-475B-A7EC-03CDC27F5B8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399" advTm="5000"/>
    </mc:Choice>
    <mc:Fallback>
      <p:transition spd="slow" advTm="5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583E8761-A14E-4E6E-B19C-D0ABAA7747FF}"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3410F0F-E077-475B-A7EC-03CDC27F5B8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399" advTm="5000"/>
    </mc:Choice>
    <mc:Fallback>
      <p:transition spd="slow" advTm="5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583E8761-A14E-4E6E-B19C-D0ABAA7747FF}"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3410F0F-E077-475B-A7EC-03CDC27F5B8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399" advTm="5000"/>
    </mc:Choice>
    <mc:Fallback>
      <p:transition spd="slow" advTm="5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583E8761-A14E-4E6E-B19C-D0ABAA7747FF}"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3410F0F-E077-475B-A7EC-03CDC27F5B8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399" advTm="5000"/>
    </mc:Choice>
    <mc:Fallback>
      <p:transition spd="slow" advTm="5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83E8761-A14E-4E6E-B19C-D0ABAA7747FF}"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3410F0F-E077-475B-A7EC-03CDC27F5B8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399" advTm="5000"/>
    </mc:Choice>
    <mc:Fallback>
      <p:transition spd="slow" advTm="5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583E8761-A14E-4E6E-B19C-D0ABAA7747FF}"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3410F0F-E077-475B-A7EC-03CDC27F5B8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399" advTm="5000"/>
    </mc:Choice>
    <mc:Fallback>
      <p:transition spd="slow" advTm="5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583E8761-A14E-4E6E-B19C-D0ABAA7747FF}"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3410F0F-E077-475B-A7EC-03CDC27F5B8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399" advTm="5000"/>
    </mc:Choice>
    <mc:Fallback>
      <p:transition spd="slow" advTm="5000"/>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3E8761-A14E-4E6E-B19C-D0ABAA7747FF}"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410F0F-E077-475B-A7EC-03CDC27F5B8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1399" advTm="5000"/>
    </mc:Choice>
    <mc:Fallback>
      <p:transition spd="slow" advTm="5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tags" Target="../tags/tag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7.xml"/><Relationship Id="rId2" Type="http://schemas.openxmlformats.org/officeDocument/2006/relationships/tags" Target="../tags/tag71.xml"/><Relationship Id="rId1" Type="http://schemas.openxmlformats.org/officeDocument/2006/relationships/image" Target="../media/image9.png"/></Relationships>
</file>

<file path=ppt/slides/_rels/slide11.xml.rels><?xml version="1.0" encoding="UTF-8" standalone="yes"?>
<Relationships xmlns="http://schemas.openxmlformats.org/package/2006/relationships"><Relationship Id="rId9" Type="http://schemas.openxmlformats.org/officeDocument/2006/relationships/tags" Target="../tags/tag78.xml"/><Relationship Id="rId8" Type="http://schemas.openxmlformats.org/officeDocument/2006/relationships/image" Target="../media/image11.svg"/><Relationship Id="rId7" Type="http://schemas.openxmlformats.org/officeDocument/2006/relationships/image" Target="../media/image10.png"/><Relationship Id="rId6" Type="http://schemas.openxmlformats.org/officeDocument/2006/relationships/tags" Target="../tags/tag77.xml"/><Relationship Id="rId5" Type="http://schemas.openxmlformats.org/officeDocument/2006/relationships/tags" Target="../tags/tag76.xml"/><Relationship Id="rId4" Type="http://schemas.openxmlformats.org/officeDocument/2006/relationships/tags" Target="../tags/tag75.xml"/><Relationship Id="rId3" Type="http://schemas.openxmlformats.org/officeDocument/2006/relationships/tags" Target="../tags/tag74.xml"/><Relationship Id="rId2" Type="http://schemas.openxmlformats.org/officeDocument/2006/relationships/tags" Target="../tags/tag73.xml"/><Relationship Id="rId16" Type="http://schemas.openxmlformats.org/officeDocument/2006/relationships/notesSlide" Target="../notesSlides/notesSlide7.xml"/><Relationship Id="rId15" Type="http://schemas.openxmlformats.org/officeDocument/2006/relationships/slideLayout" Target="../slideLayouts/slideLayout7.xml"/><Relationship Id="rId14" Type="http://schemas.openxmlformats.org/officeDocument/2006/relationships/tags" Target="../tags/tag81.xml"/><Relationship Id="rId13" Type="http://schemas.openxmlformats.org/officeDocument/2006/relationships/image" Target="../media/image13.svg"/><Relationship Id="rId12" Type="http://schemas.openxmlformats.org/officeDocument/2006/relationships/image" Target="../media/image12.png"/><Relationship Id="rId11" Type="http://schemas.openxmlformats.org/officeDocument/2006/relationships/tags" Target="../tags/tag80.xml"/><Relationship Id="rId10" Type="http://schemas.openxmlformats.org/officeDocument/2006/relationships/tags" Target="../tags/tag79.xml"/><Relationship Id="rId1" Type="http://schemas.openxmlformats.org/officeDocument/2006/relationships/tags" Target="../tags/tag72.xml"/></Relationships>
</file>

<file path=ppt/slides/_rels/slide12.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tags" Target="../tags/tag89.xml"/><Relationship Id="rId7" Type="http://schemas.openxmlformats.org/officeDocument/2006/relationships/tags" Target="../tags/tag88.xml"/><Relationship Id="rId6" Type="http://schemas.openxmlformats.org/officeDocument/2006/relationships/tags" Target="../tags/tag87.xml"/><Relationship Id="rId5" Type="http://schemas.openxmlformats.org/officeDocument/2006/relationships/tags" Target="../tags/tag86.xml"/><Relationship Id="rId4" Type="http://schemas.openxmlformats.org/officeDocument/2006/relationships/tags" Target="../tags/tag85.xml"/><Relationship Id="rId3" Type="http://schemas.openxmlformats.org/officeDocument/2006/relationships/tags" Target="../tags/tag84.xml"/><Relationship Id="rId2" Type="http://schemas.openxmlformats.org/officeDocument/2006/relationships/tags" Target="../tags/tag83.xml"/><Relationship Id="rId1" Type="http://schemas.openxmlformats.org/officeDocument/2006/relationships/tags" Target="../tags/tag82.xml"/></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7.xml"/><Relationship Id="rId2" Type="http://schemas.openxmlformats.org/officeDocument/2006/relationships/image" Target="../media/image15.svg"/><Relationship Id="rId1" Type="http://schemas.openxmlformats.org/officeDocument/2006/relationships/image" Target="../media/image14.png"/></Relationships>
</file>

<file path=ppt/slides/_rels/slide14.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slideLayout" Target="../slideLayouts/slideLayout7.xml"/><Relationship Id="rId3" Type="http://schemas.openxmlformats.org/officeDocument/2006/relationships/image" Target="../media/image16.png"/><Relationship Id="rId2" Type="http://schemas.openxmlformats.org/officeDocument/2006/relationships/tags" Target="../tags/tag91.xml"/><Relationship Id="rId1" Type="http://schemas.openxmlformats.org/officeDocument/2006/relationships/tags" Target="../tags/tag90.xml"/></Relationships>
</file>

<file path=ppt/slides/_rels/slide15.xml.rels><?xml version="1.0" encoding="UTF-8" standalone="yes"?>
<Relationships xmlns="http://schemas.openxmlformats.org/package/2006/relationships"><Relationship Id="rId9" Type="http://schemas.openxmlformats.org/officeDocument/2006/relationships/tags" Target="../tags/tag100.xml"/><Relationship Id="rId8" Type="http://schemas.openxmlformats.org/officeDocument/2006/relationships/tags" Target="../tags/tag99.xml"/><Relationship Id="rId7" Type="http://schemas.openxmlformats.org/officeDocument/2006/relationships/tags" Target="../tags/tag98.xml"/><Relationship Id="rId6" Type="http://schemas.openxmlformats.org/officeDocument/2006/relationships/tags" Target="../tags/tag97.xml"/><Relationship Id="rId5" Type="http://schemas.openxmlformats.org/officeDocument/2006/relationships/tags" Target="../tags/tag96.xml"/><Relationship Id="rId4" Type="http://schemas.openxmlformats.org/officeDocument/2006/relationships/tags" Target="../tags/tag95.xml"/><Relationship Id="rId3" Type="http://schemas.openxmlformats.org/officeDocument/2006/relationships/tags" Target="../tags/tag94.xml"/><Relationship Id="rId2" Type="http://schemas.openxmlformats.org/officeDocument/2006/relationships/tags" Target="../tags/tag93.xml"/><Relationship Id="rId11" Type="http://schemas.openxmlformats.org/officeDocument/2006/relationships/slideLayout" Target="../slideLayouts/slideLayout7.xml"/><Relationship Id="rId10" Type="http://schemas.openxmlformats.org/officeDocument/2006/relationships/tags" Target="../tags/tag101.xml"/><Relationship Id="rId1" Type="http://schemas.openxmlformats.org/officeDocument/2006/relationships/tags" Target="../tags/tag9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image" Target="../media/image17.jpeg"/></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7.xml"/><Relationship Id="rId2" Type="http://schemas.openxmlformats.org/officeDocument/2006/relationships/image" Target="../media/image19.jpeg"/><Relationship Id="rId1" Type="http://schemas.openxmlformats.org/officeDocument/2006/relationships/image" Target="../media/image18.jpeg"/></Relationships>
</file>

<file path=ppt/slides/_rels/slide18.xml.rels><?xml version="1.0" encoding="UTF-8" standalone="yes"?>
<Relationships xmlns="http://schemas.openxmlformats.org/package/2006/relationships"><Relationship Id="rId9" Type="http://schemas.openxmlformats.org/officeDocument/2006/relationships/image" Target="../media/image21.svg"/><Relationship Id="rId8" Type="http://schemas.openxmlformats.org/officeDocument/2006/relationships/image" Target="../media/image20.png"/><Relationship Id="rId7" Type="http://schemas.openxmlformats.org/officeDocument/2006/relationships/tags" Target="../tags/tag108.xml"/><Relationship Id="rId6" Type="http://schemas.openxmlformats.org/officeDocument/2006/relationships/tags" Target="../tags/tag107.xml"/><Relationship Id="rId5" Type="http://schemas.openxmlformats.org/officeDocument/2006/relationships/tags" Target="../tags/tag106.xml"/><Relationship Id="rId4" Type="http://schemas.openxmlformats.org/officeDocument/2006/relationships/tags" Target="../tags/tag105.xml"/><Relationship Id="rId3" Type="http://schemas.openxmlformats.org/officeDocument/2006/relationships/tags" Target="../tags/tag104.xml"/><Relationship Id="rId2" Type="http://schemas.openxmlformats.org/officeDocument/2006/relationships/tags" Target="../tags/tag103.xml"/><Relationship Id="rId10" Type="http://schemas.openxmlformats.org/officeDocument/2006/relationships/slideLayout" Target="../slideLayouts/slideLayout7.xml"/><Relationship Id="rId1" Type="http://schemas.openxmlformats.org/officeDocument/2006/relationships/tags" Target="../tags/tag102.xml"/></Relationships>
</file>

<file path=ppt/slides/_rels/slide19.xml.rels><?xml version="1.0" encoding="UTF-8" standalone="yes"?>
<Relationships xmlns="http://schemas.openxmlformats.org/package/2006/relationships"><Relationship Id="rId9" Type="http://schemas.openxmlformats.org/officeDocument/2006/relationships/tags" Target="../tags/tag117.xml"/><Relationship Id="rId8" Type="http://schemas.openxmlformats.org/officeDocument/2006/relationships/tags" Target="../tags/tag116.xml"/><Relationship Id="rId7" Type="http://schemas.openxmlformats.org/officeDocument/2006/relationships/tags" Target="../tags/tag115.xml"/><Relationship Id="rId6" Type="http://schemas.openxmlformats.org/officeDocument/2006/relationships/tags" Target="../tags/tag114.xml"/><Relationship Id="rId5" Type="http://schemas.openxmlformats.org/officeDocument/2006/relationships/tags" Target="../tags/tag113.xml"/><Relationship Id="rId4" Type="http://schemas.openxmlformats.org/officeDocument/2006/relationships/tags" Target="../tags/tag112.xml"/><Relationship Id="rId3" Type="http://schemas.openxmlformats.org/officeDocument/2006/relationships/tags" Target="../tags/tag111.xml"/><Relationship Id="rId2" Type="http://schemas.openxmlformats.org/officeDocument/2006/relationships/tags" Target="../tags/tag110.xml"/><Relationship Id="rId12" Type="http://schemas.openxmlformats.org/officeDocument/2006/relationships/notesSlide" Target="../notesSlides/notesSlide12.xml"/><Relationship Id="rId11" Type="http://schemas.openxmlformats.org/officeDocument/2006/relationships/slideLayout" Target="../slideLayouts/slideLayout7.xml"/><Relationship Id="rId10" Type="http://schemas.openxmlformats.org/officeDocument/2006/relationships/tags" Target="../tags/tag118.xml"/><Relationship Id="rId1" Type="http://schemas.openxmlformats.org/officeDocument/2006/relationships/tags" Target="../tags/tag109.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20.xml.rels><?xml version="1.0" encoding="UTF-8" standalone="yes"?>
<Relationships xmlns="http://schemas.openxmlformats.org/package/2006/relationships"><Relationship Id="rId9" Type="http://schemas.openxmlformats.org/officeDocument/2006/relationships/tags" Target="../tags/tag127.xml"/><Relationship Id="rId8" Type="http://schemas.openxmlformats.org/officeDocument/2006/relationships/tags" Target="../tags/tag126.xml"/><Relationship Id="rId7" Type="http://schemas.openxmlformats.org/officeDocument/2006/relationships/tags" Target="../tags/tag125.xml"/><Relationship Id="rId6" Type="http://schemas.openxmlformats.org/officeDocument/2006/relationships/tags" Target="../tags/tag124.xml"/><Relationship Id="rId5" Type="http://schemas.openxmlformats.org/officeDocument/2006/relationships/tags" Target="../tags/tag123.xml"/><Relationship Id="rId4" Type="http://schemas.openxmlformats.org/officeDocument/2006/relationships/tags" Target="../tags/tag122.xml"/><Relationship Id="rId3" Type="http://schemas.openxmlformats.org/officeDocument/2006/relationships/tags" Target="../tags/tag121.xml"/><Relationship Id="rId23" Type="http://schemas.openxmlformats.org/officeDocument/2006/relationships/notesSlide" Target="../notesSlides/notesSlide13.xml"/><Relationship Id="rId22" Type="http://schemas.openxmlformats.org/officeDocument/2006/relationships/slideLayout" Target="../slideLayouts/slideLayout7.xml"/><Relationship Id="rId21" Type="http://schemas.openxmlformats.org/officeDocument/2006/relationships/tags" Target="../tags/tag139.xml"/><Relationship Id="rId20" Type="http://schemas.openxmlformats.org/officeDocument/2006/relationships/tags" Target="../tags/tag138.xml"/><Relationship Id="rId2" Type="http://schemas.openxmlformats.org/officeDocument/2006/relationships/tags" Target="../tags/tag120.xml"/><Relationship Id="rId19" Type="http://schemas.openxmlformats.org/officeDocument/2006/relationships/tags" Target="../tags/tag137.xml"/><Relationship Id="rId18" Type="http://schemas.openxmlformats.org/officeDocument/2006/relationships/tags" Target="../tags/tag136.xml"/><Relationship Id="rId17" Type="http://schemas.openxmlformats.org/officeDocument/2006/relationships/tags" Target="../tags/tag135.xml"/><Relationship Id="rId16" Type="http://schemas.openxmlformats.org/officeDocument/2006/relationships/tags" Target="../tags/tag134.xml"/><Relationship Id="rId15" Type="http://schemas.openxmlformats.org/officeDocument/2006/relationships/tags" Target="../tags/tag133.xml"/><Relationship Id="rId14" Type="http://schemas.openxmlformats.org/officeDocument/2006/relationships/tags" Target="../tags/tag132.xml"/><Relationship Id="rId13" Type="http://schemas.openxmlformats.org/officeDocument/2006/relationships/tags" Target="../tags/tag131.xml"/><Relationship Id="rId12" Type="http://schemas.openxmlformats.org/officeDocument/2006/relationships/tags" Target="../tags/tag130.xml"/><Relationship Id="rId11" Type="http://schemas.openxmlformats.org/officeDocument/2006/relationships/tags" Target="../tags/tag129.xml"/><Relationship Id="rId10" Type="http://schemas.openxmlformats.org/officeDocument/2006/relationships/tags" Target="../tags/tag128.xml"/><Relationship Id="rId1" Type="http://schemas.openxmlformats.org/officeDocument/2006/relationships/tags" Target="../tags/tag119.xml"/></Relationships>
</file>

<file path=ppt/slides/_rels/slide21.xml.rels><?xml version="1.0" encoding="UTF-8" standalone="yes"?>
<Relationships xmlns="http://schemas.openxmlformats.org/package/2006/relationships"><Relationship Id="rId9" Type="http://schemas.openxmlformats.org/officeDocument/2006/relationships/tags" Target="../tags/tag148.xml"/><Relationship Id="rId8" Type="http://schemas.openxmlformats.org/officeDocument/2006/relationships/tags" Target="../tags/tag147.xml"/><Relationship Id="rId7" Type="http://schemas.openxmlformats.org/officeDocument/2006/relationships/tags" Target="../tags/tag146.xml"/><Relationship Id="rId6" Type="http://schemas.openxmlformats.org/officeDocument/2006/relationships/tags" Target="../tags/tag145.xml"/><Relationship Id="rId5" Type="http://schemas.openxmlformats.org/officeDocument/2006/relationships/tags" Target="../tags/tag144.xml"/><Relationship Id="rId4" Type="http://schemas.openxmlformats.org/officeDocument/2006/relationships/tags" Target="../tags/tag143.xml"/><Relationship Id="rId3" Type="http://schemas.openxmlformats.org/officeDocument/2006/relationships/tags" Target="../tags/tag142.xml"/><Relationship Id="rId2" Type="http://schemas.openxmlformats.org/officeDocument/2006/relationships/tags" Target="../tags/tag141.xml"/><Relationship Id="rId13" Type="http://schemas.openxmlformats.org/officeDocument/2006/relationships/notesSlide" Target="../notesSlides/notesSlide14.xml"/><Relationship Id="rId12" Type="http://schemas.openxmlformats.org/officeDocument/2006/relationships/slideLayout" Target="../slideLayouts/slideLayout7.xml"/><Relationship Id="rId11" Type="http://schemas.openxmlformats.org/officeDocument/2006/relationships/tags" Target="../tags/tag150.xml"/><Relationship Id="rId10" Type="http://schemas.openxmlformats.org/officeDocument/2006/relationships/tags" Target="../tags/tag149.xml"/><Relationship Id="rId1" Type="http://schemas.openxmlformats.org/officeDocument/2006/relationships/tags" Target="../tags/tag140.xml"/></Relationships>
</file>

<file path=ppt/slides/_rels/slide22.xml.rels><?xml version="1.0" encoding="UTF-8" standalone="yes"?>
<Relationships xmlns="http://schemas.openxmlformats.org/package/2006/relationships"><Relationship Id="rId7" Type="http://schemas.openxmlformats.org/officeDocument/2006/relationships/notesSlide" Target="../notesSlides/notesSlide15.xml"/><Relationship Id="rId6" Type="http://schemas.openxmlformats.org/officeDocument/2006/relationships/slideLayout" Target="../slideLayouts/slideLayout7.xml"/><Relationship Id="rId5" Type="http://schemas.openxmlformats.org/officeDocument/2006/relationships/tags" Target="../tags/tag155.xml"/><Relationship Id="rId4" Type="http://schemas.openxmlformats.org/officeDocument/2006/relationships/tags" Target="../tags/tag154.xml"/><Relationship Id="rId3" Type="http://schemas.openxmlformats.org/officeDocument/2006/relationships/tags" Target="../tags/tag153.xml"/><Relationship Id="rId2" Type="http://schemas.openxmlformats.org/officeDocument/2006/relationships/tags" Target="../tags/tag152.xml"/><Relationship Id="rId1" Type="http://schemas.openxmlformats.org/officeDocument/2006/relationships/tags" Target="../tags/tag151.xml"/></Relationships>
</file>

<file path=ppt/slides/_rels/slide23.xml.rels><?xml version="1.0" encoding="UTF-8" standalone="yes"?>
<Relationships xmlns="http://schemas.openxmlformats.org/package/2006/relationships"><Relationship Id="rId9" Type="http://schemas.openxmlformats.org/officeDocument/2006/relationships/tags" Target="../tags/tag164.xml"/><Relationship Id="rId8" Type="http://schemas.openxmlformats.org/officeDocument/2006/relationships/tags" Target="../tags/tag163.xml"/><Relationship Id="rId7" Type="http://schemas.openxmlformats.org/officeDocument/2006/relationships/tags" Target="../tags/tag162.xml"/><Relationship Id="rId6" Type="http://schemas.openxmlformats.org/officeDocument/2006/relationships/tags" Target="../tags/tag161.xml"/><Relationship Id="rId5" Type="http://schemas.openxmlformats.org/officeDocument/2006/relationships/tags" Target="../tags/tag160.xml"/><Relationship Id="rId4" Type="http://schemas.openxmlformats.org/officeDocument/2006/relationships/tags" Target="../tags/tag159.xml"/><Relationship Id="rId3" Type="http://schemas.openxmlformats.org/officeDocument/2006/relationships/tags" Target="../tags/tag158.xml"/><Relationship Id="rId2" Type="http://schemas.openxmlformats.org/officeDocument/2006/relationships/tags" Target="../tags/tag157.xml"/><Relationship Id="rId10" Type="http://schemas.openxmlformats.org/officeDocument/2006/relationships/slideLayout" Target="../slideLayouts/slideLayout7.xml"/><Relationship Id="rId1" Type="http://schemas.openxmlformats.org/officeDocument/2006/relationships/tags" Target="../tags/tag156.xml"/></Relationships>
</file>

<file path=ppt/slides/_rels/slide24.xml.rels><?xml version="1.0" encoding="UTF-8" standalone="yes"?>
<Relationships xmlns="http://schemas.openxmlformats.org/package/2006/relationships"><Relationship Id="rId9" Type="http://schemas.openxmlformats.org/officeDocument/2006/relationships/tags" Target="../tags/tag173.xml"/><Relationship Id="rId8" Type="http://schemas.openxmlformats.org/officeDocument/2006/relationships/tags" Target="../tags/tag172.xml"/><Relationship Id="rId7" Type="http://schemas.openxmlformats.org/officeDocument/2006/relationships/tags" Target="../tags/tag171.xml"/><Relationship Id="rId6" Type="http://schemas.openxmlformats.org/officeDocument/2006/relationships/tags" Target="../tags/tag170.xml"/><Relationship Id="rId5" Type="http://schemas.openxmlformats.org/officeDocument/2006/relationships/tags" Target="../tags/tag169.xml"/><Relationship Id="rId4" Type="http://schemas.openxmlformats.org/officeDocument/2006/relationships/tags" Target="../tags/tag168.xml"/><Relationship Id="rId3" Type="http://schemas.openxmlformats.org/officeDocument/2006/relationships/tags" Target="../tags/tag167.xml"/><Relationship Id="rId2" Type="http://schemas.openxmlformats.org/officeDocument/2006/relationships/tags" Target="../tags/tag166.xml"/><Relationship Id="rId16" Type="http://schemas.openxmlformats.org/officeDocument/2006/relationships/slideLayout" Target="../slideLayouts/slideLayout7.xml"/><Relationship Id="rId15" Type="http://schemas.openxmlformats.org/officeDocument/2006/relationships/tags" Target="../tags/tag179.xml"/><Relationship Id="rId14" Type="http://schemas.openxmlformats.org/officeDocument/2006/relationships/tags" Target="../tags/tag178.xml"/><Relationship Id="rId13" Type="http://schemas.openxmlformats.org/officeDocument/2006/relationships/tags" Target="../tags/tag177.xml"/><Relationship Id="rId12" Type="http://schemas.openxmlformats.org/officeDocument/2006/relationships/tags" Target="../tags/tag176.xml"/><Relationship Id="rId11" Type="http://schemas.openxmlformats.org/officeDocument/2006/relationships/tags" Target="../tags/tag175.xml"/><Relationship Id="rId10" Type="http://schemas.openxmlformats.org/officeDocument/2006/relationships/tags" Target="../tags/tag174.xml"/><Relationship Id="rId1" Type="http://schemas.openxmlformats.org/officeDocument/2006/relationships/tags" Target="../tags/tag165.xml"/></Relationships>
</file>

<file path=ppt/slides/_rels/slide25.xml.rels><?xml version="1.0" encoding="UTF-8" standalone="yes"?>
<Relationships xmlns="http://schemas.openxmlformats.org/package/2006/relationships"><Relationship Id="rId9" Type="http://schemas.openxmlformats.org/officeDocument/2006/relationships/tags" Target="../tags/tag188.xml"/><Relationship Id="rId8" Type="http://schemas.openxmlformats.org/officeDocument/2006/relationships/tags" Target="../tags/tag187.xml"/><Relationship Id="rId7" Type="http://schemas.openxmlformats.org/officeDocument/2006/relationships/tags" Target="../tags/tag186.xml"/><Relationship Id="rId6" Type="http://schemas.openxmlformats.org/officeDocument/2006/relationships/tags" Target="../tags/tag185.xml"/><Relationship Id="rId5" Type="http://schemas.openxmlformats.org/officeDocument/2006/relationships/tags" Target="../tags/tag184.xml"/><Relationship Id="rId42" Type="http://schemas.openxmlformats.org/officeDocument/2006/relationships/slideLayout" Target="../slideLayouts/slideLayout7.xml"/><Relationship Id="rId41" Type="http://schemas.openxmlformats.org/officeDocument/2006/relationships/tags" Target="../tags/tag212.xml"/><Relationship Id="rId40" Type="http://schemas.openxmlformats.org/officeDocument/2006/relationships/tags" Target="../tags/tag211.xml"/><Relationship Id="rId4" Type="http://schemas.openxmlformats.org/officeDocument/2006/relationships/tags" Target="../tags/tag183.xml"/><Relationship Id="rId39" Type="http://schemas.openxmlformats.org/officeDocument/2006/relationships/tags" Target="../tags/tag210.xml"/><Relationship Id="rId38" Type="http://schemas.openxmlformats.org/officeDocument/2006/relationships/tags" Target="../tags/tag209.xml"/><Relationship Id="rId37" Type="http://schemas.openxmlformats.org/officeDocument/2006/relationships/image" Target="../media/image29.svg"/><Relationship Id="rId36" Type="http://schemas.openxmlformats.org/officeDocument/2006/relationships/image" Target="../media/image28.png"/><Relationship Id="rId35" Type="http://schemas.openxmlformats.org/officeDocument/2006/relationships/tags" Target="../tags/tag208.xml"/><Relationship Id="rId34" Type="http://schemas.openxmlformats.org/officeDocument/2006/relationships/tags" Target="../tags/tag207.xml"/><Relationship Id="rId33" Type="http://schemas.openxmlformats.org/officeDocument/2006/relationships/tags" Target="../tags/tag206.xml"/><Relationship Id="rId32" Type="http://schemas.openxmlformats.org/officeDocument/2006/relationships/tags" Target="../tags/tag205.xml"/><Relationship Id="rId31" Type="http://schemas.openxmlformats.org/officeDocument/2006/relationships/tags" Target="../tags/tag204.xml"/><Relationship Id="rId30" Type="http://schemas.openxmlformats.org/officeDocument/2006/relationships/tags" Target="../tags/tag203.xml"/><Relationship Id="rId3" Type="http://schemas.openxmlformats.org/officeDocument/2006/relationships/tags" Target="../tags/tag182.xml"/><Relationship Id="rId29" Type="http://schemas.openxmlformats.org/officeDocument/2006/relationships/image" Target="../media/image27.svg"/><Relationship Id="rId28" Type="http://schemas.openxmlformats.org/officeDocument/2006/relationships/image" Target="../media/image26.png"/><Relationship Id="rId27" Type="http://schemas.openxmlformats.org/officeDocument/2006/relationships/tags" Target="../tags/tag202.xml"/><Relationship Id="rId26" Type="http://schemas.openxmlformats.org/officeDocument/2006/relationships/tags" Target="../tags/tag201.xml"/><Relationship Id="rId25" Type="http://schemas.openxmlformats.org/officeDocument/2006/relationships/tags" Target="../tags/tag200.xml"/><Relationship Id="rId24" Type="http://schemas.openxmlformats.org/officeDocument/2006/relationships/tags" Target="../tags/tag199.xml"/><Relationship Id="rId23" Type="http://schemas.openxmlformats.org/officeDocument/2006/relationships/tags" Target="../tags/tag198.xml"/><Relationship Id="rId22" Type="http://schemas.openxmlformats.org/officeDocument/2006/relationships/tags" Target="../tags/tag197.xml"/><Relationship Id="rId21" Type="http://schemas.openxmlformats.org/officeDocument/2006/relationships/image" Target="../media/image25.svg"/><Relationship Id="rId20" Type="http://schemas.openxmlformats.org/officeDocument/2006/relationships/image" Target="../media/image24.png"/><Relationship Id="rId2" Type="http://schemas.openxmlformats.org/officeDocument/2006/relationships/tags" Target="../tags/tag181.xml"/><Relationship Id="rId19" Type="http://schemas.openxmlformats.org/officeDocument/2006/relationships/tags" Target="../tags/tag196.xml"/><Relationship Id="rId18" Type="http://schemas.openxmlformats.org/officeDocument/2006/relationships/tags" Target="../tags/tag195.xml"/><Relationship Id="rId17" Type="http://schemas.openxmlformats.org/officeDocument/2006/relationships/tags" Target="../tags/tag194.xml"/><Relationship Id="rId16" Type="http://schemas.openxmlformats.org/officeDocument/2006/relationships/tags" Target="../tags/tag193.xml"/><Relationship Id="rId15" Type="http://schemas.openxmlformats.org/officeDocument/2006/relationships/tags" Target="../tags/tag192.xml"/><Relationship Id="rId14" Type="http://schemas.openxmlformats.org/officeDocument/2006/relationships/tags" Target="../tags/tag191.xml"/><Relationship Id="rId13" Type="http://schemas.openxmlformats.org/officeDocument/2006/relationships/tags" Target="../tags/tag190.xml"/><Relationship Id="rId12" Type="http://schemas.openxmlformats.org/officeDocument/2006/relationships/tags" Target="../tags/tag189.xml"/><Relationship Id="rId11" Type="http://schemas.openxmlformats.org/officeDocument/2006/relationships/image" Target="../media/image23.svg"/><Relationship Id="rId10" Type="http://schemas.openxmlformats.org/officeDocument/2006/relationships/image" Target="../media/image22.png"/><Relationship Id="rId1" Type="http://schemas.openxmlformats.org/officeDocument/2006/relationships/tags" Target="../tags/tag180.xml"/></Relationships>
</file>

<file path=ppt/slides/_rels/slide26.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7.xml"/><Relationship Id="rId2" Type="http://schemas.openxmlformats.org/officeDocument/2006/relationships/image" Target="../media/image31.svg"/><Relationship Id="rId1" Type="http://schemas.openxmlformats.org/officeDocument/2006/relationships/image" Target="../media/image30.png"/></Relationships>
</file>

<file path=ppt/slides/_rels/slide27.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tags" Target="../tags/tag220.xml"/><Relationship Id="rId7" Type="http://schemas.openxmlformats.org/officeDocument/2006/relationships/tags" Target="../tags/tag219.xml"/><Relationship Id="rId6" Type="http://schemas.openxmlformats.org/officeDocument/2006/relationships/tags" Target="../tags/tag218.xml"/><Relationship Id="rId5" Type="http://schemas.openxmlformats.org/officeDocument/2006/relationships/tags" Target="../tags/tag217.xml"/><Relationship Id="rId4" Type="http://schemas.openxmlformats.org/officeDocument/2006/relationships/tags" Target="../tags/tag216.xml"/><Relationship Id="rId3" Type="http://schemas.openxmlformats.org/officeDocument/2006/relationships/tags" Target="../tags/tag215.xml"/><Relationship Id="rId2" Type="http://schemas.openxmlformats.org/officeDocument/2006/relationships/tags" Target="../tags/tag214.xml"/><Relationship Id="rId10" Type="http://schemas.openxmlformats.org/officeDocument/2006/relationships/notesSlide" Target="../notesSlides/notesSlide17.xml"/><Relationship Id="rId1" Type="http://schemas.openxmlformats.org/officeDocument/2006/relationships/tags" Target="../tags/tag213.xml"/></Relationships>
</file>

<file path=ppt/slides/_rels/slide28.xml.rels><?xml version="1.0" encoding="UTF-8" standalone="yes"?>
<Relationships xmlns="http://schemas.openxmlformats.org/package/2006/relationships"><Relationship Id="rId9" Type="http://schemas.openxmlformats.org/officeDocument/2006/relationships/tags" Target="../tags/tag229.xml"/><Relationship Id="rId8" Type="http://schemas.openxmlformats.org/officeDocument/2006/relationships/tags" Target="../tags/tag228.xml"/><Relationship Id="rId7" Type="http://schemas.openxmlformats.org/officeDocument/2006/relationships/tags" Target="../tags/tag227.xml"/><Relationship Id="rId6" Type="http://schemas.openxmlformats.org/officeDocument/2006/relationships/tags" Target="../tags/tag226.xml"/><Relationship Id="rId5" Type="http://schemas.openxmlformats.org/officeDocument/2006/relationships/tags" Target="../tags/tag225.xml"/><Relationship Id="rId4" Type="http://schemas.openxmlformats.org/officeDocument/2006/relationships/tags" Target="../tags/tag224.xml"/><Relationship Id="rId3" Type="http://schemas.openxmlformats.org/officeDocument/2006/relationships/tags" Target="../tags/tag223.xml"/><Relationship Id="rId24" Type="http://schemas.openxmlformats.org/officeDocument/2006/relationships/notesSlide" Target="../notesSlides/notesSlide18.xml"/><Relationship Id="rId23" Type="http://schemas.openxmlformats.org/officeDocument/2006/relationships/slideLayout" Target="../slideLayouts/slideLayout7.xml"/><Relationship Id="rId22" Type="http://schemas.openxmlformats.org/officeDocument/2006/relationships/image" Target="../media/image37.svg"/><Relationship Id="rId21" Type="http://schemas.openxmlformats.org/officeDocument/2006/relationships/image" Target="../media/image36.png"/><Relationship Id="rId20" Type="http://schemas.openxmlformats.org/officeDocument/2006/relationships/tags" Target="../tags/tag236.xml"/><Relationship Id="rId2" Type="http://schemas.openxmlformats.org/officeDocument/2006/relationships/tags" Target="../tags/tag222.xml"/><Relationship Id="rId19" Type="http://schemas.openxmlformats.org/officeDocument/2006/relationships/image" Target="../media/image35.svg"/><Relationship Id="rId18" Type="http://schemas.openxmlformats.org/officeDocument/2006/relationships/image" Target="../media/image34.png"/><Relationship Id="rId17" Type="http://schemas.openxmlformats.org/officeDocument/2006/relationships/tags" Target="../tags/tag235.xml"/><Relationship Id="rId16" Type="http://schemas.openxmlformats.org/officeDocument/2006/relationships/image" Target="../media/image33.svg"/><Relationship Id="rId15" Type="http://schemas.openxmlformats.org/officeDocument/2006/relationships/image" Target="../media/image32.png"/><Relationship Id="rId14" Type="http://schemas.openxmlformats.org/officeDocument/2006/relationships/tags" Target="../tags/tag234.xml"/><Relationship Id="rId13" Type="http://schemas.openxmlformats.org/officeDocument/2006/relationships/tags" Target="../tags/tag233.xml"/><Relationship Id="rId12" Type="http://schemas.openxmlformats.org/officeDocument/2006/relationships/tags" Target="../tags/tag232.xml"/><Relationship Id="rId11" Type="http://schemas.openxmlformats.org/officeDocument/2006/relationships/tags" Target="../tags/tag231.xml"/><Relationship Id="rId10" Type="http://schemas.openxmlformats.org/officeDocument/2006/relationships/tags" Target="../tags/tag230.xml"/><Relationship Id="rId1" Type="http://schemas.openxmlformats.org/officeDocument/2006/relationships/tags" Target="../tags/tag221.xml"/></Relationships>
</file>

<file path=ppt/slides/_rels/slide29.xml.rels><?xml version="1.0" encoding="UTF-8" standalone="yes"?>
<Relationships xmlns="http://schemas.openxmlformats.org/package/2006/relationships"><Relationship Id="rId9" Type="http://schemas.openxmlformats.org/officeDocument/2006/relationships/tags" Target="../tags/tag245.xml"/><Relationship Id="rId8" Type="http://schemas.openxmlformats.org/officeDocument/2006/relationships/tags" Target="../tags/tag244.xml"/><Relationship Id="rId7" Type="http://schemas.openxmlformats.org/officeDocument/2006/relationships/tags" Target="../tags/tag243.xml"/><Relationship Id="rId6" Type="http://schemas.openxmlformats.org/officeDocument/2006/relationships/tags" Target="../tags/tag242.xml"/><Relationship Id="rId5" Type="http://schemas.openxmlformats.org/officeDocument/2006/relationships/tags" Target="../tags/tag241.xml"/><Relationship Id="rId4" Type="http://schemas.openxmlformats.org/officeDocument/2006/relationships/tags" Target="../tags/tag240.xml"/><Relationship Id="rId36" Type="http://schemas.openxmlformats.org/officeDocument/2006/relationships/notesSlide" Target="../notesSlides/notesSlide19.xml"/><Relationship Id="rId35" Type="http://schemas.openxmlformats.org/officeDocument/2006/relationships/slideLayout" Target="../slideLayouts/slideLayout7.xml"/><Relationship Id="rId34" Type="http://schemas.openxmlformats.org/officeDocument/2006/relationships/tags" Target="../tags/tag262.xml"/><Relationship Id="rId33" Type="http://schemas.openxmlformats.org/officeDocument/2006/relationships/tags" Target="../tags/tag261.xml"/><Relationship Id="rId32" Type="http://schemas.openxmlformats.org/officeDocument/2006/relationships/tags" Target="../tags/tag260.xml"/><Relationship Id="rId31" Type="http://schemas.openxmlformats.org/officeDocument/2006/relationships/tags" Target="../tags/tag259.xml"/><Relationship Id="rId30" Type="http://schemas.openxmlformats.org/officeDocument/2006/relationships/image" Target="../media/image44.svg"/><Relationship Id="rId3" Type="http://schemas.openxmlformats.org/officeDocument/2006/relationships/tags" Target="../tags/tag239.xml"/><Relationship Id="rId29" Type="http://schemas.openxmlformats.org/officeDocument/2006/relationships/image" Target="../media/image43.png"/><Relationship Id="rId28" Type="http://schemas.openxmlformats.org/officeDocument/2006/relationships/tags" Target="../tags/tag258.xml"/><Relationship Id="rId27" Type="http://schemas.openxmlformats.org/officeDocument/2006/relationships/image" Target="../media/image42.svg"/><Relationship Id="rId26" Type="http://schemas.openxmlformats.org/officeDocument/2006/relationships/image" Target="../media/image41.png"/><Relationship Id="rId25" Type="http://schemas.openxmlformats.org/officeDocument/2006/relationships/tags" Target="../tags/tag257.xml"/><Relationship Id="rId24" Type="http://schemas.openxmlformats.org/officeDocument/2006/relationships/image" Target="../media/image40.svg"/><Relationship Id="rId23" Type="http://schemas.openxmlformats.org/officeDocument/2006/relationships/image" Target="../media/image39.png"/><Relationship Id="rId22" Type="http://schemas.openxmlformats.org/officeDocument/2006/relationships/tags" Target="../tags/tag256.xml"/><Relationship Id="rId21" Type="http://schemas.openxmlformats.org/officeDocument/2006/relationships/tags" Target="../tags/tag255.xml"/><Relationship Id="rId20" Type="http://schemas.openxmlformats.org/officeDocument/2006/relationships/tags" Target="../tags/tag254.xml"/><Relationship Id="rId2" Type="http://schemas.openxmlformats.org/officeDocument/2006/relationships/tags" Target="../tags/tag238.xml"/><Relationship Id="rId19" Type="http://schemas.openxmlformats.org/officeDocument/2006/relationships/image" Target="../media/image38.svg"/><Relationship Id="rId18" Type="http://schemas.openxmlformats.org/officeDocument/2006/relationships/image" Target="../media/image22.png"/><Relationship Id="rId17" Type="http://schemas.openxmlformats.org/officeDocument/2006/relationships/tags" Target="../tags/tag253.xml"/><Relationship Id="rId16" Type="http://schemas.openxmlformats.org/officeDocument/2006/relationships/tags" Target="../tags/tag252.xml"/><Relationship Id="rId15" Type="http://schemas.openxmlformats.org/officeDocument/2006/relationships/tags" Target="../tags/tag251.xml"/><Relationship Id="rId14" Type="http://schemas.openxmlformats.org/officeDocument/2006/relationships/tags" Target="../tags/tag250.xml"/><Relationship Id="rId13" Type="http://schemas.openxmlformats.org/officeDocument/2006/relationships/tags" Target="../tags/tag249.xml"/><Relationship Id="rId12" Type="http://schemas.openxmlformats.org/officeDocument/2006/relationships/tags" Target="../tags/tag248.xml"/><Relationship Id="rId11" Type="http://schemas.openxmlformats.org/officeDocument/2006/relationships/tags" Target="../tags/tag247.xml"/><Relationship Id="rId10" Type="http://schemas.openxmlformats.org/officeDocument/2006/relationships/tags" Target="../tags/tag246.xml"/><Relationship Id="rId1" Type="http://schemas.openxmlformats.org/officeDocument/2006/relationships/tags" Target="../tags/tag237.xml"/></Relationships>
</file>

<file path=ppt/slides/_rels/slide3.xml.rels><?xml version="1.0" encoding="UTF-8" standalone="yes"?>
<Relationships xmlns="http://schemas.openxmlformats.org/package/2006/relationships"><Relationship Id="rId9" Type="http://schemas.openxmlformats.org/officeDocument/2006/relationships/tags" Target="../tags/tag10.xml"/><Relationship Id="rId8" Type="http://schemas.openxmlformats.org/officeDocument/2006/relationships/tags" Target="../tags/tag9.xml"/><Relationship Id="rId7" Type="http://schemas.openxmlformats.org/officeDocument/2006/relationships/tags" Target="../tags/tag8.xml"/><Relationship Id="rId6" Type="http://schemas.openxmlformats.org/officeDocument/2006/relationships/tags" Target="../tags/tag7.xml"/><Relationship Id="rId5" Type="http://schemas.openxmlformats.org/officeDocument/2006/relationships/tags" Target="../tags/tag6.xml"/><Relationship Id="rId4" Type="http://schemas.openxmlformats.org/officeDocument/2006/relationships/tags" Target="../tags/tag5.xml"/><Relationship Id="rId37" Type="http://schemas.openxmlformats.org/officeDocument/2006/relationships/slideLayout" Target="../slideLayouts/slideLayout7.xml"/><Relationship Id="rId36" Type="http://schemas.openxmlformats.org/officeDocument/2006/relationships/tags" Target="../tags/tag37.xml"/><Relationship Id="rId35" Type="http://schemas.openxmlformats.org/officeDocument/2006/relationships/tags" Target="../tags/tag36.xml"/><Relationship Id="rId34" Type="http://schemas.openxmlformats.org/officeDocument/2006/relationships/tags" Target="../tags/tag35.xml"/><Relationship Id="rId33" Type="http://schemas.openxmlformats.org/officeDocument/2006/relationships/tags" Target="../tags/tag34.xml"/><Relationship Id="rId32" Type="http://schemas.openxmlformats.org/officeDocument/2006/relationships/tags" Target="../tags/tag33.xml"/><Relationship Id="rId31" Type="http://schemas.openxmlformats.org/officeDocument/2006/relationships/tags" Target="../tags/tag32.xml"/><Relationship Id="rId30" Type="http://schemas.openxmlformats.org/officeDocument/2006/relationships/tags" Target="../tags/tag31.xml"/><Relationship Id="rId3" Type="http://schemas.openxmlformats.org/officeDocument/2006/relationships/tags" Target="../tags/tag4.xml"/><Relationship Id="rId29" Type="http://schemas.openxmlformats.org/officeDocument/2006/relationships/tags" Target="../tags/tag30.xml"/><Relationship Id="rId28" Type="http://schemas.openxmlformats.org/officeDocument/2006/relationships/tags" Target="../tags/tag29.xml"/><Relationship Id="rId27" Type="http://schemas.openxmlformats.org/officeDocument/2006/relationships/tags" Target="../tags/tag28.xml"/><Relationship Id="rId26" Type="http://schemas.openxmlformats.org/officeDocument/2006/relationships/tags" Target="../tags/tag27.xml"/><Relationship Id="rId25" Type="http://schemas.openxmlformats.org/officeDocument/2006/relationships/tags" Target="../tags/tag26.xml"/><Relationship Id="rId24" Type="http://schemas.openxmlformats.org/officeDocument/2006/relationships/tags" Target="../tags/tag25.xml"/><Relationship Id="rId23" Type="http://schemas.openxmlformats.org/officeDocument/2006/relationships/tags" Target="../tags/tag24.xml"/><Relationship Id="rId22" Type="http://schemas.openxmlformats.org/officeDocument/2006/relationships/tags" Target="../tags/tag23.xml"/><Relationship Id="rId21" Type="http://schemas.openxmlformats.org/officeDocument/2006/relationships/tags" Target="../tags/tag22.xml"/><Relationship Id="rId20" Type="http://schemas.openxmlformats.org/officeDocument/2006/relationships/tags" Target="../tags/tag21.xml"/><Relationship Id="rId2" Type="http://schemas.openxmlformats.org/officeDocument/2006/relationships/tags" Target="../tags/tag3.xml"/><Relationship Id="rId19" Type="http://schemas.openxmlformats.org/officeDocument/2006/relationships/tags" Target="../tags/tag20.xml"/><Relationship Id="rId18" Type="http://schemas.openxmlformats.org/officeDocument/2006/relationships/tags" Target="../tags/tag19.xml"/><Relationship Id="rId17" Type="http://schemas.openxmlformats.org/officeDocument/2006/relationships/tags" Target="../tags/tag18.xml"/><Relationship Id="rId16" Type="http://schemas.openxmlformats.org/officeDocument/2006/relationships/tags" Target="../tags/tag17.xml"/><Relationship Id="rId15" Type="http://schemas.openxmlformats.org/officeDocument/2006/relationships/tags" Target="../tags/tag16.xml"/><Relationship Id="rId14" Type="http://schemas.openxmlformats.org/officeDocument/2006/relationships/tags" Target="../tags/tag15.xml"/><Relationship Id="rId13" Type="http://schemas.openxmlformats.org/officeDocument/2006/relationships/tags" Target="../tags/tag14.xml"/><Relationship Id="rId12" Type="http://schemas.openxmlformats.org/officeDocument/2006/relationships/tags" Target="../tags/tag13.xml"/><Relationship Id="rId11" Type="http://schemas.openxmlformats.org/officeDocument/2006/relationships/tags" Target="../tags/tag12.xml"/><Relationship Id="rId10" Type="http://schemas.openxmlformats.org/officeDocument/2006/relationships/tags" Target="../tags/tag11.xml"/><Relationship Id="rId1" Type="http://schemas.openxmlformats.org/officeDocument/2006/relationships/tags" Target="../tags/tag2.xml"/></Relationships>
</file>

<file path=ppt/slides/_rels/slide30.xml.rels><?xml version="1.0" encoding="UTF-8" standalone="yes"?>
<Relationships xmlns="http://schemas.openxmlformats.org/package/2006/relationships"><Relationship Id="rId9" Type="http://schemas.openxmlformats.org/officeDocument/2006/relationships/tags" Target="../tags/tag271.xml"/><Relationship Id="rId8" Type="http://schemas.openxmlformats.org/officeDocument/2006/relationships/tags" Target="../tags/tag270.xml"/><Relationship Id="rId7" Type="http://schemas.openxmlformats.org/officeDocument/2006/relationships/tags" Target="../tags/tag269.xml"/><Relationship Id="rId6" Type="http://schemas.openxmlformats.org/officeDocument/2006/relationships/tags" Target="../tags/tag268.xml"/><Relationship Id="rId5" Type="http://schemas.openxmlformats.org/officeDocument/2006/relationships/tags" Target="../tags/tag267.xml"/><Relationship Id="rId4" Type="http://schemas.openxmlformats.org/officeDocument/2006/relationships/tags" Target="../tags/tag266.xml"/><Relationship Id="rId3" Type="http://schemas.openxmlformats.org/officeDocument/2006/relationships/tags" Target="../tags/tag265.xml"/><Relationship Id="rId2" Type="http://schemas.openxmlformats.org/officeDocument/2006/relationships/tags" Target="../tags/tag264.xml"/><Relationship Id="rId18" Type="http://schemas.openxmlformats.org/officeDocument/2006/relationships/notesSlide" Target="../notesSlides/notesSlide20.xml"/><Relationship Id="rId17" Type="http://schemas.openxmlformats.org/officeDocument/2006/relationships/slideLayout" Target="../slideLayouts/slideLayout7.xml"/><Relationship Id="rId16" Type="http://schemas.openxmlformats.org/officeDocument/2006/relationships/tags" Target="../tags/tag278.xml"/><Relationship Id="rId15" Type="http://schemas.openxmlformats.org/officeDocument/2006/relationships/tags" Target="../tags/tag277.xml"/><Relationship Id="rId14" Type="http://schemas.openxmlformats.org/officeDocument/2006/relationships/tags" Target="../tags/tag276.xml"/><Relationship Id="rId13" Type="http://schemas.openxmlformats.org/officeDocument/2006/relationships/tags" Target="../tags/tag275.xml"/><Relationship Id="rId12" Type="http://schemas.openxmlformats.org/officeDocument/2006/relationships/tags" Target="../tags/tag274.xml"/><Relationship Id="rId11" Type="http://schemas.openxmlformats.org/officeDocument/2006/relationships/tags" Target="../tags/tag273.xml"/><Relationship Id="rId10" Type="http://schemas.openxmlformats.org/officeDocument/2006/relationships/tags" Target="../tags/tag272.xml"/><Relationship Id="rId1" Type="http://schemas.openxmlformats.org/officeDocument/2006/relationships/tags" Target="../tags/tag263.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6.svg"/><Relationship Id="rId1" Type="http://schemas.openxmlformats.org/officeDocument/2006/relationships/image" Target="../media/image45.png"/></Relationships>
</file>

<file path=ppt/slides/_rels/slide32.xml.rels><?xml version="1.0" encoding="UTF-8" standalone="yes"?>
<Relationships xmlns="http://schemas.openxmlformats.org/package/2006/relationships"><Relationship Id="rId5" Type="http://schemas.openxmlformats.org/officeDocument/2006/relationships/notesSlide" Target="../notesSlides/notesSlide21.xml"/><Relationship Id="rId4" Type="http://schemas.openxmlformats.org/officeDocument/2006/relationships/slideLayout" Target="../slideLayouts/slideLayout7.xml"/><Relationship Id="rId3" Type="http://schemas.openxmlformats.org/officeDocument/2006/relationships/image" Target="../media/image47.png"/><Relationship Id="rId2" Type="http://schemas.openxmlformats.org/officeDocument/2006/relationships/tags" Target="../tags/tag280.xml"/><Relationship Id="rId1" Type="http://schemas.openxmlformats.org/officeDocument/2006/relationships/tags" Target="../tags/tag279.xml"/></Relationships>
</file>

<file path=ppt/slides/_rels/slide33.xml.rels><?xml version="1.0" encoding="UTF-8" standalone="yes"?>
<Relationships xmlns="http://schemas.openxmlformats.org/package/2006/relationships"><Relationship Id="rId6" Type="http://schemas.openxmlformats.org/officeDocument/2006/relationships/notesSlide" Target="../notesSlides/notesSlide22.xml"/><Relationship Id="rId5" Type="http://schemas.openxmlformats.org/officeDocument/2006/relationships/slideLayout" Target="../slideLayouts/slideLayout7.xml"/><Relationship Id="rId4" Type="http://schemas.openxmlformats.org/officeDocument/2006/relationships/image" Target="../media/image49.png"/><Relationship Id="rId3" Type="http://schemas.openxmlformats.org/officeDocument/2006/relationships/image" Target="../media/image48.png"/><Relationship Id="rId2" Type="http://schemas.openxmlformats.org/officeDocument/2006/relationships/tags" Target="../tags/tag282.xml"/><Relationship Id="rId1" Type="http://schemas.openxmlformats.org/officeDocument/2006/relationships/tags" Target="../tags/tag281.xml"/></Relationships>
</file>

<file path=ppt/slides/_rels/slide34.xml.rels><?xml version="1.0" encoding="UTF-8" standalone="yes"?>
<Relationships xmlns="http://schemas.openxmlformats.org/package/2006/relationships"><Relationship Id="rId6" Type="http://schemas.openxmlformats.org/officeDocument/2006/relationships/notesSlide" Target="../notesSlides/notesSlide23.xml"/><Relationship Id="rId5" Type="http://schemas.openxmlformats.org/officeDocument/2006/relationships/slideLayout" Target="../slideLayouts/slideLayout7.xml"/><Relationship Id="rId4" Type="http://schemas.openxmlformats.org/officeDocument/2006/relationships/image" Target="../media/image51.svg"/><Relationship Id="rId3" Type="http://schemas.openxmlformats.org/officeDocument/2006/relationships/image" Target="../media/image50.png"/><Relationship Id="rId2" Type="http://schemas.openxmlformats.org/officeDocument/2006/relationships/tags" Target="../tags/tag284.xml"/><Relationship Id="rId1" Type="http://schemas.openxmlformats.org/officeDocument/2006/relationships/tags" Target="../tags/tag283.xml"/></Relationships>
</file>

<file path=ppt/slides/_rels/slide35.xml.rels><?xml version="1.0" encoding="UTF-8" standalone="yes"?>
<Relationships xmlns="http://schemas.openxmlformats.org/package/2006/relationships"><Relationship Id="rId5" Type="http://schemas.openxmlformats.org/officeDocument/2006/relationships/notesSlide" Target="../notesSlides/notesSlide24.xml"/><Relationship Id="rId4" Type="http://schemas.openxmlformats.org/officeDocument/2006/relationships/slideLayout" Target="../slideLayouts/slideLayout7.xml"/><Relationship Id="rId3" Type="http://schemas.openxmlformats.org/officeDocument/2006/relationships/image" Target="../media/image52.png"/><Relationship Id="rId2" Type="http://schemas.openxmlformats.org/officeDocument/2006/relationships/tags" Target="../tags/tag286.xml"/><Relationship Id="rId1" Type="http://schemas.openxmlformats.org/officeDocument/2006/relationships/tags" Target="../tags/tag285.xml"/></Relationships>
</file>

<file path=ppt/slides/_rels/slide36.xml.rels><?xml version="1.0" encoding="UTF-8" standalone="yes"?>
<Relationships xmlns="http://schemas.openxmlformats.org/package/2006/relationships"><Relationship Id="rId9" Type="http://schemas.openxmlformats.org/officeDocument/2006/relationships/tags" Target="../tags/tag295.xml"/><Relationship Id="rId8" Type="http://schemas.openxmlformats.org/officeDocument/2006/relationships/tags" Target="../tags/tag294.xml"/><Relationship Id="rId7" Type="http://schemas.openxmlformats.org/officeDocument/2006/relationships/tags" Target="../tags/tag293.xml"/><Relationship Id="rId6" Type="http://schemas.openxmlformats.org/officeDocument/2006/relationships/tags" Target="../tags/tag292.xml"/><Relationship Id="rId5" Type="http://schemas.openxmlformats.org/officeDocument/2006/relationships/tags" Target="../tags/tag291.xml"/><Relationship Id="rId4" Type="http://schemas.openxmlformats.org/officeDocument/2006/relationships/tags" Target="../tags/tag290.xml"/><Relationship Id="rId3" Type="http://schemas.openxmlformats.org/officeDocument/2006/relationships/tags" Target="../tags/tag289.xml"/><Relationship Id="rId2" Type="http://schemas.openxmlformats.org/officeDocument/2006/relationships/tags" Target="../tags/tag288.xml"/><Relationship Id="rId12" Type="http://schemas.openxmlformats.org/officeDocument/2006/relationships/slideLayout" Target="../slideLayouts/slideLayout7.xml"/><Relationship Id="rId11" Type="http://schemas.openxmlformats.org/officeDocument/2006/relationships/tags" Target="../tags/tag297.xml"/><Relationship Id="rId10" Type="http://schemas.openxmlformats.org/officeDocument/2006/relationships/tags" Target="../tags/tag296.xml"/><Relationship Id="rId1" Type="http://schemas.openxmlformats.org/officeDocument/2006/relationships/tags" Target="../tags/tag287.xml"/></Relationships>
</file>

<file path=ppt/slides/_rels/slide37.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301.xml"/><Relationship Id="rId3" Type="http://schemas.openxmlformats.org/officeDocument/2006/relationships/tags" Target="../tags/tag300.xml"/><Relationship Id="rId2" Type="http://schemas.openxmlformats.org/officeDocument/2006/relationships/tags" Target="../tags/tag299.xml"/><Relationship Id="rId1" Type="http://schemas.openxmlformats.org/officeDocument/2006/relationships/tags" Target="../tags/tag298.xml"/></Relationships>
</file>

<file path=ppt/slides/_rels/slide38.xml.rels><?xml version="1.0" encoding="UTF-8" standalone="yes"?>
<Relationships xmlns="http://schemas.openxmlformats.org/package/2006/relationships"><Relationship Id="rId9" Type="http://schemas.openxmlformats.org/officeDocument/2006/relationships/tags" Target="../tags/tag310.xml"/><Relationship Id="rId8" Type="http://schemas.openxmlformats.org/officeDocument/2006/relationships/tags" Target="../tags/tag309.xml"/><Relationship Id="rId7" Type="http://schemas.openxmlformats.org/officeDocument/2006/relationships/tags" Target="../tags/tag308.xml"/><Relationship Id="rId6" Type="http://schemas.openxmlformats.org/officeDocument/2006/relationships/tags" Target="../tags/tag307.xml"/><Relationship Id="rId5" Type="http://schemas.openxmlformats.org/officeDocument/2006/relationships/tags" Target="../tags/tag306.xml"/><Relationship Id="rId4" Type="http://schemas.openxmlformats.org/officeDocument/2006/relationships/tags" Target="../tags/tag305.xml"/><Relationship Id="rId3" Type="http://schemas.openxmlformats.org/officeDocument/2006/relationships/tags" Target="../tags/tag304.xml"/><Relationship Id="rId2" Type="http://schemas.openxmlformats.org/officeDocument/2006/relationships/tags" Target="../tags/tag303.xml"/><Relationship Id="rId13" Type="http://schemas.openxmlformats.org/officeDocument/2006/relationships/slideLayout" Target="../slideLayouts/slideLayout7.xml"/><Relationship Id="rId12" Type="http://schemas.openxmlformats.org/officeDocument/2006/relationships/tags" Target="../tags/tag313.xml"/><Relationship Id="rId11" Type="http://schemas.openxmlformats.org/officeDocument/2006/relationships/tags" Target="../tags/tag312.xml"/><Relationship Id="rId10" Type="http://schemas.openxmlformats.org/officeDocument/2006/relationships/tags" Target="../tags/tag311.xml"/><Relationship Id="rId1" Type="http://schemas.openxmlformats.org/officeDocument/2006/relationships/tags" Target="../tags/tag302.xml"/></Relationships>
</file>

<file path=ppt/slides/_rels/slide39.xml.rels><?xml version="1.0" encoding="UTF-8" standalone="yes"?>
<Relationships xmlns="http://schemas.openxmlformats.org/package/2006/relationships"><Relationship Id="rId9" Type="http://schemas.openxmlformats.org/officeDocument/2006/relationships/tags" Target="../tags/tag322.xml"/><Relationship Id="rId8" Type="http://schemas.openxmlformats.org/officeDocument/2006/relationships/tags" Target="../tags/tag321.xml"/><Relationship Id="rId7" Type="http://schemas.openxmlformats.org/officeDocument/2006/relationships/tags" Target="../tags/tag320.xml"/><Relationship Id="rId6" Type="http://schemas.openxmlformats.org/officeDocument/2006/relationships/tags" Target="../tags/tag319.xml"/><Relationship Id="rId5" Type="http://schemas.openxmlformats.org/officeDocument/2006/relationships/tags" Target="../tags/tag318.xml"/><Relationship Id="rId4" Type="http://schemas.openxmlformats.org/officeDocument/2006/relationships/tags" Target="../tags/tag317.xml"/><Relationship Id="rId3" Type="http://schemas.openxmlformats.org/officeDocument/2006/relationships/tags" Target="../tags/tag316.xml"/><Relationship Id="rId2" Type="http://schemas.openxmlformats.org/officeDocument/2006/relationships/tags" Target="../tags/tag315.xml"/><Relationship Id="rId14" Type="http://schemas.openxmlformats.org/officeDocument/2006/relationships/slideLayout" Target="../slideLayouts/slideLayout7.xml"/><Relationship Id="rId13" Type="http://schemas.openxmlformats.org/officeDocument/2006/relationships/tags" Target="../tags/tag326.xml"/><Relationship Id="rId12" Type="http://schemas.openxmlformats.org/officeDocument/2006/relationships/tags" Target="../tags/tag325.xml"/><Relationship Id="rId11" Type="http://schemas.openxmlformats.org/officeDocument/2006/relationships/tags" Target="../tags/tag324.xml"/><Relationship Id="rId10" Type="http://schemas.openxmlformats.org/officeDocument/2006/relationships/tags" Target="../tags/tag323.xml"/><Relationship Id="rId1" Type="http://schemas.openxmlformats.org/officeDocument/2006/relationships/tags" Target="../tags/tag314.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40.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54.png"/><Relationship Id="rId3" Type="http://schemas.openxmlformats.org/officeDocument/2006/relationships/image" Target="../media/image53.png"/><Relationship Id="rId2" Type="http://schemas.openxmlformats.org/officeDocument/2006/relationships/tags" Target="../tags/tag328.xml"/><Relationship Id="rId1" Type="http://schemas.openxmlformats.org/officeDocument/2006/relationships/tags" Target="../tags/tag327.xml"/></Relationships>
</file>

<file path=ppt/slides/_rels/slide41.xml.rels><?xml version="1.0" encoding="UTF-8" standalone="yes"?>
<Relationships xmlns="http://schemas.openxmlformats.org/package/2006/relationships"><Relationship Id="rId9" Type="http://schemas.openxmlformats.org/officeDocument/2006/relationships/tags" Target="../tags/tag336.xml"/><Relationship Id="rId8" Type="http://schemas.openxmlformats.org/officeDocument/2006/relationships/tags" Target="../tags/tag335.xml"/><Relationship Id="rId7" Type="http://schemas.openxmlformats.org/officeDocument/2006/relationships/tags" Target="../tags/tag334.xml"/><Relationship Id="rId6" Type="http://schemas.openxmlformats.org/officeDocument/2006/relationships/tags" Target="../tags/tag333.xml"/><Relationship Id="rId5" Type="http://schemas.openxmlformats.org/officeDocument/2006/relationships/tags" Target="../tags/tag332.xml"/><Relationship Id="rId4" Type="http://schemas.openxmlformats.org/officeDocument/2006/relationships/tags" Target="../tags/tag331.xml"/><Relationship Id="rId3" Type="http://schemas.openxmlformats.org/officeDocument/2006/relationships/tags" Target="../tags/tag330.xml"/><Relationship Id="rId2" Type="http://schemas.openxmlformats.org/officeDocument/2006/relationships/image" Target="../media/image55.png"/><Relationship Id="rId15" Type="http://schemas.openxmlformats.org/officeDocument/2006/relationships/notesSlide" Target="../notesSlides/notesSlide25.xml"/><Relationship Id="rId14" Type="http://schemas.openxmlformats.org/officeDocument/2006/relationships/slideLayout" Target="../slideLayouts/slideLayout7.xml"/><Relationship Id="rId13" Type="http://schemas.openxmlformats.org/officeDocument/2006/relationships/tags" Target="../tags/tag340.xml"/><Relationship Id="rId12" Type="http://schemas.openxmlformats.org/officeDocument/2006/relationships/tags" Target="../tags/tag339.xml"/><Relationship Id="rId11" Type="http://schemas.openxmlformats.org/officeDocument/2006/relationships/tags" Target="../tags/tag338.xml"/><Relationship Id="rId10" Type="http://schemas.openxmlformats.org/officeDocument/2006/relationships/tags" Target="../tags/tag337.xml"/><Relationship Id="rId1" Type="http://schemas.openxmlformats.org/officeDocument/2006/relationships/tags" Target="../tags/tag329.xml"/></Relationships>
</file>

<file path=ppt/slides/_rels/slide42.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tags" Target="../tags/tag348.xml"/><Relationship Id="rId7" Type="http://schemas.openxmlformats.org/officeDocument/2006/relationships/tags" Target="../tags/tag347.xml"/><Relationship Id="rId6" Type="http://schemas.openxmlformats.org/officeDocument/2006/relationships/tags" Target="../tags/tag346.xml"/><Relationship Id="rId5" Type="http://schemas.openxmlformats.org/officeDocument/2006/relationships/tags" Target="../tags/tag345.xml"/><Relationship Id="rId4" Type="http://schemas.openxmlformats.org/officeDocument/2006/relationships/tags" Target="../tags/tag344.xml"/><Relationship Id="rId3" Type="http://schemas.openxmlformats.org/officeDocument/2006/relationships/tags" Target="../tags/tag343.xml"/><Relationship Id="rId2" Type="http://schemas.openxmlformats.org/officeDocument/2006/relationships/tags" Target="../tags/tag342.xml"/><Relationship Id="rId1" Type="http://schemas.openxmlformats.org/officeDocument/2006/relationships/tags" Target="../tags/tag341.xml"/></Relationships>
</file>

<file path=ppt/slides/_rels/slide43.xml.rels><?xml version="1.0" encoding="UTF-8" standalone="yes"?>
<Relationships xmlns="http://schemas.openxmlformats.org/package/2006/relationships"><Relationship Id="rId9" Type="http://schemas.openxmlformats.org/officeDocument/2006/relationships/tags" Target="../tags/tag357.xml"/><Relationship Id="rId8" Type="http://schemas.openxmlformats.org/officeDocument/2006/relationships/tags" Target="../tags/tag356.xml"/><Relationship Id="rId7" Type="http://schemas.openxmlformats.org/officeDocument/2006/relationships/tags" Target="../tags/tag355.xml"/><Relationship Id="rId6" Type="http://schemas.openxmlformats.org/officeDocument/2006/relationships/tags" Target="../tags/tag354.xml"/><Relationship Id="rId5" Type="http://schemas.openxmlformats.org/officeDocument/2006/relationships/tags" Target="../tags/tag353.xml"/><Relationship Id="rId4" Type="http://schemas.openxmlformats.org/officeDocument/2006/relationships/tags" Target="../tags/tag352.xml"/><Relationship Id="rId3" Type="http://schemas.openxmlformats.org/officeDocument/2006/relationships/tags" Target="../tags/tag351.xml"/><Relationship Id="rId2" Type="http://schemas.openxmlformats.org/officeDocument/2006/relationships/tags" Target="../tags/tag350.xml"/><Relationship Id="rId13" Type="http://schemas.openxmlformats.org/officeDocument/2006/relationships/slideLayout" Target="../slideLayouts/slideLayout7.xml"/><Relationship Id="rId12" Type="http://schemas.openxmlformats.org/officeDocument/2006/relationships/tags" Target="../tags/tag360.xml"/><Relationship Id="rId11" Type="http://schemas.openxmlformats.org/officeDocument/2006/relationships/tags" Target="../tags/tag359.xml"/><Relationship Id="rId10" Type="http://schemas.openxmlformats.org/officeDocument/2006/relationships/tags" Target="../tags/tag358.xml"/><Relationship Id="rId1" Type="http://schemas.openxmlformats.org/officeDocument/2006/relationships/tags" Target="../tags/tag349.xml"/></Relationships>
</file>

<file path=ppt/slides/_rels/slide44.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57.png"/><Relationship Id="rId3" Type="http://schemas.openxmlformats.org/officeDocument/2006/relationships/image" Target="../media/image56.png"/><Relationship Id="rId2" Type="http://schemas.openxmlformats.org/officeDocument/2006/relationships/tags" Target="../tags/tag362.xml"/><Relationship Id="rId1" Type="http://schemas.openxmlformats.org/officeDocument/2006/relationships/tags" Target="../tags/tag361.xml"/></Relationships>
</file>

<file path=ppt/slides/_rels/slide45.xml.rels><?xml version="1.0" encoding="UTF-8" standalone="yes"?>
<Relationships xmlns="http://schemas.openxmlformats.org/package/2006/relationships"><Relationship Id="rId9" Type="http://schemas.openxmlformats.org/officeDocument/2006/relationships/tags" Target="../tags/tag371.xml"/><Relationship Id="rId8" Type="http://schemas.openxmlformats.org/officeDocument/2006/relationships/tags" Target="../tags/tag370.xml"/><Relationship Id="rId7" Type="http://schemas.openxmlformats.org/officeDocument/2006/relationships/tags" Target="../tags/tag369.xml"/><Relationship Id="rId6" Type="http://schemas.openxmlformats.org/officeDocument/2006/relationships/tags" Target="../tags/tag368.xml"/><Relationship Id="rId5" Type="http://schemas.openxmlformats.org/officeDocument/2006/relationships/tags" Target="../tags/tag367.xml"/><Relationship Id="rId4" Type="http://schemas.openxmlformats.org/officeDocument/2006/relationships/tags" Target="../tags/tag366.xml"/><Relationship Id="rId3" Type="http://schemas.openxmlformats.org/officeDocument/2006/relationships/tags" Target="../tags/tag365.xml"/><Relationship Id="rId2" Type="http://schemas.openxmlformats.org/officeDocument/2006/relationships/tags" Target="../tags/tag364.xml"/><Relationship Id="rId14" Type="http://schemas.openxmlformats.org/officeDocument/2006/relationships/notesSlide" Target="../notesSlides/notesSlide26.xml"/><Relationship Id="rId13" Type="http://schemas.openxmlformats.org/officeDocument/2006/relationships/slideLayout" Target="../slideLayouts/slideLayout7.xml"/><Relationship Id="rId12" Type="http://schemas.openxmlformats.org/officeDocument/2006/relationships/tags" Target="../tags/tag374.xml"/><Relationship Id="rId11" Type="http://schemas.openxmlformats.org/officeDocument/2006/relationships/tags" Target="../tags/tag373.xml"/><Relationship Id="rId10" Type="http://schemas.openxmlformats.org/officeDocument/2006/relationships/tags" Target="../tags/tag372.xml"/><Relationship Id="rId1" Type="http://schemas.openxmlformats.org/officeDocument/2006/relationships/tags" Target="../tags/tag363.xml"/></Relationships>
</file>

<file path=ppt/slides/_rels/slide46.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tags" Target="../tags/tag381.xml"/><Relationship Id="rId6" Type="http://schemas.openxmlformats.org/officeDocument/2006/relationships/tags" Target="../tags/tag380.xml"/><Relationship Id="rId5" Type="http://schemas.openxmlformats.org/officeDocument/2006/relationships/tags" Target="../tags/tag379.xml"/><Relationship Id="rId4" Type="http://schemas.openxmlformats.org/officeDocument/2006/relationships/tags" Target="../tags/tag378.xml"/><Relationship Id="rId3" Type="http://schemas.openxmlformats.org/officeDocument/2006/relationships/tags" Target="../tags/tag377.xml"/><Relationship Id="rId2" Type="http://schemas.openxmlformats.org/officeDocument/2006/relationships/tags" Target="../tags/tag376.xml"/><Relationship Id="rId1" Type="http://schemas.openxmlformats.org/officeDocument/2006/relationships/tags" Target="../tags/tag375.xml"/></Relationships>
</file>

<file path=ppt/slides/_rels/slide47.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tags" Target="../tags/tag389.xml"/><Relationship Id="rId7" Type="http://schemas.openxmlformats.org/officeDocument/2006/relationships/tags" Target="../tags/tag388.xml"/><Relationship Id="rId6" Type="http://schemas.openxmlformats.org/officeDocument/2006/relationships/tags" Target="../tags/tag387.xml"/><Relationship Id="rId5" Type="http://schemas.openxmlformats.org/officeDocument/2006/relationships/tags" Target="../tags/tag386.xml"/><Relationship Id="rId4" Type="http://schemas.openxmlformats.org/officeDocument/2006/relationships/tags" Target="../tags/tag385.xml"/><Relationship Id="rId3" Type="http://schemas.openxmlformats.org/officeDocument/2006/relationships/tags" Target="../tags/tag384.xml"/><Relationship Id="rId2" Type="http://schemas.openxmlformats.org/officeDocument/2006/relationships/tags" Target="../tags/tag383.xml"/><Relationship Id="rId10" Type="http://schemas.openxmlformats.org/officeDocument/2006/relationships/notesSlide" Target="../notesSlides/notesSlide27.xml"/><Relationship Id="rId1" Type="http://schemas.openxmlformats.org/officeDocument/2006/relationships/tags" Target="../tags/tag382.xml"/></Relationships>
</file>

<file path=ppt/slides/_rels/slide48.xml.rels><?xml version="1.0" encoding="UTF-8" standalone="yes"?>
<Relationships xmlns="http://schemas.openxmlformats.org/package/2006/relationships"><Relationship Id="rId9" Type="http://schemas.openxmlformats.org/officeDocument/2006/relationships/tags" Target="../tags/tag398.xml"/><Relationship Id="rId8" Type="http://schemas.openxmlformats.org/officeDocument/2006/relationships/tags" Target="../tags/tag397.xml"/><Relationship Id="rId7" Type="http://schemas.openxmlformats.org/officeDocument/2006/relationships/tags" Target="../tags/tag396.xml"/><Relationship Id="rId6" Type="http://schemas.openxmlformats.org/officeDocument/2006/relationships/tags" Target="../tags/tag395.xml"/><Relationship Id="rId5" Type="http://schemas.openxmlformats.org/officeDocument/2006/relationships/tags" Target="../tags/tag394.xml"/><Relationship Id="rId4" Type="http://schemas.openxmlformats.org/officeDocument/2006/relationships/tags" Target="../tags/tag393.xml"/><Relationship Id="rId3" Type="http://schemas.openxmlformats.org/officeDocument/2006/relationships/tags" Target="../tags/tag392.xml"/><Relationship Id="rId25" Type="http://schemas.openxmlformats.org/officeDocument/2006/relationships/notesSlide" Target="../notesSlides/notesSlide28.xml"/><Relationship Id="rId24" Type="http://schemas.openxmlformats.org/officeDocument/2006/relationships/slideLayout" Target="../slideLayouts/slideLayout7.xml"/><Relationship Id="rId23" Type="http://schemas.openxmlformats.org/officeDocument/2006/relationships/image" Target="../media/image63.svg"/><Relationship Id="rId22" Type="http://schemas.openxmlformats.org/officeDocument/2006/relationships/image" Target="../media/image62.png"/><Relationship Id="rId21" Type="http://schemas.openxmlformats.org/officeDocument/2006/relationships/tags" Target="../tags/tag406.xml"/><Relationship Id="rId20" Type="http://schemas.openxmlformats.org/officeDocument/2006/relationships/tags" Target="../tags/tag405.xml"/><Relationship Id="rId2" Type="http://schemas.openxmlformats.org/officeDocument/2006/relationships/tags" Target="../tags/tag391.xml"/><Relationship Id="rId19" Type="http://schemas.openxmlformats.org/officeDocument/2006/relationships/image" Target="../media/image61.svg"/><Relationship Id="rId18" Type="http://schemas.openxmlformats.org/officeDocument/2006/relationships/image" Target="../media/image60.png"/><Relationship Id="rId17" Type="http://schemas.openxmlformats.org/officeDocument/2006/relationships/tags" Target="../tags/tag404.xml"/><Relationship Id="rId16" Type="http://schemas.openxmlformats.org/officeDocument/2006/relationships/tags" Target="../tags/tag403.xml"/><Relationship Id="rId15" Type="http://schemas.openxmlformats.org/officeDocument/2006/relationships/image" Target="../media/image59.svg"/><Relationship Id="rId14" Type="http://schemas.openxmlformats.org/officeDocument/2006/relationships/image" Target="../media/image58.png"/><Relationship Id="rId13" Type="http://schemas.openxmlformats.org/officeDocument/2006/relationships/tags" Target="../tags/tag402.xml"/><Relationship Id="rId12" Type="http://schemas.openxmlformats.org/officeDocument/2006/relationships/tags" Target="../tags/tag401.xml"/><Relationship Id="rId11" Type="http://schemas.openxmlformats.org/officeDocument/2006/relationships/tags" Target="../tags/tag400.xml"/><Relationship Id="rId10" Type="http://schemas.openxmlformats.org/officeDocument/2006/relationships/tags" Target="../tags/tag399.xml"/><Relationship Id="rId1" Type="http://schemas.openxmlformats.org/officeDocument/2006/relationships/tags" Target="../tags/tag390.xml"/></Relationships>
</file>

<file path=ppt/slides/_rels/slide5.xml.rels><?xml version="1.0" encoding="UTF-8" standalone="yes"?>
<Relationships xmlns="http://schemas.openxmlformats.org/package/2006/relationships"><Relationship Id="rId9" Type="http://schemas.openxmlformats.org/officeDocument/2006/relationships/tags" Target="../tags/tag46.xml"/><Relationship Id="rId8" Type="http://schemas.openxmlformats.org/officeDocument/2006/relationships/tags" Target="../tags/tag45.xml"/><Relationship Id="rId7" Type="http://schemas.openxmlformats.org/officeDocument/2006/relationships/tags" Target="../tags/tag44.xml"/><Relationship Id="rId6" Type="http://schemas.openxmlformats.org/officeDocument/2006/relationships/tags" Target="../tags/tag43.xml"/><Relationship Id="rId5" Type="http://schemas.openxmlformats.org/officeDocument/2006/relationships/tags" Target="../tags/tag42.xml"/><Relationship Id="rId4" Type="http://schemas.openxmlformats.org/officeDocument/2006/relationships/tags" Target="../tags/tag41.xml"/><Relationship Id="rId3" Type="http://schemas.openxmlformats.org/officeDocument/2006/relationships/tags" Target="../tags/tag40.xml"/><Relationship Id="rId2" Type="http://schemas.openxmlformats.org/officeDocument/2006/relationships/tags" Target="../tags/tag39.xml"/><Relationship Id="rId12" Type="http://schemas.openxmlformats.org/officeDocument/2006/relationships/notesSlide" Target="../notesSlides/notesSlide1.xml"/><Relationship Id="rId11" Type="http://schemas.openxmlformats.org/officeDocument/2006/relationships/slideLayout" Target="../slideLayouts/slideLayout7.xml"/><Relationship Id="rId10" Type="http://schemas.openxmlformats.org/officeDocument/2006/relationships/tags" Target="../tags/tag47.xml"/><Relationship Id="rId1" Type="http://schemas.openxmlformats.org/officeDocument/2006/relationships/tags" Target="../tags/tag38.xml"/></Relationships>
</file>

<file path=ppt/slides/_rels/slide6.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7.xml"/><Relationship Id="rId4" Type="http://schemas.openxmlformats.org/officeDocument/2006/relationships/image" Target="../media/image7.svg"/><Relationship Id="rId3" Type="http://schemas.openxmlformats.org/officeDocument/2006/relationships/image" Target="../media/image6.png"/><Relationship Id="rId2" Type="http://schemas.openxmlformats.org/officeDocument/2006/relationships/tags" Target="../tags/tag49.xml"/><Relationship Id="rId1" Type="http://schemas.openxmlformats.org/officeDocument/2006/relationships/tags" Target="../tags/tag48.xml"/></Relationships>
</file>

<file path=ppt/slides/_rels/slide7.xml.rels><?xml version="1.0" encoding="UTF-8" standalone="yes"?>
<Relationships xmlns="http://schemas.openxmlformats.org/package/2006/relationships"><Relationship Id="rId7" Type="http://schemas.openxmlformats.org/officeDocument/2006/relationships/notesSlide" Target="../notesSlides/notesSlide3.xml"/><Relationship Id="rId6" Type="http://schemas.openxmlformats.org/officeDocument/2006/relationships/slideLayout" Target="../slideLayouts/slideLayout7.xml"/><Relationship Id="rId5" Type="http://schemas.openxmlformats.org/officeDocument/2006/relationships/tags" Target="../tags/tag53.xml"/><Relationship Id="rId4" Type="http://schemas.openxmlformats.org/officeDocument/2006/relationships/tags" Target="../tags/tag52.xml"/><Relationship Id="rId3" Type="http://schemas.openxmlformats.org/officeDocument/2006/relationships/image" Target="../media/image8.png"/><Relationship Id="rId2" Type="http://schemas.openxmlformats.org/officeDocument/2006/relationships/tags" Target="../tags/tag51.xml"/><Relationship Id="rId1" Type="http://schemas.openxmlformats.org/officeDocument/2006/relationships/tags" Target="../tags/tag50.xml"/></Relationships>
</file>

<file path=ppt/slides/_rels/slide8.xml.rels><?xml version="1.0" encoding="UTF-8" standalone="yes"?>
<Relationships xmlns="http://schemas.openxmlformats.org/package/2006/relationships"><Relationship Id="rId9" Type="http://schemas.openxmlformats.org/officeDocument/2006/relationships/tags" Target="../tags/tag62.xml"/><Relationship Id="rId8" Type="http://schemas.openxmlformats.org/officeDocument/2006/relationships/tags" Target="../tags/tag61.xml"/><Relationship Id="rId7" Type="http://schemas.openxmlformats.org/officeDocument/2006/relationships/tags" Target="../tags/tag60.xml"/><Relationship Id="rId6" Type="http://schemas.openxmlformats.org/officeDocument/2006/relationships/tags" Target="../tags/tag59.xml"/><Relationship Id="rId5" Type="http://schemas.openxmlformats.org/officeDocument/2006/relationships/tags" Target="../tags/tag58.xml"/><Relationship Id="rId4" Type="http://schemas.openxmlformats.org/officeDocument/2006/relationships/tags" Target="../tags/tag57.xml"/><Relationship Id="rId3" Type="http://schemas.openxmlformats.org/officeDocument/2006/relationships/tags" Target="../tags/tag56.xml"/><Relationship Id="rId2" Type="http://schemas.openxmlformats.org/officeDocument/2006/relationships/tags" Target="../tags/tag55.xml"/><Relationship Id="rId11" Type="http://schemas.openxmlformats.org/officeDocument/2006/relationships/notesSlide" Target="../notesSlides/notesSlide4.xml"/><Relationship Id="rId10" Type="http://schemas.openxmlformats.org/officeDocument/2006/relationships/slideLayout" Target="../slideLayouts/slideLayout7.xml"/><Relationship Id="rId1" Type="http://schemas.openxmlformats.org/officeDocument/2006/relationships/tags" Target="../tags/tag54.xml"/></Relationships>
</file>

<file path=ppt/slides/_rels/slide9.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tags" Target="../tags/tag70.xml"/><Relationship Id="rId7" Type="http://schemas.openxmlformats.org/officeDocument/2006/relationships/tags" Target="../tags/tag69.xml"/><Relationship Id="rId6" Type="http://schemas.openxmlformats.org/officeDocument/2006/relationships/tags" Target="../tags/tag68.xml"/><Relationship Id="rId5" Type="http://schemas.openxmlformats.org/officeDocument/2006/relationships/tags" Target="../tags/tag67.xml"/><Relationship Id="rId4" Type="http://schemas.openxmlformats.org/officeDocument/2006/relationships/tags" Target="../tags/tag66.xml"/><Relationship Id="rId3" Type="http://schemas.openxmlformats.org/officeDocument/2006/relationships/tags" Target="../tags/tag65.xml"/><Relationship Id="rId2" Type="http://schemas.openxmlformats.org/officeDocument/2006/relationships/tags" Target="../tags/tag64.xml"/><Relationship Id="rId10" Type="http://schemas.openxmlformats.org/officeDocument/2006/relationships/notesSlide" Target="../notesSlides/notesSlide5.xml"/><Relationship Id="rId1" Type="http://schemas.openxmlformats.org/officeDocument/2006/relationships/tags" Target="../tags/tag6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1"/>
          <a:srcRect t="32391" r="37879"/>
          <a:stretch>
            <a:fillRect/>
          </a:stretch>
        </p:blipFill>
        <p:spPr>
          <a:xfrm>
            <a:off x="9848850" y="0"/>
            <a:ext cx="2343150" cy="2550160"/>
          </a:xfrm>
          <a:prstGeom prst="rect">
            <a:avLst/>
          </a:prstGeom>
        </p:spPr>
      </p:pic>
      <p:sp>
        <p:nvSpPr>
          <p:cNvPr id="20" name="椭圆 19"/>
          <p:cNvSpPr/>
          <p:nvPr/>
        </p:nvSpPr>
        <p:spPr>
          <a:xfrm>
            <a:off x="6261100" y="5384800"/>
            <a:ext cx="2032000" cy="723726"/>
          </a:xfrm>
          <a:prstGeom prst="ellipse">
            <a:avLst/>
          </a:prstGeom>
          <a:solidFill>
            <a:srgbClr val="FF4E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思源黑体 CN Bold" panose="020B0800000000000000" pitchFamily="34" charset="-122"/>
              <a:ea typeface="思源黑体 CN Bold" panose="020B0800000000000000" pitchFamily="34" charset="-122"/>
            </a:endParaRPr>
          </a:p>
        </p:txBody>
      </p:sp>
      <p:grpSp>
        <p:nvGrpSpPr>
          <p:cNvPr id="2" name="组合 1"/>
          <p:cNvGrpSpPr/>
          <p:nvPr/>
        </p:nvGrpSpPr>
        <p:grpSpPr>
          <a:xfrm>
            <a:off x="765175" y="1896745"/>
            <a:ext cx="5714365" cy="1691640"/>
            <a:chOff x="1328" y="2144"/>
            <a:chExt cx="8999" cy="2664"/>
          </a:xfrm>
        </p:grpSpPr>
        <p:sp>
          <p:nvSpPr>
            <p:cNvPr id="19" name="椭圆 18"/>
            <p:cNvSpPr/>
            <p:nvPr/>
          </p:nvSpPr>
          <p:spPr>
            <a:xfrm>
              <a:off x="9723" y="2338"/>
              <a:ext cx="340" cy="340"/>
            </a:xfrm>
            <a:prstGeom prst="ellipse">
              <a:avLst/>
            </a:prstGeom>
            <a:solidFill>
              <a:srgbClr val="027F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思源黑体 CN Bold" panose="020B0800000000000000" pitchFamily="34" charset="-122"/>
                <a:ea typeface="思源黑体 CN Bold" panose="020B0800000000000000" pitchFamily="34" charset="-122"/>
              </a:endParaRPr>
            </a:p>
          </p:txBody>
        </p:sp>
        <p:sp>
          <p:nvSpPr>
            <p:cNvPr id="22" name="文本框 21"/>
            <p:cNvSpPr txBox="1"/>
            <p:nvPr/>
          </p:nvSpPr>
          <p:spPr>
            <a:xfrm>
              <a:off x="1328" y="2144"/>
              <a:ext cx="7960" cy="2664"/>
            </a:xfrm>
            <a:prstGeom prst="rect">
              <a:avLst/>
            </a:prstGeom>
            <a:noFill/>
          </p:spPr>
          <p:txBody>
            <a:bodyPr wrap="square" rtlCol="0">
              <a:spAutoFit/>
            </a:bodyPr>
            <a:lstStyle/>
            <a:p>
              <a:r>
                <a:rPr lang="zh-CN" altLang="en-US" sz="6000" dirty="0">
                  <a:solidFill>
                    <a:srgbClr val="027FFD"/>
                  </a:solidFill>
                  <a:latin typeface="汉仪力量黑简" panose="00020600040101010101" charset="-122"/>
                  <a:ea typeface="汉仪力量黑简" panose="00020600040101010101" charset="-122"/>
                  <a:sym typeface="汉仪力量黑简" panose="00020600040101010101" charset="-122"/>
                </a:rPr>
                <a:t>数据新闻</a:t>
              </a:r>
              <a:endParaRPr lang="en-US" altLang="zh-CN" sz="6000" dirty="0">
                <a:solidFill>
                  <a:srgbClr val="027FFD"/>
                </a:solidFill>
                <a:latin typeface="汉仪力量黑简" panose="00020600040101010101" charset="-122"/>
                <a:ea typeface="汉仪力量黑简" panose="00020600040101010101" charset="-122"/>
                <a:sym typeface="汉仪力量黑简" panose="00020600040101010101" charset="-122"/>
              </a:endParaRPr>
            </a:p>
            <a:p>
              <a:r>
                <a:rPr lang="zh-CN" altLang="en-US" sz="4400" dirty="0">
                  <a:solidFill>
                    <a:srgbClr val="027FFD"/>
                  </a:solidFill>
                  <a:latin typeface="汉仪力量黑简" panose="00020600040101010101" charset="-122"/>
                  <a:ea typeface="汉仪力量黑简" panose="00020600040101010101" charset="-122"/>
                  <a:sym typeface="汉仪力量黑简" panose="00020600040101010101" charset="-122"/>
                </a:rPr>
                <a:t>理论与实务</a:t>
              </a:r>
              <a:endParaRPr lang="zh-CN" altLang="en-US" sz="4400" dirty="0">
                <a:solidFill>
                  <a:srgbClr val="027FFD"/>
                </a:solidFill>
                <a:latin typeface="汉仪力量黑简" panose="00020600040101010101" charset="-122"/>
                <a:ea typeface="汉仪力量黑简" panose="00020600040101010101" charset="-122"/>
                <a:sym typeface="汉仪力量黑简" panose="00020600040101010101" charset="-122"/>
              </a:endParaRPr>
            </a:p>
          </p:txBody>
        </p:sp>
        <p:sp>
          <p:nvSpPr>
            <p:cNvPr id="11" name="矩形 10"/>
            <p:cNvSpPr/>
            <p:nvPr/>
          </p:nvSpPr>
          <p:spPr>
            <a:xfrm>
              <a:off x="6027" y="3702"/>
              <a:ext cx="4300" cy="855"/>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lumMod val="75000"/>
                      <a:lumOff val="25000"/>
                    </a:schemeClr>
                  </a:solidFill>
                </a:rPr>
                <a:t>DATA JOURNALISIM</a:t>
              </a:r>
              <a:endParaRPr lang="en-US" altLang="zh-CN" sz="2000" dirty="0">
                <a:solidFill>
                  <a:schemeClr val="tx1">
                    <a:lumMod val="75000"/>
                    <a:lumOff val="25000"/>
                  </a:schemeClr>
                </a:solidFill>
              </a:endParaRPr>
            </a:p>
          </p:txBody>
        </p:sp>
      </p:grpSp>
      <p:sp>
        <p:nvSpPr>
          <p:cNvPr id="3" name="平行四边形 2"/>
          <p:cNvSpPr/>
          <p:nvPr/>
        </p:nvSpPr>
        <p:spPr>
          <a:xfrm>
            <a:off x="4516755" y="4440555"/>
            <a:ext cx="675005" cy="323215"/>
          </a:xfrm>
          <a:prstGeom prst="parallelogram">
            <a:avLst>
              <a:gd name="adj" fmla="val 18860"/>
            </a:avLst>
          </a:prstGeom>
          <a:solidFill>
            <a:srgbClr val="027FFD"/>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noFill/>
            </a:endParaRPr>
          </a:p>
        </p:txBody>
      </p:sp>
      <p:sp>
        <p:nvSpPr>
          <p:cNvPr id="23" name="PA-文本框 72"/>
          <p:cNvSpPr txBox="1"/>
          <p:nvPr>
            <p:custDataLst>
              <p:tags r:id="rId2"/>
            </p:custDataLst>
          </p:nvPr>
        </p:nvSpPr>
        <p:spPr>
          <a:xfrm>
            <a:off x="837565" y="3950335"/>
            <a:ext cx="6029960" cy="830580"/>
          </a:xfrm>
          <a:prstGeom prst="rect">
            <a:avLst/>
          </a:prstGeom>
          <a:noFill/>
        </p:spPr>
        <p:txBody>
          <a:bodyPr wrap="square" lIns="0" tIns="0" rIns="0" bIns="0" rtlCol="0">
            <a:spAutoFit/>
          </a:bodyPr>
          <a:lstStyle/>
          <a:p>
            <a:pPr indent="0" algn="l" fontAlgn="auto" hangingPunct="0">
              <a:lnSpc>
                <a:spcPct val="150000"/>
              </a:lnSpc>
            </a:pPr>
            <a:r>
              <a:rPr lang="zh-CN" altLang="en-US" b="1" dirty="0">
                <a:solidFill>
                  <a:srgbClr val="404040"/>
                </a:solidFill>
                <a:latin typeface="思源黑体" panose="020B0500000000090000" pitchFamily="34" charset="-122"/>
                <a:ea typeface="思源黑体" panose="020B0500000000090000" pitchFamily="34" charset="-122"/>
                <a:cs typeface="+mn-ea"/>
                <a:sym typeface="思源黑体" panose="020B0500000000090000" pitchFamily="34" charset="-122"/>
              </a:rPr>
              <a:t>认识数据新闻</a:t>
            </a:r>
            <a:r>
              <a:rPr lang="en-US" altLang="zh-CN" b="1" dirty="0">
                <a:solidFill>
                  <a:srgbClr val="404040"/>
                </a:solidFill>
                <a:latin typeface="思源黑体" panose="020B0500000000090000" pitchFamily="34" charset="-122"/>
                <a:ea typeface="思源黑体" panose="020B0500000000090000" pitchFamily="34" charset="-122"/>
                <a:cs typeface="+mn-ea"/>
                <a:sym typeface="思源黑体" panose="020B0500000000090000" pitchFamily="34" charset="-122"/>
              </a:rPr>
              <a:t> </a:t>
            </a:r>
            <a:r>
              <a:rPr lang="en-US" altLang="zh-CN" b="1" dirty="0">
                <a:solidFill>
                  <a:schemeClr val="tx1">
                    <a:lumMod val="75000"/>
                    <a:lumOff val="25000"/>
                  </a:schemeClr>
                </a:solidFill>
                <a:latin typeface="思源黑体" panose="020B0500000000090000" pitchFamily="34" charset="-122"/>
                <a:ea typeface="思源黑体" panose="020B0500000000090000" pitchFamily="34" charset="-122"/>
                <a:cs typeface="+mn-ea"/>
                <a:sym typeface="思源黑体" panose="020B0500000000090000" pitchFamily="34" charset="-122"/>
              </a:rPr>
              <a:t>| </a:t>
            </a:r>
            <a:r>
              <a:rPr lang="zh-CN" altLang="en-US" b="1" dirty="0">
                <a:solidFill>
                  <a:schemeClr val="tx1">
                    <a:lumMod val="95000"/>
                    <a:lumOff val="5000"/>
                  </a:schemeClr>
                </a:solidFill>
                <a:latin typeface="思源黑体" panose="020B0500000000090000" pitchFamily="34" charset="-122"/>
                <a:ea typeface="思源黑体" panose="020B0500000000090000" pitchFamily="34" charset="-122"/>
                <a:cs typeface="+mn-ea"/>
                <a:sym typeface="思源黑体" panose="020B0500000000090000" pitchFamily="34" charset="-122"/>
              </a:rPr>
              <a:t>生产与运营</a:t>
            </a:r>
            <a:r>
              <a:rPr lang="en-US" altLang="zh-CN" b="1" dirty="0">
                <a:solidFill>
                  <a:schemeClr val="tx1">
                    <a:lumMod val="75000"/>
                    <a:lumOff val="25000"/>
                  </a:schemeClr>
                </a:solidFill>
                <a:latin typeface="思源黑体" panose="020B0500000000090000" pitchFamily="34" charset="-122"/>
                <a:ea typeface="思源黑体" panose="020B0500000000090000" pitchFamily="34" charset="-122"/>
                <a:cs typeface="+mn-ea"/>
                <a:sym typeface="思源黑体" panose="020B0500000000090000" pitchFamily="34" charset="-122"/>
              </a:rPr>
              <a:t> </a:t>
            </a:r>
            <a:r>
              <a:rPr lang="en-US" altLang="zh-CN" b="1" dirty="0">
                <a:solidFill>
                  <a:schemeClr val="tx1">
                    <a:lumMod val="75000"/>
                    <a:lumOff val="25000"/>
                  </a:schemeClr>
                </a:solidFill>
                <a:latin typeface="思源黑体" panose="020B0500000000090000" pitchFamily="34" charset="-122"/>
                <a:ea typeface="思源黑体" panose="020B0500000000090000" pitchFamily="34" charset="-122"/>
                <a:cs typeface="+mn-ea"/>
                <a:sym typeface="思源黑体" panose="020B0500000000090000" pitchFamily="34" charset="-122"/>
              </a:rPr>
              <a:t>| </a:t>
            </a:r>
            <a:r>
              <a:rPr lang="zh-CN" altLang="en-US" b="1" dirty="0">
                <a:solidFill>
                  <a:schemeClr val="tx1">
                    <a:lumMod val="75000"/>
                    <a:lumOff val="25000"/>
                  </a:schemeClr>
                </a:solidFill>
                <a:latin typeface="思源黑体" panose="020B0500000000090000" pitchFamily="34" charset="-122"/>
                <a:ea typeface="思源黑体" panose="020B0500000000090000" pitchFamily="34" charset="-122"/>
                <a:cs typeface="+mn-ea"/>
                <a:sym typeface="思源黑体" panose="020B0500000000090000" pitchFamily="34" charset="-122"/>
              </a:rPr>
              <a:t>选题与策划</a:t>
            </a:r>
            <a:r>
              <a:rPr lang="en-US" altLang="zh-CN" b="1" dirty="0">
                <a:solidFill>
                  <a:schemeClr val="tx1">
                    <a:lumMod val="75000"/>
                    <a:lumOff val="25000"/>
                  </a:schemeClr>
                </a:solidFill>
                <a:latin typeface="思源黑体" panose="020B0500000000090000" pitchFamily="34" charset="-122"/>
                <a:ea typeface="思源黑体" panose="020B0500000000090000" pitchFamily="34" charset="-122"/>
                <a:cs typeface="+mn-ea"/>
                <a:sym typeface="思源黑体" panose="020B0500000000090000" pitchFamily="34" charset="-122"/>
              </a:rPr>
              <a:t> </a:t>
            </a:r>
            <a:r>
              <a:rPr lang="en-US" altLang="zh-CN" b="1" dirty="0">
                <a:solidFill>
                  <a:schemeClr val="tx1">
                    <a:lumMod val="75000"/>
                    <a:lumOff val="25000"/>
                  </a:schemeClr>
                </a:solidFill>
                <a:latin typeface="思源黑体" panose="020B0500000000090000" pitchFamily="34" charset="-122"/>
                <a:ea typeface="思源黑体" panose="020B0500000000090000" pitchFamily="34" charset="-122"/>
                <a:cs typeface="+mn-ea"/>
                <a:sym typeface="思源黑体" panose="020B0500000000090000" pitchFamily="34" charset="-122"/>
              </a:rPr>
              <a:t>| </a:t>
            </a:r>
            <a:r>
              <a:rPr lang="zh-CN" altLang="en-US" b="1" dirty="0">
                <a:solidFill>
                  <a:schemeClr val="tx1">
                    <a:lumMod val="75000"/>
                    <a:lumOff val="25000"/>
                  </a:schemeClr>
                </a:solidFill>
                <a:latin typeface="思源黑体" panose="020B0500000000090000" pitchFamily="34" charset="-122"/>
                <a:ea typeface="思源黑体" panose="020B0500000000090000" pitchFamily="34" charset="-122"/>
                <a:cs typeface="+mn-ea"/>
                <a:sym typeface="思源黑体" panose="020B0500000000090000" pitchFamily="34" charset="-122"/>
              </a:rPr>
              <a:t>数据收集</a:t>
            </a:r>
            <a:r>
              <a:rPr lang="en-US" altLang="zh-CN" b="1" dirty="0">
                <a:solidFill>
                  <a:schemeClr val="tx1">
                    <a:lumMod val="75000"/>
                    <a:lumOff val="25000"/>
                  </a:schemeClr>
                </a:solidFill>
                <a:latin typeface="思源黑体" panose="020B0500000000090000" pitchFamily="34" charset="-122"/>
                <a:ea typeface="思源黑体" panose="020B0500000000090000" pitchFamily="34" charset="-122"/>
                <a:cs typeface="+mn-ea"/>
                <a:sym typeface="思源黑体" panose="020B0500000000090000" pitchFamily="34" charset="-122"/>
              </a:rPr>
              <a:t> | </a:t>
            </a:r>
            <a:endParaRPr lang="en-US" altLang="zh-CN" b="1" dirty="0">
              <a:solidFill>
                <a:schemeClr val="tx1">
                  <a:lumMod val="75000"/>
                  <a:lumOff val="25000"/>
                </a:schemeClr>
              </a:solidFill>
              <a:latin typeface="思源黑体" panose="020B0500000000090000" pitchFamily="34" charset="-122"/>
              <a:ea typeface="思源黑体" panose="020B0500000000090000" pitchFamily="34" charset="-122"/>
              <a:cs typeface="+mn-ea"/>
              <a:sym typeface="思源黑体" panose="020B0500000000090000" pitchFamily="34" charset="-122"/>
            </a:endParaRPr>
          </a:p>
          <a:p>
            <a:pPr indent="0" algn="l" fontAlgn="auto" hangingPunct="0">
              <a:lnSpc>
                <a:spcPct val="150000"/>
              </a:lnSpc>
            </a:pPr>
            <a:r>
              <a:rPr lang="zh-CN" altLang="en-US" b="1" dirty="0">
                <a:solidFill>
                  <a:schemeClr val="tx1">
                    <a:lumMod val="75000"/>
                    <a:lumOff val="25000"/>
                  </a:schemeClr>
                </a:solidFill>
                <a:latin typeface="思源黑体" panose="020B0500000000090000" pitchFamily="34" charset="-122"/>
                <a:ea typeface="思源黑体" panose="020B0500000000090000" pitchFamily="34" charset="-122"/>
                <a:cs typeface="+mn-ea"/>
                <a:sym typeface="思源黑体" panose="020B0500000000090000" pitchFamily="34" charset="-122"/>
              </a:rPr>
              <a:t>数据分析</a:t>
            </a:r>
            <a:r>
              <a:rPr lang="en-US" altLang="zh-CN" b="1" dirty="0">
                <a:solidFill>
                  <a:schemeClr val="tx1">
                    <a:lumMod val="75000"/>
                    <a:lumOff val="25000"/>
                  </a:schemeClr>
                </a:solidFill>
                <a:latin typeface="思源黑体" panose="020B0500000000090000" pitchFamily="34" charset="-122"/>
                <a:ea typeface="思源黑体" panose="020B0500000000090000" pitchFamily="34" charset="-122"/>
                <a:cs typeface="+mn-ea"/>
                <a:sym typeface="思源黑体" panose="020B0500000000090000" pitchFamily="34" charset="-122"/>
              </a:rPr>
              <a:t> | </a:t>
            </a:r>
            <a:r>
              <a:rPr lang="zh-CN" altLang="en-US" b="1" dirty="0">
                <a:solidFill>
                  <a:schemeClr val="tx1">
                    <a:lumMod val="75000"/>
                    <a:lumOff val="25000"/>
                  </a:schemeClr>
                </a:solidFill>
                <a:latin typeface="思源黑体" panose="020B0500000000090000" pitchFamily="34" charset="-122"/>
                <a:ea typeface="思源黑体" panose="020B0500000000090000" pitchFamily="34" charset="-122"/>
                <a:cs typeface="+mn-ea"/>
                <a:sym typeface="思源黑体" panose="020B0500000000090000" pitchFamily="34" charset="-122"/>
              </a:rPr>
              <a:t>可视化</a:t>
            </a:r>
            <a:r>
              <a:rPr lang="en-US" altLang="zh-CN" b="1" dirty="0">
                <a:solidFill>
                  <a:schemeClr val="tx1">
                    <a:lumMod val="75000"/>
                    <a:lumOff val="25000"/>
                  </a:schemeClr>
                </a:solidFill>
                <a:latin typeface="思源黑体" panose="020B0500000000090000" pitchFamily="34" charset="-122"/>
                <a:ea typeface="思源黑体" panose="020B0500000000090000" pitchFamily="34" charset="-122"/>
                <a:cs typeface="+mn-ea"/>
                <a:sym typeface="思源黑体" panose="020B0500000000090000" pitchFamily="34" charset="-122"/>
              </a:rPr>
              <a:t> | </a:t>
            </a:r>
            <a:r>
              <a:rPr lang="zh-CN" altLang="en-US" b="1" dirty="0">
                <a:solidFill>
                  <a:schemeClr val="tx1">
                    <a:lumMod val="75000"/>
                    <a:lumOff val="25000"/>
                  </a:schemeClr>
                </a:solidFill>
                <a:latin typeface="思源黑体" panose="020B0500000000090000" pitchFamily="34" charset="-122"/>
                <a:ea typeface="思源黑体" panose="020B0500000000090000" pitchFamily="34" charset="-122"/>
                <a:cs typeface="+mn-ea"/>
                <a:sym typeface="思源黑体" panose="020B0500000000090000" pitchFamily="34" charset="-122"/>
              </a:rPr>
              <a:t>制作与发布</a:t>
            </a:r>
            <a:r>
              <a:rPr lang="en-US" altLang="zh-CN" b="1" dirty="0">
                <a:solidFill>
                  <a:schemeClr val="tx1">
                    <a:lumMod val="75000"/>
                    <a:lumOff val="25000"/>
                  </a:schemeClr>
                </a:solidFill>
                <a:latin typeface="思源黑体" panose="020B0500000000090000" pitchFamily="34" charset="-122"/>
                <a:ea typeface="思源黑体" panose="020B0500000000090000" pitchFamily="34" charset="-122"/>
                <a:cs typeface="+mn-ea"/>
                <a:sym typeface="思源黑体" panose="020B0500000000090000" pitchFamily="34" charset="-122"/>
              </a:rPr>
              <a:t> | </a:t>
            </a:r>
            <a:r>
              <a:rPr lang="zh-CN" altLang="en-US" b="1" dirty="0">
                <a:solidFill>
                  <a:schemeClr val="bg1"/>
                </a:solidFill>
                <a:latin typeface="思源黑体" panose="020B0500000000090000" pitchFamily="34" charset="-122"/>
                <a:ea typeface="思源黑体" panose="020B0500000000090000" pitchFamily="34" charset="-122"/>
                <a:cs typeface="+mn-ea"/>
                <a:sym typeface="思源黑体" panose="020B0500000000090000" pitchFamily="34" charset="-122"/>
              </a:rPr>
              <a:t>未来</a:t>
            </a:r>
            <a:endParaRPr lang="zh-CN" altLang="en-US" b="1" dirty="0">
              <a:solidFill>
                <a:schemeClr val="bg1"/>
              </a:solidFill>
              <a:latin typeface="思源黑体" panose="020B0500000000090000" pitchFamily="34" charset="-122"/>
              <a:ea typeface="思源黑体" panose="020B0500000000090000" pitchFamily="34" charset="-122"/>
              <a:cs typeface="+mn-ea"/>
              <a:sym typeface="思源黑体" panose="020B0500000000090000" pitchFamily="34" charset="-122"/>
            </a:endParaRPr>
          </a:p>
        </p:txBody>
      </p:sp>
      <p:sp>
        <p:nvSpPr>
          <p:cNvPr id="12" name="矩形 11"/>
          <p:cNvSpPr/>
          <p:nvPr/>
        </p:nvSpPr>
        <p:spPr>
          <a:xfrm>
            <a:off x="11811000" y="6108526"/>
            <a:ext cx="381000" cy="190674"/>
          </a:xfrm>
          <a:prstGeom prst="rect">
            <a:avLst/>
          </a:prstGeom>
          <a:solidFill>
            <a:srgbClr val="027F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思源黑体 CN Bold" panose="020B0800000000000000" pitchFamily="34" charset="-122"/>
              <a:ea typeface="思源黑体 CN Bold" panose="020B0800000000000000" pitchFamily="34" charset="-122"/>
            </a:endParaRPr>
          </a:p>
        </p:txBody>
      </p:sp>
      <p:pic>
        <p:nvPicPr>
          <p:cNvPr id="24" name="图片 23"/>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6348095" y="727710"/>
            <a:ext cx="5102860" cy="5098415"/>
          </a:xfrm>
          <a:prstGeom prst="rect">
            <a:avLst/>
          </a:prstGeom>
        </p:spPr>
      </p:pic>
      <p:pic>
        <p:nvPicPr>
          <p:cNvPr id="28" name="图片 27"/>
          <p:cNvPicPr/>
          <p:nvPr/>
        </p:nvPicPr>
        <p:blipFill>
          <a:blip r:embed="rId4">
            <a:duotone>
              <a:schemeClr val="accent1">
                <a:shade val="45000"/>
                <a:satMod val="135000"/>
              </a:schemeClr>
              <a:prstClr val="white"/>
            </a:duotone>
          </a:blip>
          <a:stretch>
            <a:fillRect/>
          </a:stretch>
        </p:blipFill>
        <p:spPr>
          <a:xfrm>
            <a:off x="557868" y="435344"/>
            <a:ext cx="2533366" cy="41374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399" advTm="5000"/>
    </mc:Choice>
    <mc:Fallback>
      <p:transition spd="slow" advTm="500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11811000" y="6108526"/>
            <a:ext cx="381000" cy="190674"/>
          </a:xfrm>
          <a:prstGeom prst="rect">
            <a:avLst/>
          </a:prstGeom>
          <a:solidFill>
            <a:srgbClr val="027F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思源黑体 CN Bold" panose="020B0800000000000000" pitchFamily="34" charset="-122"/>
              <a:ea typeface="思源黑体 CN Bold" panose="020B0800000000000000" pitchFamily="34" charset="-122"/>
            </a:endParaRPr>
          </a:p>
        </p:txBody>
      </p:sp>
      <p:sp>
        <p:nvSpPr>
          <p:cNvPr id="2" name="圆角矩形 1"/>
          <p:cNvSpPr/>
          <p:nvPr/>
        </p:nvSpPr>
        <p:spPr>
          <a:xfrm>
            <a:off x="1054735" y="1975485"/>
            <a:ext cx="577850" cy="2906395"/>
          </a:xfrm>
          <a:prstGeom prst="roundRect">
            <a:avLst>
              <a:gd name="adj" fmla="val 50000"/>
            </a:avLst>
          </a:prstGeom>
          <a:solidFill>
            <a:schemeClr val="accent1">
              <a:lumMod val="20000"/>
              <a:lumOff val="80000"/>
            </a:schemeClr>
          </a:solidFill>
          <a:ln>
            <a:solidFill>
              <a:schemeClr val="accent1">
                <a:lumMod val="20000"/>
                <a:lumOff val="80000"/>
              </a:schemeClr>
            </a:solidFill>
          </a:ln>
          <a:effectLst/>
        </p:spPr>
        <p:style>
          <a:lnRef idx="2">
            <a:schemeClr val="accent1">
              <a:lumMod val="75000"/>
            </a:schemeClr>
          </a:lnRef>
          <a:fillRef idx="1">
            <a:schemeClr val="accent1"/>
          </a:fillRef>
          <a:effectRef idx="0">
            <a:srgbClr val="FFFFFF"/>
          </a:effectRef>
          <a:fontRef idx="minor">
            <a:schemeClr val="lt1"/>
          </a:fontRef>
        </p:style>
        <p:txBody>
          <a:bodyPr rtlCol="0" anchor="ctr"/>
          <a:p>
            <a:pPr indent="0" algn="ctr" fontAlgn="auto">
              <a:lnSpc>
                <a:spcPts val="3000"/>
              </a:lnSpc>
            </a:pPr>
            <a:r>
              <a:rPr lang="zh-CN" altLang="en-US" sz="2400" b="1">
                <a:solidFill>
                  <a:srgbClr val="404040"/>
                </a:solidFill>
                <a:latin typeface="微软雅黑" panose="020B0503020204020204" charset="-122"/>
                <a:ea typeface="微软雅黑" panose="020B0503020204020204" charset="-122"/>
              </a:rPr>
              <a:t>新闻预测思维</a:t>
            </a:r>
            <a:endParaRPr lang="zh-CN" altLang="en-US" sz="2400" b="1">
              <a:solidFill>
                <a:srgbClr val="404040"/>
              </a:solidFill>
              <a:latin typeface="微软雅黑" panose="020B0503020204020204" charset="-122"/>
              <a:ea typeface="微软雅黑" panose="020B0503020204020204" charset="-122"/>
            </a:endParaRPr>
          </a:p>
        </p:txBody>
      </p:sp>
      <p:grpSp>
        <p:nvGrpSpPr>
          <p:cNvPr id="13" name="组合 12"/>
          <p:cNvGrpSpPr/>
          <p:nvPr/>
        </p:nvGrpSpPr>
        <p:grpSpPr>
          <a:xfrm>
            <a:off x="298450" y="240665"/>
            <a:ext cx="7024370" cy="743555"/>
            <a:chOff x="273050" y="421670"/>
            <a:chExt cx="2438400" cy="743555"/>
          </a:xfrm>
        </p:grpSpPr>
        <p:sp>
          <p:nvSpPr>
            <p:cNvPr id="14" name="文本框 13"/>
            <p:cNvSpPr txBox="1"/>
            <p:nvPr/>
          </p:nvSpPr>
          <p:spPr>
            <a:xfrm>
              <a:off x="273050" y="421670"/>
              <a:ext cx="2438400" cy="706755"/>
            </a:xfrm>
            <a:prstGeom prst="rect">
              <a:avLst/>
            </a:prstGeom>
            <a:noFill/>
          </p:spPr>
          <p:txBody>
            <a:bodyPr wrap="square" rtlCol="0">
              <a:spAutoFit/>
            </a:bodyPr>
            <a:p>
              <a:r>
                <a:rPr lang="en-US" altLang="zh-CN" sz="4000" dirty="0">
                  <a:solidFill>
                    <a:srgbClr val="027FFD"/>
                  </a:solidFill>
                  <a:latin typeface="汉仪力量黑简" panose="00020600040101010101" charset="-122"/>
                  <a:ea typeface="汉仪力量黑简" panose="00020600040101010101" charset="-122"/>
                  <a:cs typeface="汉仪力量黑简" panose="00020600040101010101" charset="-122"/>
                  <a:sym typeface="汉仪力量黑简" panose="00020600040101010101" charset="-122"/>
                </a:rPr>
                <a:t>08 </a:t>
              </a:r>
              <a:r>
                <a:rPr lang="zh-CN" altLang="en-US" sz="4000" dirty="0">
                  <a:solidFill>
                    <a:srgbClr val="027FFD"/>
                  </a:solidFill>
                  <a:latin typeface="汉仪力量黑简" panose="00020600040101010101" charset="-122"/>
                  <a:ea typeface="汉仪力量黑简" panose="00020600040101010101" charset="-122"/>
                  <a:cs typeface="汉仪力量黑简" panose="00020600040101010101" charset="-122"/>
                  <a:sym typeface="汉仪力量黑简" panose="00020600040101010101" charset="-122"/>
                </a:rPr>
                <a:t>数据新闻的</a:t>
              </a:r>
              <a:r>
                <a:rPr lang="zh-CN" altLang="en-US" sz="4000" dirty="0">
                  <a:solidFill>
                    <a:srgbClr val="027FFD"/>
                  </a:solidFill>
                  <a:latin typeface="汉仪力量黑简" panose="00020600040101010101" charset="-122"/>
                  <a:ea typeface="汉仪力量黑简" panose="00020600040101010101" charset="-122"/>
                  <a:cs typeface="汉仪力量黑简" panose="00020600040101010101" charset="-122"/>
                  <a:sym typeface="汉仪力量黑简" panose="00020600040101010101" charset="-122"/>
                </a:rPr>
                <a:t>未来</a:t>
              </a:r>
              <a:endParaRPr lang="zh-CN" altLang="en-US" sz="4000" dirty="0">
                <a:solidFill>
                  <a:srgbClr val="027FFD"/>
                </a:solidFill>
                <a:latin typeface="汉仪力量黑简" panose="00020600040101010101" charset="-122"/>
                <a:ea typeface="汉仪力量黑简" panose="00020600040101010101" charset="-122"/>
                <a:cs typeface="汉仪力量黑简" panose="00020600040101010101" charset="-122"/>
                <a:sym typeface="汉仪力量黑简" panose="00020600040101010101" charset="-122"/>
              </a:endParaRPr>
            </a:p>
          </p:txBody>
        </p:sp>
        <p:cxnSp>
          <p:nvCxnSpPr>
            <p:cNvPr id="15" name="直接连接符 14"/>
            <p:cNvCxnSpPr/>
            <p:nvPr/>
          </p:nvCxnSpPr>
          <p:spPr>
            <a:xfrm>
              <a:off x="279400" y="1165225"/>
              <a:ext cx="237490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pic>
        <p:nvPicPr>
          <p:cNvPr id="3" name="图片 2" descr="图片2"/>
          <p:cNvPicPr>
            <a:picLocks noChangeAspect="1"/>
          </p:cNvPicPr>
          <p:nvPr/>
        </p:nvPicPr>
        <p:blipFill>
          <a:blip r:embed="rId1"/>
          <a:stretch>
            <a:fillRect/>
          </a:stretch>
        </p:blipFill>
        <p:spPr>
          <a:xfrm>
            <a:off x="2533015" y="1429385"/>
            <a:ext cx="7433945" cy="4015740"/>
          </a:xfrm>
          <a:prstGeom prst="rect">
            <a:avLst/>
          </a:prstGeom>
        </p:spPr>
      </p:pic>
      <p:sp>
        <p:nvSpPr>
          <p:cNvPr id="4" name="文本框 3"/>
          <p:cNvSpPr txBox="1"/>
          <p:nvPr/>
        </p:nvSpPr>
        <p:spPr>
          <a:xfrm>
            <a:off x="3313430" y="5010150"/>
            <a:ext cx="5564505" cy="1098550"/>
          </a:xfrm>
          <a:prstGeom prst="rect">
            <a:avLst/>
          </a:prstGeom>
        </p:spPr>
        <p:txBody>
          <a:bodyPr wrap="square" lIns="0" tIns="0" rIns="0" bIns="0" rtlCol="0" anchor="t">
            <a:spAutoFit/>
          </a:bodyPr>
          <a:p>
            <a:pPr marL="0" lvl="1" indent="0" algn="ctr">
              <a:lnSpc>
                <a:spcPts val="8570"/>
              </a:lnSpc>
              <a:spcBef>
                <a:spcPct val="0"/>
              </a:spcBef>
            </a:pPr>
            <a:r>
              <a:rPr lang="zh-CN" altLang="en-US" sz="1400">
                <a:solidFill>
                  <a:srgbClr val="404040"/>
                </a:solidFill>
                <a:uFillTx/>
                <a:latin typeface="微软雅黑" panose="020B0503020204020204" charset="-122"/>
                <a:ea typeface="微软雅黑" panose="020B0503020204020204" charset="-122"/>
                <a:cs typeface="微软雅黑" panose="020B0503020204020204" charset="-122"/>
                <a:sym typeface="思源黑体 Heavy" panose="020B0A00000000000000" charset="-122"/>
              </a:rPr>
              <a:t>《经济学人》分析英国选民投票行为趋势的报道页面</a:t>
            </a:r>
            <a:endParaRPr lang="zh-CN" altLang="en-US" sz="1400">
              <a:solidFill>
                <a:srgbClr val="404040"/>
              </a:solidFill>
              <a:uFillTx/>
              <a:latin typeface="微软雅黑" panose="020B0503020204020204" charset="-122"/>
              <a:ea typeface="微软雅黑" panose="020B0503020204020204" charset="-122"/>
              <a:cs typeface="微软雅黑" panose="020B0503020204020204" charset="-122"/>
              <a:sym typeface="思源黑体 Heavy" panose="020B0A00000000000000" charset="-122"/>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1399" advTm="5000"/>
    </mc:Choice>
    <mc:Fallback>
      <p:transition spd="slow" advTm="500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11811000" y="6108526"/>
            <a:ext cx="381000" cy="190674"/>
          </a:xfrm>
          <a:prstGeom prst="rect">
            <a:avLst/>
          </a:prstGeom>
          <a:solidFill>
            <a:srgbClr val="027F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微软雅黑" panose="020B0503020204020204" charset="-122"/>
              <a:ea typeface="微软雅黑" panose="020B0503020204020204" charset="-122"/>
            </a:endParaRPr>
          </a:p>
        </p:txBody>
      </p:sp>
      <p:sp>
        <p:nvSpPr>
          <p:cNvPr id="18" name="矩形 17"/>
          <p:cNvSpPr/>
          <p:nvPr>
            <p:custDataLst>
              <p:tags r:id="rId1"/>
            </p:custDataLst>
          </p:nvPr>
        </p:nvSpPr>
        <p:spPr>
          <a:xfrm>
            <a:off x="316865" y="1193165"/>
            <a:ext cx="4174490" cy="398780"/>
          </a:xfrm>
          <a:prstGeom prst="rect">
            <a:avLst/>
          </a:prstGeom>
          <a:noFill/>
        </p:spPr>
        <p:txBody>
          <a:bodyPr wrap="square" lIns="0" tIns="0" rIns="0" bIns="0" rtlCol="0" anchor="b" anchorCtr="0">
            <a:noAutofit/>
          </a:bodyPr>
          <a:p>
            <a:pPr marL="342900" indent="-342900" algn="ctr">
              <a:spcBef>
                <a:spcPct val="0"/>
              </a:spcBef>
              <a:spcAft>
                <a:spcPct val="0"/>
              </a:spcAft>
              <a:buFont typeface="Wingdings" panose="05000000000000000000" charset="0"/>
              <a:buChar char="l"/>
            </a:pPr>
            <a:r>
              <a:rPr lang="zh-CN" altLang="en-US" sz="2000" b="1">
                <a:solidFill>
                  <a:schemeClr val="accent1"/>
                </a:solidFill>
                <a:latin typeface="微软雅黑" panose="020B0503020204020204" charset="-122"/>
                <a:ea typeface="微软雅黑" panose="020B0503020204020204" charset="-122"/>
                <a:cs typeface="+mn-ea"/>
                <a:sym typeface="+mn-ea"/>
              </a:rPr>
              <a:t>数据的挖掘深度急需提高</a:t>
            </a:r>
            <a:endParaRPr lang="zh-CN" altLang="en-US" sz="2000" b="1">
              <a:solidFill>
                <a:schemeClr val="accent1"/>
              </a:solidFill>
              <a:latin typeface="微软雅黑" panose="020B0503020204020204" charset="-122"/>
              <a:ea typeface="微软雅黑" panose="020B0503020204020204" charset="-122"/>
              <a:cs typeface="+mn-ea"/>
              <a:sym typeface="+mn-ea"/>
            </a:endParaRPr>
          </a:p>
        </p:txBody>
      </p:sp>
      <p:sp>
        <p:nvSpPr>
          <p:cNvPr id="2" name="图形 3"/>
          <p:cNvSpPr/>
          <p:nvPr>
            <p:custDataLst>
              <p:tags r:id="rId2"/>
            </p:custDataLst>
          </p:nvPr>
        </p:nvSpPr>
        <p:spPr>
          <a:xfrm>
            <a:off x="1078104" y="1836803"/>
            <a:ext cx="5059992" cy="4414006"/>
          </a:xfrm>
          <a:custGeom>
            <a:avLst/>
            <a:gdLst>
              <a:gd name="connsiteX0" fmla="*/ 0 w 5656607"/>
              <a:gd name="connsiteY0" fmla="*/ 298931 h 4934454"/>
              <a:gd name="connsiteX1" fmla="*/ 0 w 5656607"/>
              <a:gd name="connsiteY1" fmla="*/ 4635524 h 4934454"/>
              <a:gd name="connsiteX2" fmla="*/ 312591 w 5656607"/>
              <a:gd name="connsiteY2" fmla="*/ 4934455 h 4934454"/>
              <a:gd name="connsiteX3" fmla="*/ 4364164 w 5656607"/>
              <a:gd name="connsiteY3" fmla="*/ 4934455 h 4934454"/>
              <a:gd name="connsiteX4" fmla="*/ 4669709 w 5656607"/>
              <a:gd name="connsiteY4" fmla="*/ 4698646 h 4934454"/>
              <a:gd name="connsiteX5" fmla="*/ 5649438 w 5656607"/>
              <a:gd name="connsiteY5" fmla="*/ 362058 h 4934454"/>
              <a:gd name="connsiteX6" fmla="*/ 5343892 w 5656607"/>
              <a:gd name="connsiteY6" fmla="*/ 0 h 4934454"/>
              <a:gd name="connsiteX7" fmla="*/ 312591 w 5656607"/>
              <a:gd name="connsiteY7" fmla="*/ 0 h 4934454"/>
              <a:gd name="connsiteX8" fmla="*/ 0 w 5656607"/>
              <a:gd name="connsiteY8" fmla="*/ 298931 h 4934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56607" h="4934454">
                <a:moveTo>
                  <a:pt x="0" y="298931"/>
                </a:moveTo>
                <a:lnTo>
                  <a:pt x="0" y="4635524"/>
                </a:lnTo>
                <a:cubicBezTo>
                  <a:pt x="0" y="4800617"/>
                  <a:pt x="139952" y="4934455"/>
                  <a:pt x="312591" y="4934455"/>
                </a:cubicBezTo>
                <a:lnTo>
                  <a:pt x="4364164" y="4934455"/>
                </a:lnTo>
                <a:cubicBezTo>
                  <a:pt x="4511369" y="4934455"/>
                  <a:pt x="4638625" y="4836244"/>
                  <a:pt x="4669709" y="4698646"/>
                </a:cubicBezTo>
                <a:lnTo>
                  <a:pt x="5649438" y="362058"/>
                </a:lnTo>
                <a:cubicBezTo>
                  <a:pt x="5691506" y="175836"/>
                  <a:pt x="5543119" y="0"/>
                  <a:pt x="5343892" y="0"/>
                </a:cubicBezTo>
                <a:lnTo>
                  <a:pt x="312591" y="0"/>
                </a:lnTo>
                <a:cubicBezTo>
                  <a:pt x="139952" y="0"/>
                  <a:pt x="0" y="133836"/>
                  <a:pt x="0" y="298931"/>
                </a:cubicBezTo>
                <a:close/>
              </a:path>
            </a:pathLst>
          </a:custGeom>
          <a:solidFill>
            <a:srgbClr val="376FFF"/>
          </a:solidFill>
          <a:ln w="6243" cap="flat">
            <a:noFill/>
            <a:prstDash val="solid"/>
            <a:miter/>
          </a:ln>
        </p:spPr>
        <p:txBody>
          <a:bodyPr rtlCol="0" anchor="ctr"/>
          <a:p>
            <a:endParaRPr lang="zh-CN" altLang="en-US">
              <a:latin typeface="微软雅黑" panose="020B0503020204020204" charset="-122"/>
              <a:ea typeface="微软雅黑" panose="020B0503020204020204" charset="-122"/>
            </a:endParaRPr>
          </a:p>
        </p:txBody>
      </p:sp>
      <p:sp>
        <p:nvSpPr>
          <p:cNvPr id="6" name="图形 1"/>
          <p:cNvSpPr/>
          <p:nvPr>
            <p:custDataLst>
              <p:tags r:id="rId3"/>
            </p:custDataLst>
          </p:nvPr>
        </p:nvSpPr>
        <p:spPr>
          <a:xfrm flipH="1" flipV="1">
            <a:off x="5611512" y="1836803"/>
            <a:ext cx="5059992" cy="4414006"/>
          </a:xfrm>
          <a:custGeom>
            <a:avLst/>
            <a:gdLst>
              <a:gd name="connsiteX0" fmla="*/ 0 w 5656607"/>
              <a:gd name="connsiteY0" fmla="*/ 298931 h 4934454"/>
              <a:gd name="connsiteX1" fmla="*/ 0 w 5656607"/>
              <a:gd name="connsiteY1" fmla="*/ 4635524 h 4934454"/>
              <a:gd name="connsiteX2" fmla="*/ 312591 w 5656607"/>
              <a:gd name="connsiteY2" fmla="*/ 4934455 h 4934454"/>
              <a:gd name="connsiteX3" fmla="*/ 4364164 w 5656607"/>
              <a:gd name="connsiteY3" fmla="*/ 4934455 h 4934454"/>
              <a:gd name="connsiteX4" fmla="*/ 4669709 w 5656607"/>
              <a:gd name="connsiteY4" fmla="*/ 4698646 h 4934454"/>
              <a:gd name="connsiteX5" fmla="*/ 5649438 w 5656607"/>
              <a:gd name="connsiteY5" fmla="*/ 362058 h 4934454"/>
              <a:gd name="connsiteX6" fmla="*/ 5343892 w 5656607"/>
              <a:gd name="connsiteY6" fmla="*/ 0 h 4934454"/>
              <a:gd name="connsiteX7" fmla="*/ 312591 w 5656607"/>
              <a:gd name="connsiteY7" fmla="*/ 0 h 4934454"/>
              <a:gd name="connsiteX8" fmla="*/ 0 w 5656607"/>
              <a:gd name="connsiteY8" fmla="*/ 298931 h 4934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56607" h="4934454">
                <a:moveTo>
                  <a:pt x="0" y="298931"/>
                </a:moveTo>
                <a:lnTo>
                  <a:pt x="0" y="4635524"/>
                </a:lnTo>
                <a:cubicBezTo>
                  <a:pt x="0" y="4800617"/>
                  <a:pt x="139952" y="4934455"/>
                  <a:pt x="312591" y="4934455"/>
                </a:cubicBezTo>
                <a:lnTo>
                  <a:pt x="4364164" y="4934455"/>
                </a:lnTo>
                <a:cubicBezTo>
                  <a:pt x="4511369" y="4934455"/>
                  <a:pt x="4638625" y="4836244"/>
                  <a:pt x="4669709" y="4698646"/>
                </a:cubicBezTo>
                <a:lnTo>
                  <a:pt x="5649438" y="362058"/>
                </a:lnTo>
                <a:cubicBezTo>
                  <a:pt x="5691506" y="175836"/>
                  <a:pt x="5543119" y="0"/>
                  <a:pt x="5343892" y="0"/>
                </a:cubicBezTo>
                <a:lnTo>
                  <a:pt x="312591" y="0"/>
                </a:lnTo>
                <a:cubicBezTo>
                  <a:pt x="139952" y="0"/>
                  <a:pt x="0" y="133836"/>
                  <a:pt x="0" y="298931"/>
                </a:cubicBezTo>
                <a:close/>
              </a:path>
            </a:pathLst>
          </a:custGeom>
          <a:solidFill>
            <a:srgbClr val="000000">
              <a:lumMod val="40000"/>
              <a:lumOff val="60000"/>
              <a:alpha val="15000"/>
            </a:srgbClr>
          </a:solidFill>
          <a:ln w="6243" cap="flat">
            <a:noFill/>
            <a:prstDash val="solid"/>
            <a:miter/>
          </a:ln>
        </p:spPr>
        <p:txBody>
          <a:bodyPr rtlCol="0" anchor="ctr"/>
          <a:p>
            <a:endParaRPr lang="zh-CN" altLang="en-US" dirty="0">
              <a:solidFill>
                <a:srgbClr val="FFFFFF">
                  <a:lumMod val="95000"/>
                </a:srgbClr>
              </a:solidFill>
              <a:latin typeface="微软雅黑" panose="020B0503020204020204" charset="-122"/>
              <a:ea typeface="微软雅黑" panose="020B0503020204020204" charset="-122"/>
            </a:endParaRPr>
          </a:p>
        </p:txBody>
      </p:sp>
      <p:sp>
        <p:nvSpPr>
          <p:cNvPr id="11" name="矩形 10"/>
          <p:cNvSpPr/>
          <p:nvPr>
            <p:custDataLst>
              <p:tags r:id="rId4"/>
            </p:custDataLst>
          </p:nvPr>
        </p:nvSpPr>
        <p:spPr>
          <a:xfrm>
            <a:off x="1405890" y="3075940"/>
            <a:ext cx="3931920" cy="2404110"/>
          </a:xfrm>
          <a:prstGeom prst="rect">
            <a:avLst/>
          </a:prstGeom>
          <a:noFill/>
        </p:spPr>
        <p:txBody>
          <a:bodyPr wrap="square" lIns="0" tIns="0" rIns="0" bIns="0" rtlCol="0" anchor="t" anchorCtr="0">
            <a:noAutofit/>
          </a:bodyPr>
          <a:p>
            <a:pPr marL="285750" indent="-285750">
              <a:lnSpc>
                <a:spcPct val="200000"/>
              </a:lnSpc>
              <a:spcBef>
                <a:spcPct val="0"/>
              </a:spcBef>
              <a:spcAft>
                <a:spcPct val="0"/>
              </a:spcAft>
              <a:buFont typeface="Arial" panose="020B0604020202020204" pitchFamily="34" charset="0"/>
              <a:buChar char="•"/>
            </a:pPr>
            <a:r>
              <a:rPr lang="zh-CN" altLang="en-US" sz="1400" dirty="0">
                <a:ln>
                  <a:noFill/>
                  <a:prstDash val="sysDot"/>
                </a:ln>
                <a:solidFill>
                  <a:srgbClr val="FFFFFF"/>
                </a:solidFill>
                <a:latin typeface="微软雅黑" panose="020B0503020204020204" charset="-122"/>
                <a:ea typeface="微软雅黑" panose="020B0503020204020204" charset="-122"/>
                <a:cs typeface="微软雅黑" panose="020B0503020204020204" charset="-122"/>
              </a:rPr>
              <a:t>使用户发现与他们息息相关的信息；</a:t>
            </a:r>
            <a:endParaRPr lang="zh-CN" altLang="en-US" sz="1400" dirty="0">
              <a:ln>
                <a:noFill/>
                <a:prstDash val="sysDot"/>
              </a:ln>
              <a:solidFill>
                <a:srgbClr val="FFFFFF"/>
              </a:solidFill>
              <a:latin typeface="微软雅黑" panose="020B0503020204020204" charset="-122"/>
              <a:ea typeface="微软雅黑" panose="020B0503020204020204" charset="-122"/>
              <a:cs typeface="微软雅黑" panose="020B0503020204020204" charset="-122"/>
            </a:endParaRPr>
          </a:p>
          <a:p>
            <a:pPr marL="285750" indent="-285750">
              <a:lnSpc>
                <a:spcPct val="200000"/>
              </a:lnSpc>
              <a:spcBef>
                <a:spcPct val="0"/>
              </a:spcBef>
              <a:spcAft>
                <a:spcPct val="0"/>
              </a:spcAft>
              <a:buFont typeface="Arial" panose="020B0604020202020204" pitchFamily="34" charset="0"/>
              <a:buChar char="•"/>
            </a:pPr>
            <a:r>
              <a:rPr lang="zh-CN" altLang="en-US" sz="1400" dirty="0">
                <a:ln>
                  <a:noFill/>
                  <a:prstDash val="sysDot"/>
                </a:ln>
                <a:solidFill>
                  <a:srgbClr val="FFFFFF"/>
                </a:solidFill>
                <a:latin typeface="微软雅黑" panose="020B0503020204020204" charset="-122"/>
                <a:ea typeface="微软雅黑" panose="020B0503020204020204" charset="-122"/>
                <a:cs typeface="微软雅黑" panose="020B0503020204020204" charset="-122"/>
              </a:rPr>
              <a:t>为用户呈现之前鲜有报道的、具有深度的新闻故事；</a:t>
            </a:r>
            <a:endParaRPr lang="zh-CN" altLang="en-US" sz="1400" dirty="0">
              <a:ln>
                <a:noFill/>
                <a:prstDash val="sysDot"/>
              </a:ln>
              <a:solidFill>
                <a:srgbClr val="FFFFFF"/>
              </a:solidFill>
              <a:latin typeface="微软雅黑" panose="020B0503020204020204" charset="-122"/>
              <a:ea typeface="微软雅黑" panose="020B0503020204020204" charset="-122"/>
              <a:cs typeface="微软雅黑" panose="020B0503020204020204" charset="-122"/>
            </a:endParaRPr>
          </a:p>
          <a:p>
            <a:pPr marL="285750" indent="-285750">
              <a:lnSpc>
                <a:spcPct val="200000"/>
              </a:lnSpc>
              <a:spcBef>
                <a:spcPct val="0"/>
              </a:spcBef>
              <a:spcAft>
                <a:spcPct val="0"/>
              </a:spcAft>
              <a:buFont typeface="Arial" panose="020B0604020202020204" pitchFamily="34" charset="0"/>
              <a:buChar char="•"/>
            </a:pPr>
            <a:r>
              <a:rPr lang="zh-CN" altLang="en-US" sz="1400" dirty="0">
                <a:ln>
                  <a:noFill/>
                  <a:prstDash val="sysDot"/>
                </a:ln>
                <a:solidFill>
                  <a:srgbClr val="FFFFFF"/>
                </a:solidFill>
                <a:latin typeface="微软雅黑" panose="020B0503020204020204" charset="-122"/>
                <a:ea typeface="微软雅黑" panose="020B0503020204020204" charset="-122"/>
                <a:cs typeface="微软雅黑" panose="020B0503020204020204" charset="-122"/>
              </a:rPr>
              <a:t>帮助用户更好地理解复杂的问题。</a:t>
            </a:r>
            <a:endParaRPr lang="zh-CN" altLang="en-US" sz="1400" dirty="0">
              <a:ln>
                <a:noFill/>
                <a:prstDash val="sysDot"/>
              </a:ln>
              <a:solidFill>
                <a:srgbClr val="FFFFFF"/>
              </a:solidFill>
              <a:latin typeface="微软雅黑" panose="020B0503020204020204" charset="-122"/>
              <a:ea typeface="微软雅黑" panose="020B0503020204020204" charset="-122"/>
              <a:cs typeface="微软雅黑" panose="020B0503020204020204" charset="-122"/>
            </a:endParaRPr>
          </a:p>
        </p:txBody>
      </p:sp>
      <p:sp>
        <p:nvSpPr>
          <p:cNvPr id="4" name="矩形 3"/>
          <p:cNvSpPr/>
          <p:nvPr>
            <p:custDataLst>
              <p:tags r:id="rId5"/>
            </p:custDataLst>
          </p:nvPr>
        </p:nvSpPr>
        <p:spPr>
          <a:xfrm>
            <a:off x="6465570" y="3042285"/>
            <a:ext cx="3931920" cy="3065780"/>
          </a:xfrm>
          <a:prstGeom prst="rect">
            <a:avLst/>
          </a:prstGeom>
          <a:noFill/>
        </p:spPr>
        <p:txBody>
          <a:bodyPr wrap="square" lIns="0" tIns="0" rIns="0" bIns="0" rtlCol="0" anchor="t" anchorCtr="0">
            <a:noAutofit/>
          </a:bodyPr>
          <a:p>
            <a:pPr marL="285750" indent="-285750" algn="l" fontAlgn="auto">
              <a:lnSpc>
                <a:spcPts val="3000"/>
              </a:lnSpc>
              <a:spcBef>
                <a:spcPct val="0"/>
              </a:spcBef>
              <a:spcAft>
                <a:spcPct val="0"/>
              </a:spcAft>
              <a:buFont typeface="Arial" panose="020B0604020202020204" pitchFamily="34" charset="0"/>
              <a:buChar char="•"/>
            </a:pPr>
            <a:r>
              <a:rPr lang="zh-CN" altLang="en-US" sz="1400" dirty="0">
                <a:ln>
                  <a:noFill/>
                  <a:prstDash val="sysDot"/>
                </a:ln>
                <a:solidFill>
                  <a:srgbClr val="000000">
                    <a:lumMod val="85000"/>
                    <a:lumOff val="15000"/>
                  </a:srgbClr>
                </a:solidFill>
                <a:latin typeface="微软雅黑" panose="020B0503020204020204" charset="-122"/>
                <a:ea typeface="微软雅黑" panose="020B0503020204020204" charset="-122"/>
                <a:cs typeface="微软雅黑" panose="020B0503020204020204" charset="-122"/>
              </a:rPr>
              <a:t>如何通过提高信息设计的可理解性和可互动性来吸引用户的兴趣，改善其阅读体验；</a:t>
            </a:r>
            <a:endParaRPr lang="zh-CN" altLang="en-US" sz="1400" dirty="0">
              <a:ln>
                <a:noFill/>
                <a:prstDash val="sysDot"/>
              </a:ln>
              <a:solidFill>
                <a:srgbClr val="000000">
                  <a:lumMod val="85000"/>
                  <a:lumOff val="15000"/>
                </a:srgbClr>
              </a:solidFill>
              <a:latin typeface="微软雅黑" panose="020B0503020204020204" charset="-122"/>
              <a:ea typeface="微软雅黑" panose="020B0503020204020204" charset="-122"/>
              <a:cs typeface="微软雅黑" panose="020B0503020204020204" charset="-122"/>
            </a:endParaRPr>
          </a:p>
          <a:p>
            <a:pPr marL="285750" indent="-285750" algn="l" fontAlgn="auto">
              <a:lnSpc>
                <a:spcPts val="3000"/>
              </a:lnSpc>
              <a:spcBef>
                <a:spcPct val="0"/>
              </a:spcBef>
              <a:spcAft>
                <a:spcPct val="0"/>
              </a:spcAft>
              <a:buFont typeface="Arial" panose="020B0604020202020204" pitchFamily="34" charset="0"/>
              <a:buChar char="•"/>
            </a:pPr>
            <a:r>
              <a:rPr lang="zh-CN" altLang="en-US" sz="1400" dirty="0">
                <a:ln>
                  <a:noFill/>
                  <a:prstDash val="sysDot"/>
                </a:ln>
                <a:solidFill>
                  <a:srgbClr val="000000">
                    <a:lumMod val="85000"/>
                    <a:lumOff val="15000"/>
                  </a:srgbClr>
                </a:solidFill>
                <a:latin typeface="微软雅黑" panose="020B0503020204020204" charset="-122"/>
                <a:ea typeface="微软雅黑" panose="020B0503020204020204" charset="-122"/>
                <a:cs typeface="微软雅黑" panose="020B0503020204020204" charset="-122"/>
              </a:rPr>
              <a:t>如何通过对新闻信息的定制化和定向化推荐来协助用户从宏观视角定位与自身相关的叙事线，提升用户的理解度和参与度；</a:t>
            </a:r>
            <a:endParaRPr lang="zh-CN" altLang="en-US" sz="1400" dirty="0">
              <a:ln>
                <a:noFill/>
                <a:prstDash val="sysDot"/>
              </a:ln>
              <a:solidFill>
                <a:srgbClr val="000000">
                  <a:lumMod val="85000"/>
                  <a:lumOff val="15000"/>
                </a:srgbClr>
              </a:solidFill>
              <a:latin typeface="微软雅黑" panose="020B0503020204020204" charset="-122"/>
              <a:ea typeface="微软雅黑" panose="020B0503020204020204" charset="-122"/>
              <a:cs typeface="微软雅黑" panose="020B0503020204020204" charset="-122"/>
            </a:endParaRPr>
          </a:p>
          <a:p>
            <a:pPr marL="285750" indent="-285750" algn="l" fontAlgn="auto">
              <a:lnSpc>
                <a:spcPts val="3000"/>
              </a:lnSpc>
              <a:spcBef>
                <a:spcPct val="0"/>
              </a:spcBef>
              <a:spcAft>
                <a:spcPct val="0"/>
              </a:spcAft>
              <a:buFont typeface="Arial" panose="020B0604020202020204" pitchFamily="34" charset="0"/>
              <a:buChar char="•"/>
            </a:pPr>
            <a:r>
              <a:rPr lang="zh-CN" altLang="en-US" sz="1400" dirty="0">
                <a:ln>
                  <a:noFill/>
                  <a:prstDash val="sysDot"/>
                </a:ln>
                <a:solidFill>
                  <a:srgbClr val="000000">
                    <a:lumMod val="85000"/>
                    <a:lumOff val="15000"/>
                  </a:srgbClr>
                </a:solidFill>
                <a:latin typeface="微软雅黑" panose="020B0503020204020204" charset="-122"/>
                <a:ea typeface="微软雅黑" panose="020B0503020204020204" charset="-122"/>
                <a:cs typeface="微软雅黑" panose="020B0503020204020204" charset="-122"/>
              </a:rPr>
              <a:t>如何通过深入发掘数据背后的故事，呈现具有深刻的叙事视角和富有前瞻性的预测报道，满足用户对信息的深层次解读需求。</a:t>
            </a:r>
            <a:endParaRPr lang="zh-CN" altLang="en-US" sz="1400" dirty="0">
              <a:ln>
                <a:noFill/>
                <a:prstDash val="sysDot"/>
              </a:ln>
              <a:solidFill>
                <a:srgbClr val="000000">
                  <a:lumMod val="85000"/>
                  <a:lumOff val="15000"/>
                </a:srgbClr>
              </a:solidFill>
              <a:latin typeface="微软雅黑" panose="020B0503020204020204" charset="-122"/>
              <a:ea typeface="微软雅黑" panose="020B0503020204020204" charset="-122"/>
              <a:cs typeface="微软雅黑" panose="020B0503020204020204" charset="-122"/>
            </a:endParaRPr>
          </a:p>
        </p:txBody>
      </p:sp>
      <p:pic>
        <p:nvPicPr>
          <p:cNvPr id="5" name="图形 9"/>
          <p:cNvPicPr>
            <a:picLocks noChangeAspect="1"/>
          </p:cNvPicPr>
          <p:nvPr>
            <p:custDataLst>
              <p:tags r:id="rId6"/>
            </p:custDataLst>
          </p:nvPr>
        </p:nvPicPr>
        <p:blipFill>
          <a:blip r:embed="rId7">
            <a:extLst>
              <a:ext uri="{96DAC541-7B7A-43D3-8B79-37D633B846F1}">
                <asvg:svgBlip xmlns:asvg="http://schemas.microsoft.com/office/drawing/2016/SVG/main" r:embed="rId8"/>
              </a:ext>
            </a:extLst>
          </a:blip>
          <a:stretch>
            <a:fillRect/>
          </a:stretch>
        </p:blipFill>
        <p:spPr>
          <a:xfrm>
            <a:off x="4856039" y="2290087"/>
            <a:ext cx="483503" cy="647151"/>
          </a:xfrm>
          <a:prstGeom prst="rect">
            <a:avLst/>
          </a:prstGeom>
        </p:spPr>
      </p:pic>
      <p:sp>
        <p:nvSpPr>
          <p:cNvPr id="44" name="标题"/>
          <p:cNvSpPr txBox="1"/>
          <p:nvPr>
            <p:custDataLst>
              <p:tags r:id="rId9"/>
            </p:custDataLst>
          </p:nvPr>
        </p:nvSpPr>
        <p:spPr>
          <a:xfrm>
            <a:off x="1405854" y="2185002"/>
            <a:ext cx="3405879" cy="857150"/>
          </a:xfrm>
          <a:prstGeom prst="rect">
            <a:avLst/>
          </a:prstGeom>
          <a:noFill/>
        </p:spPr>
        <p:txBody>
          <a:bodyPr wrap="square" lIns="0" tIns="0" rIns="0" bIns="0" rtlCol="0" anchor="ctr">
            <a:noAutofit/>
          </a:bodyPr>
          <a:p>
            <a:pPr algn="l"/>
            <a:r>
              <a:rPr lang="zh-CN" altLang="en-US" sz="2000" b="1" spc="300" dirty="0">
                <a:solidFill>
                  <a:srgbClr val="FFFFFF"/>
                </a:solidFill>
                <a:latin typeface="微软雅黑" panose="020B0503020204020204" charset="-122"/>
                <a:ea typeface="微软雅黑" panose="020B0503020204020204" charset="-122"/>
              </a:rPr>
              <a:t>数据新闻通过数据实现</a:t>
            </a:r>
            <a:endParaRPr lang="zh-CN" altLang="en-US" sz="2000" b="1" spc="300" dirty="0">
              <a:solidFill>
                <a:srgbClr val="FFFFFF"/>
              </a:solidFill>
              <a:latin typeface="微软雅黑" panose="020B0503020204020204" charset="-122"/>
              <a:ea typeface="微软雅黑" panose="020B0503020204020204" charset="-122"/>
            </a:endParaRPr>
          </a:p>
          <a:p>
            <a:pPr algn="l"/>
            <a:r>
              <a:rPr lang="zh-CN" altLang="en-US" sz="2000" b="1" spc="300" dirty="0">
                <a:solidFill>
                  <a:srgbClr val="FFFFFF"/>
                </a:solidFill>
                <a:latin typeface="微软雅黑" panose="020B0503020204020204" charset="-122"/>
                <a:ea typeface="微软雅黑" panose="020B0503020204020204" charset="-122"/>
              </a:rPr>
              <a:t>三个目标</a:t>
            </a:r>
            <a:endParaRPr lang="zh-CN" altLang="en-US" sz="2000" b="1" spc="300" dirty="0">
              <a:solidFill>
                <a:srgbClr val="FFFFFF"/>
              </a:solidFill>
              <a:latin typeface="微软雅黑" panose="020B0503020204020204" charset="-122"/>
              <a:ea typeface="微软雅黑" panose="020B0503020204020204" charset="-122"/>
            </a:endParaRPr>
          </a:p>
        </p:txBody>
      </p:sp>
      <p:sp>
        <p:nvSpPr>
          <p:cNvPr id="7" name="标题"/>
          <p:cNvSpPr txBox="1"/>
          <p:nvPr>
            <p:custDataLst>
              <p:tags r:id="rId10"/>
            </p:custDataLst>
          </p:nvPr>
        </p:nvSpPr>
        <p:spPr>
          <a:xfrm>
            <a:off x="6991111" y="2185002"/>
            <a:ext cx="3405879" cy="857150"/>
          </a:xfrm>
          <a:prstGeom prst="rect">
            <a:avLst/>
          </a:prstGeom>
          <a:noFill/>
        </p:spPr>
        <p:txBody>
          <a:bodyPr wrap="square" lIns="0" tIns="0" rIns="0" bIns="0" rtlCol="0" anchor="ctr">
            <a:noAutofit/>
          </a:bodyPr>
          <a:p>
            <a:pPr algn="r"/>
            <a:r>
              <a:rPr lang="zh-CN" altLang="en-US" sz="2000" b="1" spc="300" dirty="0">
                <a:solidFill>
                  <a:srgbClr val="027FFD"/>
                </a:solidFill>
                <a:latin typeface="微软雅黑" panose="020B0503020204020204" charset="-122"/>
                <a:ea typeface="微软雅黑" panose="020B0503020204020204" charset="-122"/>
              </a:rPr>
              <a:t>生产者在用户层面需解决</a:t>
            </a:r>
            <a:endParaRPr lang="zh-CN" altLang="en-US" sz="2000" b="1" spc="300" dirty="0">
              <a:solidFill>
                <a:srgbClr val="027FFD"/>
              </a:solidFill>
              <a:latin typeface="微软雅黑" panose="020B0503020204020204" charset="-122"/>
              <a:ea typeface="微软雅黑" panose="020B0503020204020204" charset="-122"/>
            </a:endParaRPr>
          </a:p>
          <a:p>
            <a:pPr algn="r"/>
            <a:r>
              <a:rPr lang="zh-CN" altLang="en-US" sz="2000" b="1" spc="300" dirty="0">
                <a:solidFill>
                  <a:srgbClr val="027FFD"/>
                </a:solidFill>
                <a:latin typeface="微软雅黑" panose="020B0503020204020204" charset="-122"/>
                <a:ea typeface="微软雅黑" panose="020B0503020204020204" charset="-122"/>
              </a:rPr>
              <a:t>三个问题</a:t>
            </a:r>
            <a:endParaRPr lang="zh-CN" altLang="en-US" sz="2000" b="1" spc="300" dirty="0">
              <a:solidFill>
                <a:srgbClr val="027FFD"/>
              </a:solidFill>
              <a:latin typeface="微软雅黑" panose="020B0503020204020204" charset="-122"/>
              <a:ea typeface="微软雅黑" panose="020B0503020204020204" charset="-122"/>
            </a:endParaRPr>
          </a:p>
        </p:txBody>
      </p:sp>
      <p:pic>
        <p:nvPicPr>
          <p:cNvPr id="9" name="图片 8" descr="333438303937363b333438313037303bb6a8cebbb2fac6b7"/>
          <p:cNvPicPr>
            <a:picLocks noChangeAspect="1"/>
          </p:cNvPicPr>
          <p:nvPr>
            <p:custDataLst>
              <p:tags r:id="rId11"/>
            </p:custDataLst>
          </p:nvPr>
        </p:nvPicPr>
        <p:blipFill>
          <a:blip r:embed="rId12">
            <a:extLst>
              <a:ext uri="{96DAC541-7B7A-43D3-8B79-37D633B846F1}">
                <asvg:svgBlip xmlns:asvg="http://schemas.microsoft.com/office/drawing/2016/SVG/main" r:embed="rId13"/>
              </a:ext>
            </a:extLst>
          </a:blip>
          <a:stretch>
            <a:fillRect/>
          </a:stretch>
        </p:blipFill>
        <p:spPr>
          <a:xfrm>
            <a:off x="6465822" y="2286679"/>
            <a:ext cx="604379" cy="604379"/>
          </a:xfrm>
          <a:prstGeom prst="rect">
            <a:avLst/>
          </a:prstGeom>
        </p:spPr>
      </p:pic>
      <p:grpSp>
        <p:nvGrpSpPr>
          <p:cNvPr id="13" name="组合 12"/>
          <p:cNvGrpSpPr/>
          <p:nvPr/>
        </p:nvGrpSpPr>
        <p:grpSpPr>
          <a:xfrm>
            <a:off x="298450" y="240665"/>
            <a:ext cx="7024370" cy="743555"/>
            <a:chOff x="273050" y="421670"/>
            <a:chExt cx="2438400" cy="743555"/>
          </a:xfrm>
        </p:grpSpPr>
        <p:sp>
          <p:nvSpPr>
            <p:cNvPr id="14" name="文本框 13"/>
            <p:cNvSpPr txBox="1"/>
            <p:nvPr/>
          </p:nvSpPr>
          <p:spPr>
            <a:xfrm>
              <a:off x="273050" y="421670"/>
              <a:ext cx="2438400" cy="706755"/>
            </a:xfrm>
            <a:prstGeom prst="rect">
              <a:avLst/>
            </a:prstGeom>
            <a:noFill/>
          </p:spPr>
          <p:txBody>
            <a:bodyPr wrap="square" rtlCol="0">
              <a:spAutoFit/>
            </a:bodyPr>
            <a:p>
              <a:r>
                <a:rPr lang="en-US" altLang="zh-CN" sz="4000" dirty="0">
                  <a:solidFill>
                    <a:srgbClr val="027FFD"/>
                  </a:solidFill>
                  <a:latin typeface="汉仪力量黑简" panose="00020600040101010101" charset="-122"/>
                  <a:ea typeface="汉仪力量黑简" panose="00020600040101010101" charset="-122"/>
                  <a:cs typeface="汉仪力量黑简" panose="00020600040101010101" charset="-122"/>
                  <a:sym typeface="汉仪力量黑简" panose="00020600040101010101" charset="-122"/>
                </a:rPr>
                <a:t>08 </a:t>
              </a:r>
              <a:r>
                <a:rPr lang="zh-CN" altLang="en-US" sz="4000" dirty="0">
                  <a:solidFill>
                    <a:srgbClr val="027FFD"/>
                  </a:solidFill>
                  <a:latin typeface="汉仪力量黑简" panose="00020600040101010101" charset="-122"/>
                  <a:ea typeface="汉仪力量黑简" panose="00020600040101010101" charset="-122"/>
                  <a:cs typeface="汉仪力量黑简" panose="00020600040101010101" charset="-122"/>
                  <a:sym typeface="汉仪力量黑简" panose="00020600040101010101" charset="-122"/>
                </a:rPr>
                <a:t>数据新闻的</a:t>
              </a:r>
              <a:r>
                <a:rPr lang="zh-CN" altLang="en-US" sz="4000" dirty="0">
                  <a:solidFill>
                    <a:srgbClr val="027FFD"/>
                  </a:solidFill>
                  <a:latin typeface="汉仪力量黑简" panose="00020600040101010101" charset="-122"/>
                  <a:ea typeface="汉仪力量黑简" panose="00020600040101010101" charset="-122"/>
                  <a:cs typeface="汉仪力量黑简" panose="00020600040101010101" charset="-122"/>
                  <a:sym typeface="汉仪力量黑简" panose="00020600040101010101" charset="-122"/>
                </a:rPr>
                <a:t>未来</a:t>
              </a:r>
              <a:endParaRPr lang="zh-CN" altLang="en-US" sz="4000" dirty="0">
                <a:solidFill>
                  <a:srgbClr val="027FFD"/>
                </a:solidFill>
                <a:latin typeface="汉仪力量黑简" panose="00020600040101010101" charset="-122"/>
                <a:ea typeface="汉仪力量黑简" panose="00020600040101010101" charset="-122"/>
                <a:cs typeface="汉仪力量黑简" panose="00020600040101010101" charset="-122"/>
                <a:sym typeface="汉仪力量黑简" panose="00020600040101010101" charset="-122"/>
              </a:endParaRPr>
            </a:p>
          </p:txBody>
        </p:sp>
        <p:cxnSp>
          <p:nvCxnSpPr>
            <p:cNvPr id="15" name="直接连接符 14"/>
            <p:cNvCxnSpPr/>
            <p:nvPr/>
          </p:nvCxnSpPr>
          <p:spPr>
            <a:xfrm>
              <a:off x="279400" y="1165225"/>
              <a:ext cx="237490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spTree>
    <p:custDataLst>
      <p:tags r:id="rId14"/>
    </p:custDataLst>
  </p:cSld>
  <p:clrMapOvr>
    <a:masterClrMapping/>
  </p:clrMapOvr>
  <mc:AlternateContent xmlns:mc="http://schemas.openxmlformats.org/markup-compatibility/2006">
    <mc:Choice xmlns:p14="http://schemas.microsoft.com/office/powerpoint/2010/main" Requires="p14">
      <p:transition spd="slow" p14:dur="1399" advTm="5000"/>
    </mc:Choice>
    <mc:Fallback>
      <p:transition spd="slow" advTm="500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11811000" y="6108526"/>
            <a:ext cx="381000" cy="190674"/>
          </a:xfrm>
          <a:prstGeom prst="rect">
            <a:avLst/>
          </a:prstGeom>
          <a:solidFill>
            <a:srgbClr val="027F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微软雅黑" panose="020B0503020204020204" charset="-122"/>
              <a:ea typeface="微软雅黑" panose="020B0503020204020204" charset="-122"/>
            </a:endParaRPr>
          </a:p>
        </p:txBody>
      </p:sp>
      <p:sp>
        <p:nvSpPr>
          <p:cNvPr id="3" name="圆角矩形 2"/>
          <p:cNvSpPr/>
          <p:nvPr/>
        </p:nvSpPr>
        <p:spPr>
          <a:xfrm>
            <a:off x="762635" y="1256665"/>
            <a:ext cx="2172335" cy="451485"/>
          </a:xfrm>
          <a:prstGeom prst="roundRect">
            <a:avLst>
              <a:gd name="adj" fmla="val 50000"/>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2400" b="1">
                <a:latin typeface="微软雅黑" panose="020B0503020204020204" charset="-122"/>
                <a:ea typeface="微软雅黑" panose="020B0503020204020204" charset="-122"/>
              </a:rPr>
              <a:t>内容变现</a:t>
            </a:r>
            <a:endParaRPr lang="zh-CN" altLang="en-US" sz="2400" b="1">
              <a:latin typeface="微软雅黑" panose="020B0503020204020204" charset="-122"/>
              <a:ea typeface="微软雅黑" panose="020B0503020204020204" charset="-122"/>
            </a:endParaRPr>
          </a:p>
        </p:txBody>
      </p:sp>
      <p:grpSp>
        <p:nvGrpSpPr>
          <p:cNvPr id="13" name="组合 12"/>
          <p:cNvGrpSpPr/>
          <p:nvPr/>
        </p:nvGrpSpPr>
        <p:grpSpPr>
          <a:xfrm>
            <a:off x="298450" y="240665"/>
            <a:ext cx="7024370" cy="743555"/>
            <a:chOff x="273050" y="421670"/>
            <a:chExt cx="2438400" cy="743555"/>
          </a:xfrm>
        </p:grpSpPr>
        <p:sp>
          <p:nvSpPr>
            <p:cNvPr id="14" name="文本框 13"/>
            <p:cNvSpPr txBox="1"/>
            <p:nvPr/>
          </p:nvSpPr>
          <p:spPr>
            <a:xfrm>
              <a:off x="273050" y="421670"/>
              <a:ext cx="2438400" cy="706755"/>
            </a:xfrm>
            <a:prstGeom prst="rect">
              <a:avLst/>
            </a:prstGeom>
            <a:noFill/>
          </p:spPr>
          <p:txBody>
            <a:bodyPr wrap="square" rtlCol="0">
              <a:spAutoFit/>
            </a:bodyPr>
            <a:p>
              <a:r>
                <a:rPr lang="en-US" altLang="zh-CN" sz="4000" dirty="0">
                  <a:solidFill>
                    <a:srgbClr val="027FFD"/>
                  </a:solidFill>
                  <a:latin typeface="汉仪力量黑简" panose="00020600040101010101" charset="-122"/>
                  <a:ea typeface="汉仪力量黑简" panose="00020600040101010101" charset="-122"/>
                  <a:cs typeface="汉仪力量黑简" panose="00020600040101010101" charset="-122"/>
                  <a:sym typeface="汉仪力量黑简" panose="00020600040101010101" charset="-122"/>
                </a:rPr>
                <a:t>08 </a:t>
              </a:r>
              <a:r>
                <a:rPr lang="zh-CN" altLang="en-US" sz="4000" dirty="0">
                  <a:solidFill>
                    <a:srgbClr val="027FFD"/>
                  </a:solidFill>
                  <a:latin typeface="汉仪力量黑简" panose="00020600040101010101" charset="-122"/>
                  <a:ea typeface="汉仪力量黑简" panose="00020600040101010101" charset="-122"/>
                  <a:cs typeface="汉仪力量黑简" panose="00020600040101010101" charset="-122"/>
                  <a:sym typeface="汉仪力量黑简" panose="00020600040101010101" charset="-122"/>
                </a:rPr>
                <a:t>数据新闻的</a:t>
              </a:r>
              <a:r>
                <a:rPr lang="zh-CN" altLang="en-US" sz="4000" dirty="0">
                  <a:solidFill>
                    <a:srgbClr val="027FFD"/>
                  </a:solidFill>
                  <a:latin typeface="汉仪力量黑简" panose="00020600040101010101" charset="-122"/>
                  <a:ea typeface="汉仪力量黑简" panose="00020600040101010101" charset="-122"/>
                  <a:cs typeface="汉仪力量黑简" panose="00020600040101010101" charset="-122"/>
                  <a:sym typeface="汉仪力量黑简" panose="00020600040101010101" charset="-122"/>
                </a:rPr>
                <a:t>未来</a:t>
              </a:r>
              <a:endParaRPr lang="zh-CN" altLang="en-US" sz="4000" dirty="0">
                <a:solidFill>
                  <a:srgbClr val="027FFD"/>
                </a:solidFill>
                <a:latin typeface="汉仪力量黑简" panose="00020600040101010101" charset="-122"/>
                <a:ea typeface="汉仪力量黑简" panose="00020600040101010101" charset="-122"/>
                <a:cs typeface="汉仪力量黑简" panose="00020600040101010101" charset="-122"/>
                <a:sym typeface="汉仪力量黑简" panose="00020600040101010101" charset="-122"/>
              </a:endParaRPr>
            </a:p>
          </p:txBody>
        </p:sp>
        <p:cxnSp>
          <p:nvCxnSpPr>
            <p:cNvPr id="15" name="直接连接符 14"/>
            <p:cNvCxnSpPr/>
            <p:nvPr/>
          </p:nvCxnSpPr>
          <p:spPr>
            <a:xfrm>
              <a:off x="279400" y="1165225"/>
              <a:ext cx="237490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sp>
        <p:nvSpPr>
          <p:cNvPr id="2" name="矩形 1"/>
          <p:cNvSpPr/>
          <p:nvPr>
            <p:custDataLst>
              <p:tags r:id="rId1"/>
            </p:custDataLst>
          </p:nvPr>
        </p:nvSpPr>
        <p:spPr>
          <a:xfrm>
            <a:off x="4948578" y="4050415"/>
            <a:ext cx="5867468" cy="774932"/>
          </a:xfrm>
          <a:prstGeom prst="rect">
            <a:avLst/>
          </a:prstGeom>
          <a:noFill/>
        </p:spPr>
        <p:txBody>
          <a:bodyPr wrap="square" lIns="0" tIns="0" rIns="0" bIns="36000" rtlCol="0" anchor="b">
            <a:noAutofit/>
          </a:bodyPr>
          <a:p>
            <a:pPr>
              <a:spcBef>
                <a:spcPct val="0"/>
              </a:spcBef>
              <a:spcAft>
                <a:spcPct val="0"/>
              </a:spcAft>
            </a:pPr>
            <a:r>
              <a:rPr lang="zh-CN" altLang="en-US" b="1" dirty="0">
                <a:solidFill>
                  <a:schemeClr val="accent2"/>
                </a:solidFill>
                <a:latin typeface="微软雅黑" panose="020B0503020204020204" charset="-122"/>
                <a:ea typeface="微软雅黑" panose="020B0503020204020204" charset="-122"/>
                <a:cs typeface="+mn-ea"/>
              </a:rPr>
              <a:t>自行盈利</a:t>
            </a:r>
            <a:endParaRPr lang="zh-CN" altLang="en-US" b="1" dirty="0">
              <a:solidFill>
                <a:schemeClr val="accent2"/>
              </a:solidFill>
              <a:latin typeface="微软雅黑" panose="020B0503020204020204" charset="-122"/>
              <a:ea typeface="微软雅黑" panose="020B0503020204020204" charset="-122"/>
              <a:cs typeface="+mn-ea"/>
            </a:endParaRPr>
          </a:p>
        </p:txBody>
      </p:sp>
      <p:sp>
        <p:nvSpPr>
          <p:cNvPr id="10" name="矩形 9"/>
          <p:cNvSpPr/>
          <p:nvPr>
            <p:custDataLst>
              <p:tags r:id="rId2"/>
            </p:custDataLst>
          </p:nvPr>
        </p:nvSpPr>
        <p:spPr>
          <a:xfrm>
            <a:off x="4948555" y="4843145"/>
            <a:ext cx="5867400" cy="963295"/>
          </a:xfrm>
          <a:prstGeom prst="rect">
            <a:avLst/>
          </a:prstGeom>
          <a:noFill/>
        </p:spPr>
        <p:txBody>
          <a:bodyPr wrap="square" lIns="0" tIns="0" rIns="0" bIns="0" rtlCol="0" anchor="t" anchorCtr="0">
            <a:noAutofit/>
          </a:bodyPr>
          <a:p>
            <a:pPr>
              <a:lnSpc>
                <a:spcPct val="130000"/>
              </a:lnSpc>
              <a:spcBef>
                <a:spcPct val="0"/>
              </a:spcBef>
              <a:spcAft>
                <a:spcPct val="0"/>
              </a:spcAft>
            </a:pPr>
            <a:r>
              <a:rPr lang="zh-CN" altLang="en-US" sz="1600" dirty="0">
                <a:solidFill>
                  <a:schemeClr val="tx1">
                    <a:lumMod val="85000"/>
                    <a:lumOff val="15000"/>
                  </a:schemeClr>
                </a:solidFill>
                <a:latin typeface="微软雅黑" panose="020B0503020204020204" charset="-122"/>
                <a:ea typeface="微软雅黑" panose="020B0503020204020204" charset="-122"/>
                <a:cs typeface="+mn-ea"/>
              </a:rPr>
              <a:t>其他媒体机构则主要依赖于自行盈利模式，通过广告收入、订阅费等多种盈利方式来确保机构的正常运营。在市场经济因素的影响下，通常会注重内容的多样性以及市场需求。</a:t>
            </a:r>
            <a:endParaRPr lang="zh-CN" altLang="en-US" sz="1600" dirty="0">
              <a:solidFill>
                <a:schemeClr val="tx1">
                  <a:lumMod val="85000"/>
                  <a:lumOff val="15000"/>
                </a:schemeClr>
              </a:solidFill>
              <a:latin typeface="微软雅黑" panose="020B0503020204020204" charset="-122"/>
              <a:ea typeface="微软雅黑" panose="020B0503020204020204" charset="-122"/>
              <a:cs typeface="+mn-ea"/>
            </a:endParaRPr>
          </a:p>
        </p:txBody>
      </p:sp>
      <p:sp>
        <p:nvSpPr>
          <p:cNvPr id="19" name="任意多边形: 形状 18"/>
          <p:cNvSpPr/>
          <p:nvPr>
            <p:custDataLst>
              <p:tags r:id="rId3"/>
            </p:custDataLst>
          </p:nvPr>
        </p:nvSpPr>
        <p:spPr>
          <a:xfrm>
            <a:off x="974725" y="2073896"/>
            <a:ext cx="2998361" cy="3946681"/>
          </a:xfrm>
          <a:custGeom>
            <a:avLst/>
            <a:gdLst>
              <a:gd name="connsiteX0" fmla="*/ 1084579 w 3172579"/>
              <a:gd name="connsiteY0" fmla="*/ 0 h 4176000"/>
              <a:gd name="connsiteX1" fmla="*/ 3172579 w 3172579"/>
              <a:gd name="connsiteY1" fmla="*/ 2088000 h 4176000"/>
              <a:gd name="connsiteX2" fmla="*/ 1084579 w 3172579"/>
              <a:gd name="connsiteY2" fmla="*/ 4176000 h 4176000"/>
              <a:gd name="connsiteX3" fmla="*/ 89315 w 3172579"/>
              <a:gd name="connsiteY3" fmla="*/ 3923990 h 4176000"/>
              <a:gd name="connsiteX4" fmla="*/ 0 w 3172579"/>
              <a:gd name="connsiteY4" fmla="*/ 3869730 h 4176000"/>
              <a:gd name="connsiteX5" fmla="*/ 0 w 3172579"/>
              <a:gd name="connsiteY5" fmla="*/ 306270 h 4176000"/>
              <a:gd name="connsiteX6" fmla="*/ 89315 w 3172579"/>
              <a:gd name="connsiteY6" fmla="*/ 252010 h 4176000"/>
              <a:gd name="connsiteX7" fmla="*/ 1084579 w 3172579"/>
              <a:gd name="connsiteY7" fmla="*/ 0 h 417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72579" h="4176000">
                <a:moveTo>
                  <a:pt x="1084579" y="0"/>
                </a:moveTo>
                <a:cubicBezTo>
                  <a:pt x="2237750" y="0"/>
                  <a:pt x="3172579" y="934829"/>
                  <a:pt x="3172579" y="2088000"/>
                </a:cubicBezTo>
                <a:cubicBezTo>
                  <a:pt x="3172579" y="3241171"/>
                  <a:pt x="2237750" y="4176000"/>
                  <a:pt x="1084579" y="4176000"/>
                </a:cubicBezTo>
                <a:cubicBezTo>
                  <a:pt x="724213" y="4176000"/>
                  <a:pt x="385170" y="4084708"/>
                  <a:pt x="89315" y="3923990"/>
                </a:cubicBezTo>
                <a:lnTo>
                  <a:pt x="0" y="3869730"/>
                </a:lnTo>
                <a:lnTo>
                  <a:pt x="0" y="306270"/>
                </a:lnTo>
                <a:lnTo>
                  <a:pt x="89315" y="252010"/>
                </a:lnTo>
                <a:cubicBezTo>
                  <a:pt x="385170" y="91292"/>
                  <a:pt x="724213" y="0"/>
                  <a:pt x="1084579" y="0"/>
                </a:cubicBezTo>
                <a:close/>
              </a:path>
            </a:pathLst>
          </a:custGeom>
          <a:noFill/>
          <a:ln>
            <a:gradFill>
              <a:gsLst>
                <a:gs pos="100000">
                  <a:schemeClr val="tx1">
                    <a:lumMod val="50000"/>
                    <a:lumOff val="50000"/>
                    <a:alpha val="30000"/>
                  </a:schemeClr>
                </a:gs>
                <a:gs pos="15000">
                  <a:srgbClr val="FFFFFF">
                    <a:lumMod val="20000"/>
                    <a:lumOff val="80000"/>
                    <a:alpha val="0"/>
                  </a:srgbClr>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a:solidFill>
                <a:schemeClr val="lt1"/>
              </a:solidFill>
              <a:latin typeface="微软雅黑" panose="020B0503020204020204" charset="-122"/>
              <a:ea typeface="微软雅黑" panose="020B0503020204020204" charset="-122"/>
              <a:sym typeface="+mn-ea"/>
            </a:endParaRPr>
          </a:p>
        </p:txBody>
      </p:sp>
      <p:sp>
        <p:nvSpPr>
          <p:cNvPr id="20" name="椭圆 19"/>
          <p:cNvSpPr/>
          <p:nvPr>
            <p:custDataLst>
              <p:tags r:id="rId4"/>
            </p:custDataLst>
          </p:nvPr>
        </p:nvSpPr>
        <p:spPr>
          <a:xfrm>
            <a:off x="974725" y="3016700"/>
            <a:ext cx="2050044" cy="2050044"/>
          </a:xfrm>
          <a:prstGeom prst="ellipse">
            <a:avLst/>
          </a:prstGeom>
          <a:solidFill>
            <a:schemeClr val="accent1"/>
          </a:solidFill>
          <a:ln>
            <a:gradFill>
              <a:gsLst>
                <a:gs pos="37000">
                  <a:srgbClr val="FFFFFF"/>
                </a:gs>
                <a:gs pos="0">
                  <a:schemeClr val="accent1">
                    <a:lumMod val="45000"/>
                    <a:lumOff val="55000"/>
                    <a:alpha val="100000"/>
                  </a:schemeClr>
                </a:gs>
                <a:gs pos="100000">
                  <a:srgbClr val="FFFFFF"/>
                </a:gs>
                <a:gs pos="71000">
                  <a:schemeClr val="accent1">
                    <a:lumMod val="30000"/>
                    <a:lumOff val="70000"/>
                    <a:alpha val="100000"/>
                  </a:schemeClr>
                </a:gs>
              </a:gsLst>
              <a:lin ang="162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0" tIns="0" rIns="0" bIns="0" numCol="1" spcCol="0" rtlCol="0" fromWordArt="0" anchor="ctr" anchorCtr="0" forceAA="0" compatLnSpc="1">
            <a:noAutofit/>
          </a:bodyPr>
          <a:p>
            <a:pPr algn="ctr">
              <a:spcBef>
                <a:spcPct val="0"/>
              </a:spcBef>
              <a:spcAft>
                <a:spcPct val="0"/>
              </a:spcAft>
            </a:pPr>
            <a:r>
              <a:rPr lang="zh-CN" altLang="en-US" sz="2000" b="1" spc="150" dirty="0">
                <a:solidFill>
                  <a:srgbClr val="FFFFFF"/>
                </a:solidFill>
                <a:latin typeface="微软雅黑" panose="020B0503020204020204" charset="-122"/>
                <a:ea typeface="微软雅黑" panose="020B0503020204020204" charset="-122"/>
                <a:cs typeface="+mn-ea"/>
                <a:sym typeface="+mn-ea"/>
              </a:rPr>
              <a:t>新闻业的</a:t>
            </a:r>
            <a:endParaRPr lang="zh-CN" altLang="en-US" sz="2000" b="1" spc="150" dirty="0">
              <a:solidFill>
                <a:srgbClr val="FFFFFF"/>
              </a:solidFill>
              <a:latin typeface="微软雅黑" panose="020B0503020204020204" charset="-122"/>
              <a:ea typeface="微软雅黑" panose="020B0503020204020204" charset="-122"/>
              <a:cs typeface="+mn-ea"/>
              <a:sym typeface="+mn-ea"/>
            </a:endParaRPr>
          </a:p>
          <a:p>
            <a:pPr algn="ctr">
              <a:spcBef>
                <a:spcPct val="0"/>
              </a:spcBef>
              <a:spcAft>
                <a:spcPct val="0"/>
              </a:spcAft>
            </a:pPr>
            <a:r>
              <a:rPr lang="zh-CN" altLang="en-US" sz="2000" b="1" spc="150" dirty="0">
                <a:solidFill>
                  <a:srgbClr val="FFFFFF"/>
                </a:solidFill>
                <a:latin typeface="微软雅黑" panose="020B0503020204020204" charset="-122"/>
                <a:ea typeface="微软雅黑" panose="020B0503020204020204" charset="-122"/>
                <a:cs typeface="+mn-ea"/>
                <a:sym typeface="+mn-ea"/>
              </a:rPr>
              <a:t>资源</a:t>
            </a:r>
            <a:endParaRPr lang="zh-CN" altLang="en-US" sz="2000" b="1" spc="150" dirty="0">
              <a:solidFill>
                <a:srgbClr val="FFFFFF"/>
              </a:solidFill>
              <a:latin typeface="微软雅黑" panose="020B0503020204020204" charset="-122"/>
              <a:ea typeface="微软雅黑" panose="020B0503020204020204" charset="-122"/>
              <a:cs typeface="+mn-ea"/>
              <a:sym typeface="+mn-ea"/>
            </a:endParaRPr>
          </a:p>
        </p:txBody>
      </p:sp>
      <p:sp>
        <p:nvSpPr>
          <p:cNvPr id="6" name="椭圆 5"/>
          <p:cNvSpPr/>
          <p:nvPr>
            <p:custDataLst>
              <p:tags r:id="rId5"/>
            </p:custDataLst>
          </p:nvPr>
        </p:nvSpPr>
        <p:spPr>
          <a:xfrm>
            <a:off x="3493864" y="4586491"/>
            <a:ext cx="574324" cy="574324"/>
          </a:xfrm>
          <a:prstGeom prst="ellipse">
            <a:avLst/>
          </a:prstGeom>
          <a:solidFill>
            <a:schemeClr val="accent2"/>
          </a:solidFill>
          <a:ln>
            <a:gradFill>
              <a:gsLst>
                <a:gs pos="37000">
                  <a:srgbClr val="FFFFFF"/>
                </a:gs>
                <a:gs pos="0">
                  <a:schemeClr val="accent2">
                    <a:lumMod val="20000"/>
                    <a:lumOff val="80000"/>
                    <a:alpha val="100000"/>
                  </a:schemeClr>
                </a:gs>
                <a:gs pos="100000">
                  <a:srgbClr val="FFFFFF"/>
                </a:gs>
                <a:gs pos="71000">
                  <a:schemeClr val="accent2">
                    <a:lumMod val="20000"/>
                    <a:lumOff val="80000"/>
                    <a:alpha val="100000"/>
                  </a:schemeClr>
                </a:gs>
              </a:gsLst>
              <a:lin ang="1578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numCol="1" spcCol="0" rtlCol="0" fromWordArt="0" anchor="ctr" anchorCtr="0" forceAA="0" compatLnSpc="1">
            <a:noAutofit/>
          </a:bodyPr>
          <a:p>
            <a:pPr lvl="0" algn="ctr">
              <a:spcBef>
                <a:spcPct val="0"/>
              </a:spcBef>
              <a:spcAft>
                <a:spcPct val="0"/>
              </a:spcAft>
              <a:buClrTx/>
              <a:buSzTx/>
              <a:buFontTx/>
            </a:pPr>
            <a:r>
              <a:rPr lang="en-US" altLang="zh-CN" sz="1400" b="1" dirty="0">
                <a:solidFill>
                  <a:srgbClr val="FFFFFF"/>
                </a:solidFill>
                <a:latin typeface="微软雅黑" panose="020B0503020204020204" charset="-122"/>
                <a:ea typeface="微软雅黑" panose="020B0503020204020204" charset="-122"/>
                <a:cs typeface="+mn-ea"/>
                <a:sym typeface="+mn-ea"/>
              </a:rPr>
              <a:t>02</a:t>
            </a:r>
            <a:endParaRPr lang="en-US" altLang="zh-CN" sz="1400" b="1" dirty="0">
              <a:solidFill>
                <a:srgbClr val="FFFFFF"/>
              </a:solidFill>
              <a:latin typeface="微软雅黑" panose="020B0503020204020204" charset="-122"/>
              <a:ea typeface="微软雅黑" panose="020B0503020204020204" charset="-122"/>
              <a:cs typeface="+mn-ea"/>
              <a:sym typeface="+mn-ea"/>
            </a:endParaRPr>
          </a:p>
        </p:txBody>
      </p:sp>
      <p:sp>
        <p:nvSpPr>
          <p:cNvPr id="5" name="矩形 4"/>
          <p:cNvSpPr/>
          <p:nvPr>
            <p:custDataLst>
              <p:tags r:id="rId6"/>
            </p:custDataLst>
          </p:nvPr>
        </p:nvSpPr>
        <p:spPr>
          <a:xfrm>
            <a:off x="4948578" y="2106000"/>
            <a:ext cx="5867468" cy="774932"/>
          </a:xfrm>
          <a:prstGeom prst="rect">
            <a:avLst/>
          </a:prstGeom>
          <a:noFill/>
        </p:spPr>
        <p:txBody>
          <a:bodyPr wrap="square" lIns="0" tIns="0" rIns="0" bIns="36000" rtlCol="0" anchor="b">
            <a:noAutofit/>
          </a:bodyPr>
          <a:p>
            <a:pPr>
              <a:spcBef>
                <a:spcPct val="0"/>
              </a:spcBef>
              <a:spcAft>
                <a:spcPct val="0"/>
              </a:spcAft>
            </a:pPr>
            <a:r>
              <a:rPr lang="zh-CN" altLang="en-US" b="1" dirty="0">
                <a:solidFill>
                  <a:schemeClr val="accent1"/>
                </a:solidFill>
                <a:latin typeface="微软雅黑" panose="020B0503020204020204" charset="-122"/>
                <a:ea typeface="微软雅黑" panose="020B0503020204020204" charset="-122"/>
                <a:cs typeface="+mn-ea"/>
              </a:rPr>
              <a:t>政府补贴</a:t>
            </a:r>
            <a:endParaRPr lang="zh-CN" altLang="en-US" b="1" dirty="0">
              <a:solidFill>
                <a:schemeClr val="accent1"/>
              </a:solidFill>
              <a:latin typeface="微软雅黑" panose="020B0503020204020204" charset="-122"/>
              <a:ea typeface="微软雅黑" panose="020B0503020204020204" charset="-122"/>
              <a:cs typeface="+mn-ea"/>
            </a:endParaRPr>
          </a:p>
        </p:txBody>
      </p:sp>
      <p:sp>
        <p:nvSpPr>
          <p:cNvPr id="9" name="矩形 8"/>
          <p:cNvSpPr/>
          <p:nvPr>
            <p:custDataLst>
              <p:tags r:id="rId7"/>
            </p:custDataLst>
          </p:nvPr>
        </p:nvSpPr>
        <p:spPr>
          <a:xfrm>
            <a:off x="4948578" y="2899372"/>
            <a:ext cx="5867468" cy="1465149"/>
          </a:xfrm>
          <a:prstGeom prst="rect">
            <a:avLst/>
          </a:prstGeom>
          <a:noFill/>
        </p:spPr>
        <p:txBody>
          <a:bodyPr wrap="square" lIns="0" tIns="0" rIns="0" bIns="0" rtlCol="0" anchor="t" anchorCtr="0">
            <a:noAutofit/>
          </a:bodyPr>
          <a:p>
            <a:pPr>
              <a:lnSpc>
                <a:spcPct val="130000"/>
              </a:lnSpc>
              <a:spcBef>
                <a:spcPct val="0"/>
              </a:spcBef>
              <a:spcAft>
                <a:spcPct val="0"/>
              </a:spcAft>
            </a:pPr>
            <a:r>
              <a:rPr lang="zh-CN" altLang="en-US" sz="1600" dirty="0">
                <a:solidFill>
                  <a:schemeClr val="tx1">
                    <a:lumMod val="85000"/>
                    <a:lumOff val="15000"/>
                  </a:schemeClr>
                </a:solidFill>
                <a:latin typeface="微软雅黑" panose="020B0503020204020204" charset="-122"/>
                <a:ea typeface="微软雅黑" panose="020B0503020204020204" charset="-122"/>
                <a:cs typeface="+mn-ea"/>
              </a:rPr>
              <a:t>国家会为官方媒体和提供公共服务的媒体机构提供公共补贴，以确保其能生产出内容质量有保障的、可服务于社会的新闻内容。</a:t>
            </a:r>
            <a:endParaRPr lang="zh-CN" altLang="en-US" sz="1600" dirty="0">
              <a:solidFill>
                <a:schemeClr val="tx1">
                  <a:lumMod val="85000"/>
                  <a:lumOff val="15000"/>
                </a:schemeClr>
              </a:solidFill>
              <a:latin typeface="微软雅黑" panose="020B0503020204020204" charset="-122"/>
              <a:ea typeface="微软雅黑" panose="020B0503020204020204" charset="-122"/>
              <a:cs typeface="+mn-ea"/>
            </a:endParaRPr>
          </a:p>
        </p:txBody>
      </p:sp>
      <p:sp>
        <p:nvSpPr>
          <p:cNvPr id="11" name="椭圆 10"/>
          <p:cNvSpPr/>
          <p:nvPr>
            <p:custDataLst>
              <p:tags r:id="rId8"/>
            </p:custDataLst>
          </p:nvPr>
        </p:nvSpPr>
        <p:spPr>
          <a:xfrm>
            <a:off x="3493864" y="2805021"/>
            <a:ext cx="574324" cy="574324"/>
          </a:xfrm>
          <a:prstGeom prst="ellipse">
            <a:avLst/>
          </a:prstGeom>
          <a:solidFill>
            <a:schemeClr val="accent1"/>
          </a:solidFill>
          <a:ln>
            <a:gradFill>
              <a:gsLst>
                <a:gs pos="37000">
                  <a:srgbClr val="FFFFFF"/>
                </a:gs>
                <a:gs pos="0">
                  <a:schemeClr val="accent1">
                    <a:lumMod val="20000"/>
                    <a:lumOff val="80000"/>
                    <a:alpha val="100000"/>
                  </a:schemeClr>
                </a:gs>
                <a:gs pos="100000">
                  <a:srgbClr val="FFFFFF"/>
                </a:gs>
                <a:gs pos="71000">
                  <a:schemeClr val="accent1">
                    <a:lumMod val="20000"/>
                    <a:lumOff val="80000"/>
                    <a:alpha val="100000"/>
                  </a:schemeClr>
                </a:gs>
              </a:gsLst>
              <a:lin ang="1578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tIns="45720" bIns="45720" numCol="1" spcCol="0" rtlCol="0" fromWordArt="0" anchor="ctr" anchorCtr="0" forceAA="0" compatLnSpc="1">
            <a:noAutofit/>
          </a:bodyPr>
          <a:p>
            <a:pPr lvl="0" algn="ctr">
              <a:spcBef>
                <a:spcPct val="0"/>
              </a:spcBef>
              <a:spcAft>
                <a:spcPct val="0"/>
              </a:spcAft>
              <a:buClrTx/>
              <a:buSzTx/>
              <a:buFontTx/>
            </a:pPr>
            <a:r>
              <a:rPr lang="en-US" altLang="zh-CN" sz="1400" b="1" dirty="0">
                <a:solidFill>
                  <a:srgbClr val="FFFFFF"/>
                </a:solidFill>
                <a:latin typeface="微软雅黑" panose="020B0503020204020204" charset="-122"/>
                <a:ea typeface="微软雅黑" panose="020B0503020204020204" charset="-122"/>
                <a:cs typeface="+mn-ea"/>
                <a:sym typeface="+mn-ea"/>
              </a:rPr>
              <a:t>01</a:t>
            </a:r>
            <a:endParaRPr lang="en-US" altLang="zh-CN" sz="1400" b="1" dirty="0">
              <a:solidFill>
                <a:srgbClr val="FFFFFF"/>
              </a:solidFill>
              <a:latin typeface="微软雅黑" panose="020B0503020204020204" charset="-122"/>
              <a:ea typeface="微软雅黑" panose="020B0503020204020204" charset="-122"/>
              <a:cs typeface="+mn-ea"/>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399" advTm="5000"/>
    </mc:Choice>
    <mc:Fallback>
      <p:transition spd="slow" advTm="500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11811000" y="6108526"/>
            <a:ext cx="381000" cy="190674"/>
          </a:xfrm>
          <a:prstGeom prst="rect">
            <a:avLst/>
          </a:prstGeom>
          <a:solidFill>
            <a:srgbClr val="027F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思源黑体 CN Bold" panose="020B0800000000000000" pitchFamily="34" charset="-122"/>
              <a:ea typeface="思源黑体 CN Bold" panose="020B0800000000000000" pitchFamily="34" charset="-122"/>
            </a:endParaRPr>
          </a:p>
        </p:txBody>
      </p:sp>
      <p:sp>
        <p:nvSpPr>
          <p:cNvPr id="7" name="Freeform 6"/>
          <p:cNvSpPr/>
          <p:nvPr/>
        </p:nvSpPr>
        <p:spPr>
          <a:xfrm flipH="1">
            <a:off x="1221740" y="1598930"/>
            <a:ext cx="3826510" cy="4509770"/>
          </a:xfrm>
          <a:custGeom>
            <a:avLst/>
            <a:gdLst/>
            <a:ahLst/>
            <a:cxnLst/>
            <a:rect l="l" t="t" r="r" b="b"/>
            <a:pathLst>
              <a:path w="3235460" h="3676659">
                <a:moveTo>
                  <a:pt x="0" y="0"/>
                </a:moveTo>
                <a:lnTo>
                  <a:pt x="3235460" y="0"/>
                </a:lnTo>
                <a:lnTo>
                  <a:pt x="3235460" y="3676659"/>
                </a:lnTo>
                <a:lnTo>
                  <a:pt x="0" y="3676659"/>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grpSp>
        <p:nvGrpSpPr>
          <p:cNvPr id="13" name="组合 12"/>
          <p:cNvGrpSpPr/>
          <p:nvPr/>
        </p:nvGrpSpPr>
        <p:grpSpPr>
          <a:xfrm>
            <a:off x="298450" y="240665"/>
            <a:ext cx="7024370" cy="743555"/>
            <a:chOff x="273050" y="421670"/>
            <a:chExt cx="2438400" cy="743555"/>
          </a:xfrm>
        </p:grpSpPr>
        <p:sp>
          <p:nvSpPr>
            <p:cNvPr id="14" name="文本框 13"/>
            <p:cNvSpPr txBox="1"/>
            <p:nvPr/>
          </p:nvSpPr>
          <p:spPr>
            <a:xfrm>
              <a:off x="273050" y="421670"/>
              <a:ext cx="2438400" cy="706755"/>
            </a:xfrm>
            <a:prstGeom prst="rect">
              <a:avLst/>
            </a:prstGeom>
            <a:noFill/>
          </p:spPr>
          <p:txBody>
            <a:bodyPr wrap="square" rtlCol="0">
              <a:spAutoFit/>
            </a:bodyPr>
            <a:p>
              <a:r>
                <a:rPr lang="en-US" altLang="zh-CN" sz="4000" dirty="0">
                  <a:solidFill>
                    <a:srgbClr val="027FFD"/>
                  </a:solidFill>
                  <a:latin typeface="汉仪力量黑简" panose="00020600040101010101" charset="-122"/>
                  <a:ea typeface="汉仪力量黑简" panose="00020600040101010101" charset="-122"/>
                  <a:cs typeface="汉仪力量黑简" panose="00020600040101010101" charset="-122"/>
                  <a:sym typeface="汉仪力量黑简" panose="00020600040101010101" charset="-122"/>
                </a:rPr>
                <a:t>08 </a:t>
              </a:r>
              <a:r>
                <a:rPr lang="zh-CN" altLang="en-US" sz="4000" dirty="0">
                  <a:solidFill>
                    <a:srgbClr val="027FFD"/>
                  </a:solidFill>
                  <a:latin typeface="汉仪力量黑简" panose="00020600040101010101" charset="-122"/>
                  <a:ea typeface="汉仪力量黑简" panose="00020600040101010101" charset="-122"/>
                  <a:cs typeface="汉仪力量黑简" panose="00020600040101010101" charset="-122"/>
                  <a:sym typeface="汉仪力量黑简" panose="00020600040101010101" charset="-122"/>
                </a:rPr>
                <a:t>数据新闻的</a:t>
              </a:r>
              <a:r>
                <a:rPr lang="zh-CN" altLang="en-US" sz="4000" dirty="0">
                  <a:solidFill>
                    <a:srgbClr val="027FFD"/>
                  </a:solidFill>
                  <a:latin typeface="汉仪力量黑简" panose="00020600040101010101" charset="-122"/>
                  <a:ea typeface="汉仪力量黑简" panose="00020600040101010101" charset="-122"/>
                  <a:cs typeface="汉仪力量黑简" panose="00020600040101010101" charset="-122"/>
                  <a:sym typeface="汉仪力量黑简" panose="00020600040101010101" charset="-122"/>
                </a:rPr>
                <a:t>未来</a:t>
              </a:r>
              <a:endParaRPr lang="zh-CN" altLang="en-US" sz="4000" dirty="0">
                <a:solidFill>
                  <a:srgbClr val="027FFD"/>
                </a:solidFill>
                <a:latin typeface="汉仪力量黑简" panose="00020600040101010101" charset="-122"/>
                <a:ea typeface="汉仪力量黑简" panose="00020600040101010101" charset="-122"/>
                <a:cs typeface="汉仪力量黑简" panose="00020600040101010101" charset="-122"/>
                <a:sym typeface="汉仪力量黑简" panose="00020600040101010101" charset="-122"/>
              </a:endParaRPr>
            </a:p>
          </p:txBody>
        </p:sp>
        <p:cxnSp>
          <p:nvCxnSpPr>
            <p:cNvPr id="15" name="直接连接符 14"/>
            <p:cNvCxnSpPr/>
            <p:nvPr/>
          </p:nvCxnSpPr>
          <p:spPr>
            <a:xfrm>
              <a:off x="279400" y="1165225"/>
              <a:ext cx="237490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sp>
        <p:nvSpPr>
          <p:cNvPr id="8" name="圆角矩形 7"/>
          <p:cNvSpPr/>
          <p:nvPr/>
        </p:nvSpPr>
        <p:spPr>
          <a:xfrm>
            <a:off x="6156325" y="1875155"/>
            <a:ext cx="1691640" cy="451485"/>
          </a:xfrm>
          <a:prstGeom prst="roundRect">
            <a:avLst>
              <a:gd name="adj" fmla="val 50000"/>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2400" b="1">
                <a:latin typeface="微软雅黑" panose="020B0503020204020204" charset="-122"/>
                <a:ea typeface="微软雅黑" panose="020B0503020204020204" charset="-122"/>
              </a:rPr>
              <a:t>内容变现</a:t>
            </a:r>
            <a:endParaRPr lang="zh-CN" altLang="en-US" sz="2400" b="1">
              <a:latin typeface="微软雅黑" panose="020B0503020204020204" charset="-122"/>
              <a:ea typeface="微软雅黑" panose="020B0503020204020204" charset="-122"/>
            </a:endParaRPr>
          </a:p>
        </p:txBody>
      </p:sp>
      <p:sp>
        <p:nvSpPr>
          <p:cNvPr id="29" name="Rectangle 11"/>
          <p:cNvSpPr/>
          <p:nvPr/>
        </p:nvSpPr>
        <p:spPr>
          <a:xfrm>
            <a:off x="6198870" y="2896870"/>
            <a:ext cx="3727450" cy="1880235"/>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342900" indent="-342900" algn="l">
              <a:lnSpc>
                <a:spcPct val="200000"/>
              </a:lnSpc>
              <a:buClr>
                <a:srgbClr val="027FFD"/>
              </a:buClr>
              <a:buFont typeface="Wingdings" panose="05000000000000000000" charset="0"/>
              <a:buChar char="l"/>
            </a:pPr>
            <a:r>
              <a:rPr lang="zh-CN" altLang="en-US" sz="2400">
                <a:solidFill>
                  <a:srgbClr val="404040"/>
                </a:solidFill>
                <a:uFillTx/>
                <a:latin typeface="微软雅黑" panose="020B0503020204020204" charset="-122"/>
                <a:ea typeface="微软雅黑" panose="020B0503020204020204" charset="-122"/>
                <a:cs typeface="微软雅黑" panose="020B0503020204020204" charset="-122"/>
                <a:sym typeface="+mn-ea"/>
              </a:rPr>
              <a:t>内容免费模式</a:t>
            </a:r>
            <a:endParaRPr lang="zh-CN" altLang="en-US" sz="2400">
              <a:solidFill>
                <a:srgbClr val="404040"/>
              </a:solidFill>
              <a:uFillTx/>
              <a:latin typeface="微软雅黑" panose="020B0503020204020204" charset="-122"/>
              <a:ea typeface="微软雅黑" panose="020B0503020204020204" charset="-122"/>
              <a:cs typeface="微软雅黑" panose="020B0503020204020204" charset="-122"/>
              <a:sym typeface="+mn-ea"/>
            </a:endParaRPr>
          </a:p>
          <a:p>
            <a:pPr marL="342900" indent="-342900" algn="l">
              <a:lnSpc>
                <a:spcPct val="200000"/>
              </a:lnSpc>
              <a:buClr>
                <a:srgbClr val="027FFD"/>
              </a:buClr>
              <a:buFont typeface="Wingdings" panose="05000000000000000000" charset="0"/>
              <a:buChar char="l"/>
            </a:pPr>
            <a:r>
              <a:rPr lang="zh-CN" altLang="en-US" sz="2400">
                <a:solidFill>
                  <a:srgbClr val="404040"/>
                </a:solidFill>
                <a:uFillTx/>
                <a:latin typeface="微软雅黑" panose="020B0503020204020204" charset="-122"/>
                <a:ea typeface="微软雅黑" panose="020B0503020204020204" charset="-122"/>
                <a:cs typeface="微软雅黑" panose="020B0503020204020204" charset="-122"/>
                <a:sym typeface="+mn-ea"/>
              </a:rPr>
              <a:t>付费商业模式</a:t>
            </a:r>
            <a:endParaRPr lang="zh-CN" altLang="en-US" sz="2400">
              <a:solidFill>
                <a:schemeClr val="tx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399" advTm="5000"/>
    </mc:Choice>
    <mc:Fallback>
      <p:transition spd="slow" advTm="500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11811000" y="6108526"/>
            <a:ext cx="381000" cy="190674"/>
          </a:xfrm>
          <a:prstGeom prst="rect">
            <a:avLst/>
          </a:prstGeom>
          <a:solidFill>
            <a:srgbClr val="027F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思源黑体 CN Bold" panose="020B0800000000000000" pitchFamily="34" charset="-122"/>
              <a:ea typeface="思源黑体 CN Bold" panose="020B0800000000000000" pitchFamily="34" charset="-122"/>
            </a:endParaRPr>
          </a:p>
        </p:txBody>
      </p:sp>
      <p:sp>
        <p:nvSpPr>
          <p:cNvPr id="10" name="文本框 9"/>
          <p:cNvSpPr txBox="1"/>
          <p:nvPr/>
        </p:nvSpPr>
        <p:spPr>
          <a:xfrm>
            <a:off x="3258820" y="1681480"/>
            <a:ext cx="4064000" cy="914400"/>
          </a:xfrm>
          <a:prstGeom prst="rect">
            <a:avLst/>
          </a:prstGeom>
        </p:spPr>
        <p:txBody>
          <a:bodyPr wrap="square" lIns="0" tIns="0" rIns="0" bIns="0" rtlCol="0" anchor="t">
            <a:noAutofit/>
          </a:bodyPr>
          <a:p>
            <a:pPr marL="0" lvl="1" indent="0" algn="ctr">
              <a:lnSpc>
                <a:spcPts val="8570"/>
              </a:lnSpc>
              <a:spcBef>
                <a:spcPct val="0"/>
              </a:spcBef>
            </a:pPr>
            <a:endParaRPr lang="en-US" altLang="en-US" sz="4055" b="1" spc="492">
              <a:solidFill>
                <a:srgbClr val="FFFFFF"/>
              </a:solidFill>
              <a:latin typeface="Arial" panose="020B0604020202020204" pitchFamily="34" charset="0"/>
              <a:ea typeface="思源黑体 Heavy" panose="020B0A00000000000000" charset="-122"/>
              <a:cs typeface="Arial" panose="020B0604020202020204" pitchFamily="34" charset="0"/>
              <a:sym typeface="思源黑体 Heavy" panose="020B0A00000000000000" charset="-122"/>
            </a:endParaRPr>
          </a:p>
        </p:txBody>
      </p:sp>
      <p:grpSp>
        <p:nvGrpSpPr>
          <p:cNvPr id="17" name="组合 16"/>
          <p:cNvGrpSpPr/>
          <p:nvPr/>
        </p:nvGrpSpPr>
        <p:grpSpPr>
          <a:xfrm>
            <a:off x="-254952" y="1840230"/>
            <a:ext cx="6009943" cy="4504690"/>
            <a:chOff x="-241" y="2611"/>
            <a:chExt cx="9464" cy="7094"/>
          </a:xfrm>
        </p:grpSpPr>
        <p:sp>
          <p:nvSpPr>
            <p:cNvPr id="15" name="矩形 14"/>
            <p:cNvSpPr/>
            <p:nvPr>
              <p:custDataLst>
                <p:tags r:id="rId1"/>
              </p:custDataLst>
            </p:nvPr>
          </p:nvSpPr>
          <p:spPr>
            <a:xfrm>
              <a:off x="1973" y="3528"/>
              <a:ext cx="7250" cy="6177"/>
            </a:xfrm>
            <a:prstGeom prst="rect">
              <a:avLst/>
            </a:prstGeom>
            <a:noFill/>
          </p:spPr>
          <p:txBody>
            <a:bodyPr wrap="square" lIns="0" tIns="0" rIns="0" bIns="0" rtlCol="0">
              <a:noAutofit/>
            </a:bodyPr>
            <a:p>
              <a:pPr algn="just">
                <a:lnSpc>
                  <a:spcPct val="200000"/>
                </a:lnSpc>
                <a:spcBef>
                  <a:spcPct val="0"/>
                </a:spcBef>
                <a:spcAft>
                  <a:spcPct val="0"/>
                </a:spcAft>
              </a:pPr>
              <a:r>
                <a:rPr kumimoji="1" lang="zh-CN" altLang="en-US" sz="1600" dirty="0">
                  <a:solidFill>
                    <a:schemeClr val="tx1">
                      <a:lumMod val="85000"/>
                      <a:lumOff val="15000"/>
                    </a:schemeClr>
                  </a:solidFill>
                  <a:latin typeface="微软雅黑" panose="020B0503020204020204" charset="-122"/>
                  <a:ea typeface="微软雅黑" panose="020B0503020204020204" charset="-122"/>
                  <a:cs typeface="+mn-ea"/>
                  <a:sym typeface="+mn-ea"/>
                </a:rPr>
                <a:t>免费的商业模式指的是用户无需付费便可访问媒体内容，通常来讲，采用免费模式的新闻机构有着其他类型的资金和资源来源，如政府补贴、赞助资金、广告收入等。我国的财新网、澎湃新闻等媒体便是通过免费为公众提供高质量的数据新闻作品，利用其网站和社交网络平台的高访问量来实现盈利的。</a:t>
              </a:r>
              <a:endParaRPr kumimoji="1" lang="zh-CN" altLang="en-US" sz="1600" dirty="0">
                <a:solidFill>
                  <a:schemeClr val="tx1">
                    <a:lumMod val="85000"/>
                    <a:lumOff val="15000"/>
                  </a:schemeClr>
                </a:solidFill>
                <a:latin typeface="微软雅黑" panose="020B0503020204020204" charset="-122"/>
                <a:ea typeface="微软雅黑" panose="020B0503020204020204" charset="-122"/>
                <a:cs typeface="+mn-ea"/>
                <a:sym typeface="+mn-ea"/>
              </a:endParaRPr>
            </a:p>
          </p:txBody>
        </p:sp>
        <p:sp>
          <p:nvSpPr>
            <p:cNvPr id="16" name="矩形 15"/>
            <p:cNvSpPr/>
            <p:nvPr>
              <p:custDataLst>
                <p:tags r:id="rId2"/>
              </p:custDataLst>
            </p:nvPr>
          </p:nvSpPr>
          <p:spPr>
            <a:xfrm>
              <a:off x="-241" y="2611"/>
              <a:ext cx="6574" cy="628"/>
            </a:xfrm>
            <a:prstGeom prst="rect">
              <a:avLst/>
            </a:prstGeom>
            <a:noFill/>
          </p:spPr>
          <p:txBody>
            <a:bodyPr wrap="square" lIns="0" tIns="0" rIns="0" bIns="0" rtlCol="0" anchor="b" anchorCtr="0">
              <a:noAutofit/>
            </a:bodyPr>
            <a:p>
              <a:pPr marL="342900" indent="-342900" algn="ctr">
                <a:spcBef>
                  <a:spcPct val="0"/>
                </a:spcBef>
                <a:spcAft>
                  <a:spcPct val="0"/>
                </a:spcAft>
                <a:buFont typeface="Wingdings" panose="05000000000000000000" charset="0"/>
                <a:buChar char="l"/>
              </a:pPr>
              <a:r>
                <a:rPr lang="zh-CN" altLang="en-US" sz="2000" b="1">
                  <a:solidFill>
                    <a:schemeClr val="accent1"/>
                  </a:solidFill>
                  <a:latin typeface="微软雅黑" panose="020B0503020204020204" charset="-122"/>
                  <a:ea typeface="微软雅黑" panose="020B0503020204020204" charset="-122"/>
                  <a:cs typeface="+mn-ea"/>
                  <a:sym typeface="+mn-ea"/>
                </a:rPr>
                <a:t>内容免费模式</a:t>
              </a:r>
              <a:endParaRPr lang="zh-CN" altLang="en-US" sz="2000" b="1">
                <a:solidFill>
                  <a:schemeClr val="accent1"/>
                </a:solidFill>
                <a:latin typeface="微软雅黑" panose="020B0503020204020204" charset="-122"/>
                <a:ea typeface="微软雅黑" panose="020B0503020204020204" charset="-122"/>
                <a:cs typeface="+mn-ea"/>
                <a:sym typeface="+mn-ea"/>
              </a:endParaRPr>
            </a:p>
          </p:txBody>
        </p:sp>
      </p:grpSp>
      <p:sp>
        <p:nvSpPr>
          <p:cNvPr id="518" name="Freeform 3"/>
          <p:cNvSpPr/>
          <p:nvPr/>
        </p:nvSpPr>
        <p:spPr>
          <a:xfrm>
            <a:off x="6280150" y="1626870"/>
            <a:ext cx="4956175" cy="3945890"/>
          </a:xfrm>
          <a:custGeom>
            <a:avLst/>
            <a:gdLst/>
            <a:ahLst/>
            <a:cxnLst/>
            <a:rect l="l" t="t" r="r" b="b"/>
            <a:pathLst>
              <a:path w="5402270" h="4423109">
                <a:moveTo>
                  <a:pt x="0" y="0"/>
                </a:moveTo>
                <a:lnTo>
                  <a:pt x="5402270" y="0"/>
                </a:lnTo>
                <a:lnTo>
                  <a:pt x="5402270" y="4423109"/>
                </a:lnTo>
                <a:lnTo>
                  <a:pt x="0" y="4423109"/>
                </a:lnTo>
                <a:lnTo>
                  <a:pt x="0" y="0"/>
                </a:lnTo>
                <a:close/>
              </a:path>
            </a:pathLst>
          </a:custGeom>
          <a:blipFill>
            <a:blip r:embed="rId3"/>
            <a:stretch>
              <a:fillRect/>
            </a:stretch>
          </a:blipFill>
        </p:spPr>
      </p:sp>
      <p:grpSp>
        <p:nvGrpSpPr>
          <p:cNvPr id="13" name="组合 12"/>
          <p:cNvGrpSpPr/>
          <p:nvPr/>
        </p:nvGrpSpPr>
        <p:grpSpPr>
          <a:xfrm>
            <a:off x="298450" y="240665"/>
            <a:ext cx="7024370" cy="743555"/>
            <a:chOff x="273050" y="421670"/>
            <a:chExt cx="2438400" cy="743555"/>
          </a:xfrm>
        </p:grpSpPr>
        <p:sp>
          <p:nvSpPr>
            <p:cNvPr id="14" name="文本框 13"/>
            <p:cNvSpPr txBox="1"/>
            <p:nvPr/>
          </p:nvSpPr>
          <p:spPr>
            <a:xfrm>
              <a:off x="273050" y="421670"/>
              <a:ext cx="2438400" cy="706755"/>
            </a:xfrm>
            <a:prstGeom prst="rect">
              <a:avLst/>
            </a:prstGeom>
            <a:noFill/>
          </p:spPr>
          <p:txBody>
            <a:bodyPr wrap="square" rtlCol="0">
              <a:spAutoFit/>
            </a:bodyPr>
            <a:p>
              <a:r>
                <a:rPr lang="en-US" altLang="zh-CN" sz="4000" dirty="0">
                  <a:solidFill>
                    <a:srgbClr val="027FFD"/>
                  </a:solidFill>
                  <a:latin typeface="汉仪力量黑简" panose="00020600040101010101" charset="-122"/>
                  <a:ea typeface="汉仪力量黑简" panose="00020600040101010101" charset="-122"/>
                  <a:cs typeface="汉仪力量黑简" panose="00020600040101010101" charset="-122"/>
                  <a:sym typeface="汉仪力量黑简" panose="00020600040101010101" charset="-122"/>
                </a:rPr>
                <a:t>08 </a:t>
              </a:r>
              <a:r>
                <a:rPr lang="zh-CN" altLang="en-US" sz="4000" dirty="0">
                  <a:solidFill>
                    <a:srgbClr val="027FFD"/>
                  </a:solidFill>
                  <a:latin typeface="汉仪力量黑简" panose="00020600040101010101" charset="-122"/>
                  <a:ea typeface="汉仪力量黑简" panose="00020600040101010101" charset="-122"/>
                  <a:cs typeface="汉仪力量黑简" panose="00020600040101010101" charset="-122"/>
                  <a:sym typeface="汉仪力量黑简" panose="00020600040101010101" charset="-122"/>
                </a:rPr>
                <a:t>数据新闻的</a:t>
              </a:r>
              <a:r>
                <a:rPr lang="zh-CN" altLang="en-US" sz="4000" dirty="0">
                  <a:solidFill>
                    <a:srgbClr val="027FFD"/>
                  </a:solidFill>
                  <a:latin typeface="汉仪力量黑简" panose="00020600040101010101" charset="-122"/>
                  <a:ea typeface="汉仪力量黑简" panose="00020600040101010101" charset="-122"/>
                  <a:cs typeface="汉仪力量黑简" panose="00020600040101010101" charset="-122"/>
                  <a:sym typeface="汉仪力量黑简" panose="00020600040101010101" charset="-122"/>
                </a:rPr>
                <a:t>未来</a:t>
              </a:r>
              <a:endParaRPr lang="zh-CN" altLang="en-US" sz="4000" dirty="0">
                <a:solidFill>
                  <a:srgbClr val="027FFD"/>
                </a:solidFill>
                <a:latin typeface="汉仪力量黑简" panose="00020600040101010101" charset="-122"/>
                <a:ea typeface="汉仪力量黑简" panose="00020600040101010101" charset="-122"/>
                <a:cs typeface="汉仪力量黑简" panose="00020600040101010101" charset="-122"/>
                <a:sym typeface="汉仪力量黑简" panose="00020600040101010101" charset="-122"/>
              </a:endParaRPr>
            </a:p>
          </p:txBody>
        </p:sp>
        <p:cxnSp>
          <p:nvCxnSpPr>
            <p:cNvPr id="2" name="直接连接符 1"/>
            <p:cNvCxnSpPr/>
            <p:nvPr/>
          </p:nvCxnSpPr>
          <p:spPr>
            <a:xfrm>
              <a:off x="279400" y="1165225"/>
              <a:ext cx="237490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slow" p14:dur="1399" advTm="5000"/>
    </mc:Choice>
    <mc:Fallback>
      <p:transition spd="slow" advTm="500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11811000" y="6108526"/>
            <a:ext cx="381000" cy="190674"/>
          </a:xfrm>
          <a:prstGeom prst="rect">
            <a:avLst/>
          </a:prstGeom>
          <a:solidFill>
            <a:srgbClr val="027F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微软雅黑" panose="020B0503020204020204" charset="-122"/>
              <a:ea typeface="微软雅黑" panose="020B0503020204020204" charset="-122"/>
            </a:endParaRPr>
          </a:p>
        </p:txBody>
      </p:sp>
      <p:sp>
        <p:nvSpPr>
          <p:cNvPr id="3" name="圆角矩形 2"/>
          <p:cNvSpPr/>
          <p:nvPr>
            <p:custDataLst>
              <p:tags r:id="rId1"/>
            </p:custDataLst>
          </p:nvPr>
        </p:nvSpPr>
        <p:spPr>
          <a:xfrm>
            <a:off x="1333500" y="1381760"/>
            <a:ext cx="10209530" cy="2311400"/>
          </a:xfrm>
          <a:prstGeom prst="roundRect">
            <a:avLst>
              <a:gd name="adj" fmla="val 50000"/>
            </a:avLst>
          </a:prstGeom>
          <a:solidFill>
            <a:schemeClr val="accent1">
              <a:lumMod val="20000"/>
              <a:lumOff val="8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algn="ctr"/>
            <a:endParaRPr lang="zh-CN" altLang="en-US" sz="1600">
              <a:solidFill>
                <a:schemeClr val="lt1"/>
              </a:solidFill>
              <a:latin typeface="微软雅黑" panose="020B0503020204020204" charset="-122"/>
              <a:ea typeface="微软雅黑" panose="020B0503020204020204" charset="-122"/>
              <a:sym typeface="+mn-ea"/>
            </a:endParaRPr>
          </a:p>
        </p:txBody>
      </p:sp>
      <p:sp>
        <p:nvSpPr>
          <p:cNvPr id="24" name="圆角矩形 23"/>
          <p:cNvSpPr/>
          <p:nvPr>
            <p:custDataLst>
              <p:tags r:id="rId2"/>
            </p:custDataLst>
          </p:nvPr>
        </p:nvSpPr>
        <p:spPr>
          <a:xfrm>
            <a:off x="661035" y="1965960"/>
            <a:ext cx="2497455" cy="1092200"/>
          </a:xfrm>
          <a:prstGeom prst="roundRect">
            <a:avLst>
              <a:gd name="adj" fmla="val 50000"/>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p>
            <a:pPr algn="ctr">
              <a:spcBef>
                <a:spcPct val="0"/>
              </a:spcBef>
              <a:spcAft>
                <a:spcPct val="0"/>
              </a:spcAft>
            </a:pPr>
            <a:r>
              <a:rPr lang="zh-CN" altLang="en-US" sz="2000">
                <a:solidFill>
                  <a:schemeClr val="bg1"/>
                </a:solidFill>
                <a:latin typeface="微软雅黑" panose="020B0503020204020204" charset="-122"/>
                <a:ea typeface="微软雅黑" panose="020B0503020204020204" charset="-122"/>
                <a:cs typeface="微软雅黑" panose="020B0503020204020204" charset="-122"/>
                <a:sym typeface="+mn-ea"/>
              </a:rPr>
              <a:t>付费商业模式</a:t>
            </a:r>
            <a:endParaRPr lang="zh-CN" altLang="en-US" sz="2000" b="1" spc="500">
              <a:solidFill>
                <a:schemeClr val="bg1"/>
              </a:solidFill>
              <a:uFillTx/>
              <a:latin typeface="微软雅黑" panose="020B0503020204020204" charset="-122"/>
              <a:ea typeface="微软雅黑" panose="020B0503020204020204" charset="-122"/>
              <a:cs typeface="微软雅黑" panose="020B0503020204020204" charset="-122"/>
              <a:sym typeface="+mn-ea"/>
            </a:endParaRPr>
          </a:p>
        </p:txBody>
      </p:sp>
      <p:sp>
        <p:nvSpPr>
          <p:cNvPr id="29" name="矩形 28"/>
          <p:cNvSpPr/>
          <p:nvPr>
            <p:custDataLst>
              <p:tags r:id="rId3"/>
            </p:custDataLst>
          </p:nvPr>
        </p:nvSpPr>
        <p:spPr>
          <a:xfrm>
            <a:off x="3406140" y="1844040"/>
            <a:ext cx="7597140" cy="1290955"/>
          </a:xfrm>
          <a:prstGeom prst="rect">
            <a:avLst/>
          </a:prstGeom>
          <a:noFill/>
        </p:spPr>
        <p:txBody>
          <a:bodyPr wrap="square" lIns="0" tIns="0" rIns="0" bIns="0" rtlCol="0" anchor="ctr" anchorCtr="0">
            <a:noAutofit/>
          </a:bodyPr>
          <a:p>
            <a:pPr algn="just">
              <a:lnSpc>
                <a:spcPct val="150000"/>
              </a:lnSpc>
              <a:spcBef>
                <a:spcPct val="0"/>
              </a:spcBef>
              <a:spcAft>
                <a:spcPct val="0"/>
              </a:spcAft>
            </a:pPr>
            <a:r>
              <a:rPr lang="zh-CN" altLang="en-US">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即用户需要支付一定费用来获取媒体机构提供的数据新闻信息。付费商业模式强调以独特的角度、深度的分析、独家数据为特征的优质内容来吸引用户，并确保用户愿意为之付费。</a:t>
            </a:r>
            <a:endParaRPr lang="zh-CN" altLang="en-US">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endParaRPr>
          </a:p>
        </p:txBody>
      </p:sp>
      <p:grpSp>
        <p:nvGrpSpPr>
          <p:cNvPr id="2" name="组合 1"/>
          <p:cNvGrpSpPr/>
          <p:nvPr/>
        </p:nvGrpSpPr>
        <p:grpSpPr>
          <a:xfrm>
            <a:off x="298450" y="240665"/>
            <a:ext cx="7024370" cy="743555"/>
            <a:chOff x="273050" y="421670"/>
            <a:chExt cx="2438400" cy="743555"/>
          </a:xfrm>
        </p:grpSpPr>
        <p:sp>
          <p:nvSpPr>
            <p:cNvPr id="4" name="文本框 3"/>
            <p:cNvSpPr txBox="1"/>
            <p:nvPr/>
          </p:nvSpPr>
          <p:spPr>
            <a:xfrm>
              <a:off x="273050" y="421670"/>
              <a:ext cx="2438400" cy="706755"/>
            </a:xfrm>
            <a:prstGeom prst="rect">
              <a:avLst/>
            </a:prstGeom>
            <a:noFill/>
          </p:spPr>
          <p:txBody>
            <a:bodyPr wrap="square" rtlCol="0">
              <a:spAutoFit/>
            </a:bodyPr>
            <a:lstStyle/>
            <a:p>
              <a:r>
                <a:rPr lang="en-US" altLang="zh-CN" sz="4000" dirty="0">
                  <a:solidFill>
                    <a:srgbClr val="027FFD"/>
                  </a:solidFill>
                  <a:latin typeface="汉仪力量黑简" panose="00020600040101010101" charset="-122"/>
                  <a:ea typeface="汉仪力量黑简" panose="00020600040101010101" charset="-122"/>
                  <a:cs typeface="汉仪力量黑简" panose="00020600040101010101" charset="-122"/>
                  <a:sym typeface="汉仪力量黑简" panose="00020600040101010101" charset="-122"/>
                </a:rPr>
                <a:t>08 </a:t>
              </a:r>
              <a:r>
                <a:rPr lang="zh-CN" altLang="en-US" sz="4000" dirty="0">
                  <a:solidFill>
                    <a:srgbClr val="027FFD"/>
                  </a:solidFill>
                  <a:latin typeface="汉仪力量黑简" panose="00020600040101010101" charset="-122"/>
                  <a:ea typeface="汉仪力量黑简" panose="00020600040101010101" charset="-122"/>
                  <a:cs typeface="汉仪力量黑简" panose="00020600040101010101" charset="-122"/>
                  <a:sym typeface="汉仪力量黑简" panose="00020600040101010101" charset="-122"/>
                </a:rPr>
                <a:t>数据新闻的未来</a:t>
              </a:r>
              <a:endParaRPr lang="zh-CN" altLang="en-US" sz="4000" dirty="0">
                <a:solidFill>
                  <a:srgbClr val="027FFD"/>
                </a:solidFill>
                <a:latin typeface="汉仪力量黑简" panose="00020600040101010101" charset="-122"/>
                <a:ea typeface="汉仪力量黑简" panose="00020600040101010101" charset="-122"/>
                <a:cs typeface="汉仪力量黑简" panose="00020600040101010101" charset="-122"/>
                <a:sym typeface="汉仪力量黑简" panose="00020600040101010101" charset="-122"/>
              </a:endParaRPr>
            </a:p>
          </p:txBody>
        </p:sp>
        <p:cxnSp>
          <p:nvCxnSpPr>
            <p:cNvPr id="5" name="直接连接符 4"/>
            <p:cNvCxnSpPr/>
            <p:nvPr/>
          </p:nvCxnSpPr>
          <p:spPr>
            <a:xfrm>
              <a:off x="279400" y="1165225"/>
              <a:ext cx="237490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nvGrpSpPr>
          <p:cNvPr id="6" name="组合 5"/>
          <p:cNvGrpSpPr/>
          <p:nvPr>
            <p:custDataLst>
              <p:tags r:id="rId4"/>
            </p:custDataLst>
          </p:nvPr>
        </p:nvGrpSpPr>
        <p:grpSpPr>
          <a:xfrm>
            <a:off x="11430" y="4371975"/>
            <a:ext cx="14688185" cy="2204850"/>
            <a:chOff x="18" y="7398"/>
            <a:chExt cx="19200" cy="2882"/>
          </a:xfrm>
        </p:grpSpPr>
        <p:sp>
          <p:nvSpPr>
            <p:cNvPr id="7" name="任意多边形: 形状 2"/>
            <p:cNvSpPr/>
            <p:nvPr>
              <p:custDataLst>
                <p:tags r:id="rId5"/>
              </p:custDataLst>
            </p:nvPr>
          </p:nvSpPr>
          <p:spPr>
            <a:xfrm flipV="1">
              <a:off x="18" y="8446"/>
              <a:ext cx="19200" cy="949"/>
            </a:xfrm>
            <a:custGeom>
              <a:avLst/>
              <a:gdLst>
                <a:gd name="connsiteX0" fmla="*/ 0 w 19248"/>
                <a:gd name="connsiteY0" fmla="*/ 865 h 950"/>
                <a:gd name="connsiteX1" fmla="*/ 1438 w 19248"/>
                <a:gd name="connsiteY1" fmla="*/ 943 h 950"/>
                <a:gd name="connsiteX2" fmla="*/ 7493 w 19248"/>
                <a:gd name="connsiteY2" fmla="*/ 354 h 950"/>
                <a:gd name="connsiteX3" fmla="*/ 12353 w 19248"/>
                <a:gd name="connsiteY3" fmla="*/ 737 h 950"/>
                <a:gd name="connsiteX4" fmla="*/ 15481 w 19248"/>
                <a:gd name="connsiteY4" fmla="*/ 564 h 950"/>
                <a:gd name="connsiteX5" fmla="*/ 19248 w 19248"/>
                <a:gd name="connsiteY5" fmla="*/ 0 h 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248" h="951">
                  <a:moveTo>
                    <a:pt x="0" y="865"/>
                  </a:moveTo>
                  <a:cubicBezTo>
                    <a:pt x="890" y="959"/>
                    <a:pt x="964" y="959"/>
                    <a:pt x="1438" y="943"/>
                  </a:cubicBezTo>
                  <a:cubicBezTo>
                    <a:pt x="2977" y="890"/>
                    <a:pt x="5646" y="406"/>
                    <a:pt x="7493" y="354"/>
                  </a:cubicBezTo>
                  <a:cubicBezTo>
                    <a:pt x="9340" y="302"/>
                    <a:pt x="11021" y="702"/>
                    <a:pt x="12353" y="737"/>
                  </a:cubicBezTo>
                  <a:cubicBezTo>
                    <a:pt x="13684" y="772"/>
                    <a:pt x="14348" y="706"/>
                    <a:pt x="15481" y="564"/>
                  </a:cubicBezTo>
                  <a:cubicBezTo>
                    <a:pt x="16615" y="422"/>
                    <a:pt x="17978" y="268"/>
                    <a:pt x="19248" y="0"/>
                  </a:cubicBezTo>
                </a:path>
              </a:pathLst>
            </a:custGeom>
            <a:noFill/>
            <a:ln w="12700">
              <a:gradFill>
                <a:gsLst>
                  <a:gs pos="0">
                    <a:schemeClr val="tx1">
                      <a:lumMod val="50000"/>
                      <a:lumOff val="50000"/>
                      <a:alpha val="20000"/>
                    </a:schemeClr>
                  </a:gs>
                  <a:gs pos="60000">
                    <a:schemeClr val="tx1">
                      <a:lumMod val="50000"/>
                      <a:lumOff val="50000"/>
                      <a:alpha val="60000"/>
                    </a:schemeClr>
                  </a:gs>
                  <a:gs pos="100000">
                    <a:schemeClr val="tx1">
                      <a:lumMod val="50000"/>
                      <a:lumOff val="50000"/>
                      <a:alpha val="20000"/>
                    </a:schemeClr>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795" b="0"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mn-cs"/>
              </a:endParaRPr>
            </a:p>
          </p:txBody>
        </p:sp>
        <p:sp>
          <p:nvSpPr>
            <p:cNvPr id="8" name="任意多边形: 形状 3"/>
            <p:cNvSpPr/>
            <p:nvPr>
              <p:custDataLst>
                <p:tags r:id="rId6"/>
              </p:custDataLst>
            </p:nvPr>
          </p:nvSpPr>
          <p:spPr>
            <a:xfrm rot="261585">
              <a:off x="101" y="7489"/>
              <a:ext cx="19012" cy="2791"/>
            </a:xfrm>
            <a:custGeom>
              <a:avLst/>
              <a:gdLst>
                <a:gd name="connsiteX0" fmla="*/ 0 w 19060"/>
                <a:gd name="connsiteY0" fmla="*/ 2798 h 2798"/>
                <a:gd name="connsiteX1" fmla="*/ 7398 w 19060"/>
                <a:gd name="connsiteY1" fmla="*/ 884 h 2798"/>
                <a:gd name="connsiteX2" fmla="*/ 12257 w 19060"/>
                <a:gd name="connsiteY2" fmla="*/ 1605 h 2798"/>
                <a:gd name="connsiteX3" fmla="*/ 15386 w 19060"/>
                <a:gd name="connsiteY3" fmla="*/ 1279 h 2798"/>
                <a:gd name="connsiteX4" fmla="*/ 19060 w 19060"/>
                <a:gd name="connsiteY4" fmla="*/ 0 h 2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0" h="2798">
                  <a:moveTo>
                    <a:pt x="0" y="2798"/>
                  </a:moveTo>
                  <a:cubicBezTo>
                    <a:pt x="1517" y="2480"/>
                    <a:pt x="5561" y="1070"/>
                    <a:pt x="7398" y="884"/>
                  </a:cubicBezTo>
                  <a:cubicBezTo>
                    <a:pt x="9235" y="698"/>
                    <a:pt x="10926" y="1539"/>
                    <a:pt x="12257" y="1605"/>
                  </a:cubicBezTo>
                  <a:cubicBezTo>
                    <a:pt x="13589" y="1670"/>
                    <a:pt x="14252" y="1546"/>
                    <a:pt x="15386" y="1279"/>
                  </a:cubicBezTo>
                  <a:cubicBezTo>
                    <a:pt x="16520" y="1012"/>
                    <a:pt x="17790" y="506"/>
                    <a:pt x="19060" y="0"/>
                  </a:cubicBezTo>
                </a:path>
              </a:pathLst>
            </a:custGeom>
            <a:noFill/>
            <a:ln w="31750">
              <a:gradFill>
                <a:gsLst>
                  <a:gs pos="0">
                    <a:schemeClr val="accent1">
                      <a:lumMod val="20000"/>
                      <a:lumOff val="80000"/>
                      <a:alpha val="100000"/>
                    </a:schemeClr>
                  </a:gs>
                  <a:gs pos="53000">
                    <a:schemeClr val="accent1">
                      <a:lumMod val="60000"/>
                      <a:lumOff val="40000"/>
                      <a:alpha val="100000"/>
                    </a:schemeClr>
                  </a:gs>
                  <a:gs pos="100000">
                    <a:schemeClr val="accent1">
                      <a:lumMod val="20000"/>
                      <a:lumOff val="80000"/>
                      <a:alpha val="100000"/>
                    </a:schemeClr>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795" b="0"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mn-cs"/>
              </a:endParaRPr>
            </a:p>
          </p:txBody>
        </p:sp>
        <p:sp>
          <p:nvSpPr>
            <p:cNvPr id="9" name="矩形: 圆角 31"/>
            <p:cNvSpPr/>
            <p:nvPr>
              <p:custDataLst>
                <p:tags r:id="rId7"/>
              </p:custDataLst>
            </p:nvPr>
          </p:nvSpPr>
          <p:spPr>
            <a:xfrm>
              <a:off x="8746" y="9290"/>
              <a:ext cx="4049" cy="604"/>
            </a:xfrm>
            <a:prstGeom prst="roundRect">
              <a:avLst>
                <a:gd name="adj" fmla="val 50000"/>
              </a:avLst>
            </a:prstGeom>
            <a:noFill/>
            <a:ln>
              <a:noFill/>
            </a:ln>
            <a:effectLst/>
          </p:spPr>
          <p:style>
            <a:lnRef idx="2">
              <a:schemeClr val="accent1">
                <a:lumMod val="75000"/>
              </a:schemeClr>
            </a:lnRef>
            <a:fillRef idx="1">
              <a:schemeClr val="accent1"/>
            </a:fillRef>
            <a:effectRef idx="0">
              <a:srgbClr val="FFFFFF"/>
            </a:effectRef>
            <a:fontRef idx="minor">
              <a:schemeClr val="lt1"/>
            </a:fontRef>
          </p:style>
          <p:txBody>
            <a:bodyPr lIns="0" tIns="0" rIns="0" bIns="0" rtlCol="0" anchor="ctr"/>
            <a:lstStyle/>
            <a:p>
              <a:pPr algn="ctr"/>
              <a:r>
                <a:rPr lang="zh-CN" altLang="en-US" sz="2000" b="1" spc="100" dirty="0">
                  <a:solidFill>
                    <a:schemeClr val="accent2"/>
                  </a:solidFill>
                  <a:latin typeface="微软雅黑" panose="020B0503020204020204" charset="-122"/>
                  <a:ea typeface="微软雅黑" panose="020B0503020204020204" charset="-122"/>
                </a:rPr>
                <a:t>增值服务付费型</a:t>
              </a:r>
              <a:r>
                <a:rPr lang="zh-CN" altLang="en-US" sz="2000" b="1" spc="100" dirty="0">
                  <a:solidFill>
                    <a:schemeClr val="accent2"/>
                  </a:solidFill>
                  <a:latin typeface="微软雅黑" panose="020B0503020204020204" charset="-122"/>
                  <a:ea typeface="微软雅黑" panose="020B0503020204020204" charset="-122"/>
                </a:rPr>
                <a:t>模式</a:t>
              </a:r>
              <a:endParaRPr lang="zh-CN" altLang="en-US" sz="2000" b="1" spc="100" dirty="0">
                <a:solidFill>
                  <a:schemeClr val="accent2"/>
                </a:solidFill>
                <a:latin typeface="微软雅黑" panose="020B0503020204020204" charset="-122"/>
                <a:ea typeface="微软雅黑" panose="020B0503020204020204" charset="-122"/>
              </a:endParaRPr>
            </a:p>
          </p:txBody>
        </p:sp>
        <p:sp>
          <p:nvSpPr>
            <p:cNvPr id="10" name="椭圆 9"/>
            <p:cNvSpPr/>
            <p:nvPr>
              <p:custDataLst>
                <p:tags r:id="rId8"/>
              </p:custDataLst>
            </p:nvPr>
          </p:nvSpPr>
          <p:spPr>
            <a:xfrm>
              <a:off x="10248" y="8361"/>
              <a:ext cx="792" cy="792"/>
            </a:xfrm>
            <a:prstGeom prst="ellipse">
              <a:avLst/>
            </a:prstGeom>
            <a:gradFill flip="none" rotWithShape="1">
              <a:gsLst>
                <a:gs pos="0">
                  <a:schemeClr val="accent2">
                    <a:lumMod val="20000"/>
                    <a:lumOff val="80000"/>
                    <a:alpha val="100000"/>
                  </a:schemeClr>
                </a:gs>
                <a:gs pos="21000">
                  <a:schemeClr val="accent2">
                    <a:lumMod val="60000"/>
                    <a:lumOff val="40000"/>
                    <a:alpha val="100000"/>
                  </a:schemeClr>
                </a:gs>
                <a:gs pos="80000">
                  <a:schemeClr val="accent2">
                    <a:alpha val="100000"/>
                  </a:schemeClr>
                </a:gs>
              </a:gsLst>
              <a:path path="circle">
                <a:fillToRect l="50000" t="-80000" r="50000" b="180000"/>
              </a:path>
              <a:tileRect/>
            </a:gradFill>
            <a:ln w="1191" cap="flat">
              <a:noFill/>
              <a:prstDash val="solid"/>
              <a:miter/>
            </a:ln>
          </p:spPr>
          <p:txBody>
            <a:bodyPr wrap="none" lIns="0" tIns="0" rIns="0" bIns="0" rtlCol="0" anchor="ctr"/>
            <a:lstStyle/>
            <a:p>
              <a:pPr algn="ctr"/>
              <a:r>
                <a:rPr lang="en-US" altLang="zh-CN" sz="1795" b="1" dirty="0">
                  <a:solidFill>
                    <a:srgbClr val="FFFFFF"/>
                  </a:solidFill>
                  <a:latin typeface="微软雅黑" panose="020B0503020204020204" charset="-122"/>
                  <a:ea typeface="微软雅黑" panose="020B0503020204020204" charset="-122"/>
                </a:rPr>
                <a:t>02</a:t>
              </a:r>
              <a:endParaRPr lang="en-US" altLang="zh-CN" sz="1795" b="1" dirty="0">
                <a:solidFill>
                  <a:srgbClr val="FFFFFF"/>
                </a:solidFill>
                <a:latin typeface="微软雅黑" panose="020B0503020204020204" charset="-122"/>
                <a:ea typeface="微软雅黑" panose="020B0503020204020204" charset="-122"/>
              </a:endParaRPr>
            </a:p>
          </p:txBody>
        </p:sp>
        <p:sp>
          <p:nvSpPr>
            <p:cNvPr id="11" name="矩形: 圆角 16"/>
            <p:cNvSpPr/>
            <p:nvPr>
              <p:custDataLst>
                <p:tags r:id="rId9"/>
              </p:custDataLst>
            </p:nvPr>
          </p:nvSpPr>
          <p:spPr>
            <a:xfrm>
              <a:off x="1928" y="7398"/>
              <a:ext cx="5359" cy="604"/>
            </a:xfrm>
            <a:prstGeom prst="roundRect">
              <a:avLst>
                <a:gd name="adj" fmla="val 50000"/>
              </a:avLst>
            </a:prstGeom>
            <a:noFill/>
            <a:ln>
              <a:noFill/>
            </a:ln>
            <a:effectLst/>
          </p:spPr>
          <p:style>
            <a:lnRef idx="2">
              <a:schemeClr val="accent1">
                <a:lumMod val="75000"/>
              </a:schemeClr>
            </a:lnRef>
            <a:fillRef idx="1">
              <a:schemeClr val="accent1"/>
            </a:fillRef>
            <a:effectRef idx="0">
              <a:srgbClr val="FFFFFF"/>
            </a:effectRef>
            <a:fontRef idx="minor">
              <a:schemeClr val="lt1"/>
            </a:fontRef>
          </p:style>
          <p:txBody>
            <a:bodyPr lIns="0" tIns="0" rIns="0" bIns="0" rtlCol="0" anchor="ctr"/>
            <a:lstStyle/>
            <a:p>
              <a:pPr algn="ctr"/>
              <a:r>
                <a:rPr lang="zh-CN" altLang="en-US" sz="2000" b="1" spc="100" dirty="0">
                  <a:solidFill>
                    <a:schemeClr val="accent1"/>
                  </a:solidFill>
                  <a:latin typeface="微软雅黑" panose="020B0503020204020204" charset="-122"/>
                  <a:ea typeface="微软雅黑" panose="020B0503020204020204" charset="-122"/>
                </a:rPr>
                <a:t>内容付费型模式</a:t>
              </a:r>
              <a:endParaRPr lang="zh-CN" altLang="en-US" sz="2000" b="1" spc="100" dirty="0">
                <a:solidFill>
                  <a:schemeClr val="accent1"/>
                </a:solidFill>
                <a:latin typeface="微软雅黑" panose="020B0503020204020204" charset="-122"/>
                <a:ea typeface="微软雅黑" panose="020B0503020204020204" charset="-122"/>
              </a:endParaRPr>
            </a:p>
          </p:txBody>
        </p:sp>
        <p:sp>
          <p:nvSpPr>
            <p:cNvPr id="13" name="椭圆 12"/>
            <p:cNvSpPr/>
            <p:nvPr>
              <p:custDataLst>
                <p:tags r:id="rId10"/>
              </p:custDataLst>
            </p:nvPr>
          </p:nvSpPr>
          <p:spPr>
            <a:xfrm>
              <a:off x="4012" y="8281"/>
              <a:ext cx="792" cy="792"/>
            </a:xfrm>
            <a:prstGeom prst="ellipse">
              <a:avLst/>
            </a:prstGeom>
            <a:gradFill flip="none" rotWithShape="1">
              <a:gsLst>
                <a:gs pos="0">
                  <a:schemeClr val="accent1">
                    <a:lumMod val="20000"/>
                    <a:lumOff val="80000"/>
                    <a:alpha val="100000"/>
                  </a:schemeClr>
                </a:gs>
                <a:gs pos="21000">
                  <a:schemeClr val="accent1">
                    <a:lumMod val="60000"/>
                    <a:lumOff val="40000"/>
                    <a:alpha val="100000"/>
                  </a:schemeClr>
                </a:gs>
                <a:gs pos="80000">
                  <a:schemeClr val="accent1">
                    <a:alpha val="100000"/>
                  </a:schemeClr>
                </a:gs>
              </a:gsLst>
              <a:path path="circle">
                <a:fillToRect l="50000" t="-80000" r="50000" b="180000"/>
              </a:path>
              <a:tileRect/>
            </a:gradFill>
            <a:ln w="1191" cap="flat">
              <a:noFill/>
              <a:prstDash val="solid"/>
              <a:miter/>
            </a:ln>
          </p:spPr>
          <p:txBody>
            <a:bodyPr wrap="none" lIns="0" tIns="0" rIns="0" bIns="0" rtlCol="0" anchor="ctr"/>
            <a:lstStyle/>
            <a:p>
              <a:pPr algn="ctr"/>
              <a:r>
                <a:rPr lang="en-US" altLang="zh-CN" sz="1795" b="1" dirty="0">
                  <a:solidFill>
                    <a:srgbClr val="FFFFFF"/>
                  </a:solidFill>
                  <a:latin typeface="微软雅黑" panose="020B0503020204020204" charset="-122"/>
                  <a:ea typeface="微软雅黑" panose="020B0503020204020204" charset="-122"/>
                </a:rPr>
                <a:t>01</a:t>
              </a:r>
              <a:endParaRPr lang="en-US" altLang="zh-CN" sz="1795" b="1" dirty="0">
                <a:solidFill>
                  <a:srgbClr val="FFFFFF"/>
                </a:solidFill>
                <a:latin typeface="微软雅黑" panose="020B0503020204020204" charset="-122"/>
                <a:ea typeface="微软雅黑" panose="020B050302020402020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399" advTm="5000"/>
    </mc:Choice>
    <mc:Fallback>
      <p:transition spd="slow" advTm="500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11811000" y="6108526"/>
            <a:ext cx="381000" cy="190674"/>
          </a:xfrm>
          <a:prstGeom prst="rect">
            <a:avLst/>
          </a:prstGeom>
          <a:solidFill>
            <a:srgbClr val="027F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思源黑体 CN Bold" panose="020B0800000000000000" pitchFamily="34" charset="-122"/>
              <a:ea typeface="思源黑体 CN Bold" panose="020B0800000000000000" pitchFamily="34" charset="-122"/>
            </a:endParaRPr>
          </a:p>
        </p:txBody>
      </p:sp>
      <p:sp>
        <p:nvSpPr>
          <p:cNvPr id="3" name="圆角矩形 2"/>
          <p:cNvSpPr/>
          <p:nvPr/>
        </p:nvSpPr>
        <p:spPr>
          <a:xfrm>
            <a:off x="1178560" y="2091055"/>
            <a:ext cx="577850" cy="2906395"/>
          </a:xfrm>
          <a:prstGeom prst="roundRect">
            <a:avLst>
              <a:gd name="adj" fmla="val 50000"/>
            </a:avLst>
          </a:prstGeom>
          <a:solidFill>
            <a:schemeClr val="accent1">
              <a:lumMod val="20000"/>
              <a:lumOff val="80000"/>
            </a:schemeClr>
          </a:solidFill>
          <a:ln>
            <a:solidFill>
              <a:schemeClr val="accent1">
                <a:lumMod val="20000"/>
                <a:lumOff val="80000"/>
              </a:schemeClr>
            </a:solidFill>
          </a:ln>
          <a:effectLst/>
        </p:spPr>
        <p:style>
          <a:lnRef idx="2">
            <a:schemeClr val="accent1">
              <a:lumMod val="75000"/>
            </a:schemeClr>
          </a:lnRef>
          <a:fillRef idx="1">
            <a:schemeClr val="accent1"/>
          </a:fillRef>
          <a:effectRef idx="0">
            <a:srgbClr val="FFFFFF"/>
          </a:effectRef>
          <a:fontRef idx="minor">
            <a:schemeClr val="lt1"/>
          </a:fontRef>
        </p:style>
        <p:txBody>
          <a:bodyPr rtlCol="0" anchor="ctr"/>
          <a:p>
            <a:pPr indent="0" algn="ctr" fontAlgn="auto">
              <a:lnSpc>
                <a:spcPts val="3000"/>
              </a:lnSpc>
            </a:pPr>
            <a:r>
              <a:rPr lang="zh-CN" altLang="en-US" sz="2400" b="1">
                <a:solidFill>
                  <a:srgbClr val="404040"/>
                </a:solidFill>
                <a:latin typeface="微软雅黑" panose="020B0503020204020204" charset="-122"/>
                <a:ea typeface="微软雅黑" panose="020B0503020204020204" charset="-122"/>
              </a:rPr>
              <a:t>内容付费型模式</a:t>
            </a:r>
            <a:endParaRPr lang="zh-CN" altLang="en-US" sz="2400" b="1">
              <a:solidFill>
                <a:srgbClr val="404040"/>
              </a:solidFill>
              <a:latin typeface="微软雅黑" panose="020B0503020204020204" charset="-122"/>
              <a:ea typeface="微软雅黑" panose="020B0503020204020204" charset="-122"/>
            </a:endParaRPr>
          </a:p>
        </p:txBody>
      </p:sp>
      <p:sp>
        <p:nvSpPr>
          <p:cNvPr id="4" name="文本框 3"/>
          <p:cNvSpPr txBox="1"/>
          <p:nvPr/>
        </p:nvSpPr>
        <p:spPr>
          <a:xfrm>
            <a:off x="1265555" y="5200650"/>
            <a:ext cx="8912860" cy="1098550"/>
          </a:xfrm>
          <a:prstGeom prst="rect">
            <a:avLst/>
          </a:prstGeom>
        </p:spPr>
        <p:txBody>
          <a:bodyPr wrap="square" lIns="0" tIns="0" rIns="0" bIns="0" rtlCol="0" anchor="t">
            <a:spAutoFit/>
          </a:bodyPr>
          <a:p>
            <a:pPr marL="0" lvl="1" indent="0" algn="ctr">
              <a:lnSpc>
                <a:spcPts val="8570"/>
              </a:lnSpc>
              <a:spcBef>
                <a:spcPct val="0"/>
              </a:spcBef>
            </a:pPr>
            <a:r>
              <a:rPr lang="zh-CN" altLang="en-US" sz="1400">
                <a:solidFill>
                  <a:srgbClr val="404040"/>
                </a:solidFill>
                <a:uFillTx/>
                <a:latin typeface="微软雅黑" panose="020B0503020204020204" charset="-122"/>
                <a:ea typeface="微软雅黑" panose="020B0503020204020204" charset="-122"/>
                <a:cs typeface="微软雅黑" panose="020B0503020204020204" charset="-122"/>
                <a:sym typeface="思源黑体 Heavy" panose="020B0A00000000000000" charset="-122"/>
              </a:rPr>
              <a:t>《纽约时报》</a:t>
            </a:r>
            <a:endParaRPr lang="zh-CN" altLang="en-US" sz="1400">
              <a:solidFill>
                <a:srgbClr val="404040"/>
              </a:solidFill>
              <a:uFillTx/>
              <a:latin typeface="微软雅黑" panose="020B0503020204020204" charset="-122"/>
              <a:ea typeface="微软雅黑" panose="020B0503020204020204" charset="-122"/>
              <a:cs typeface="微软雅黑" panose="020B0503020204020204" charset="-122"/>
              <a:sym typeface="思源黑体 Heavy" panose="020B0A00000000000000" charset="-122"/>
            </a:endParaRPr>
          </a:p>
        </p:txBody>
      </p:sp>
      <p:pic>
        <p:nvPicPr>
          <p:cNvPr id="11" name="图片 10" descr="微信图片_20250224165824"/>
          <p:cNvPicPr>
            <a:picLocks noChangeAspect="1"/>
          </p:cNvPicPr>
          <p:nvPr/>
        </p:nvPicPr>
        <p:blipFill>
          <a:blip r:embed="rId1"/>
          <a:srcRect b="21264"/>
          <a:stretch>
            <a:fillRect/>
          </a:stretch>
        </p:blipFill>
        <p:spPr>
          <a:xfrm>
            <a:off x="3728720" y="1364615"/>
            <a:ext cx="3985895" cy="4359275"/>
          </a:xfrm>
          <a:prstGeom prst="rect">
            <a:avLst/>
          </a:prstGeom>
        </p:spPr>
      </p:pic>
      <p:grpSp>
        <p:nvGrpSpPr>
          <p:cNvPr id="13" name="组合 12"/>
          <p:cNvGrpSpPr/>
          <p:nvPr/>
        </p:nvGrpSpPr>
        <p:grpSpPr>
          <a:xfrm>
            <a:off x="298450" y="240665"/>
            <a:ext cx="7024370" cy="743555"/>
            <a:chOff x="273050" y="421670"/>
            <a:chExt cx="2438400" cy="743555"/>
          </a:xfrm>
        </p:grpSpPr>
        <p:sp>
          <p:nvSpPr>
            <p:cNvPr id="14" name="文本框 13"/>
            <p:cNvSpPr txBox="1"/>
            <p:nvPr/>
          </p:nvSpPr>
          <p:spPr>
            <a:xfrm>
              <a:off x="273050" y="421670"/>
              <a:ext cx="2438400" cy="706755"/>
            </a:xfrm>
            <a:prstGeom prst="rect">
              <a:avLst/>
            </a:prstGeom>
            <a:noFill/>
          </p:spPr>
          <p:txBody>
            <a:bodyPr wrap="square" rtlCol="0">
              <a:spAutoFit/>
            </a:bodyPr>
            <a:p>
              <a:r>
                <a:rPr lang="en-US" altLang="zh-CN" sz="4000" dirty="0">
                  <a:solidFill>
                    <a:srgbClr val="027FFD"/>
                  </a:solidFill>
                  <a:latin typeface="汉仪力量黑简" panose="00020600040101010101" charset="-122"/>
                  <a:ea typeface="汉仪力量黑简" panose="00020600040101010101" charset="-122"/>
                  <a:cs typeface="汉仪力量黑简" panose="00020600040101010101" charset="-122"/>
                  <a:sym typeface="汉仪力量黑简" panose="00020600040101010101" charset="-122"/>
                </a:rPr>
                <a:t>08 </a:t>
              </a:r>
              <a:r>
                <a:rPr lang="zh-CN" altLang="en-US" sz="4000" dirty="0">
                  <a:solidFill>
                    <a:srgbClr val="027FFD"/>
                  </a:solidFill>
                  <a:latin typeface="汉仪力量黑简" panose="00020600040101010101" charset="-122"/>
                  <a:ea typeface="汉仪力量黑简" panose="00020600040101010101" charset="-122"/>
                  <a:cs typeface="汉仪力量黑简" panose="00020600040101010101" charset="-122"/>
                  <a:sym typeface="汉仪力量黑简" panose="00020600040101010101" charset="-122"/>
                </a:rPr>
                <a:t>数据新闻的未来</a:t>
              </a:r>
              <a:endParaRPr lang="zh-CN" altLang="en-US" sz="4000" dirty="0">
                <a:solidFill>
                  <a:srgbClr val="027FFD"/>
                </a:solidFill>
                <a:latin typeface="汉仪力量黑简" panose="00020600040101010101" charset="-122"/>
                <a:ea typeface="汉仪力量黑简" panose="00020600040101010101" charset="-122"/>
                <a:cs typeface="汉仪力量黑简" panose="00020600040101010101" charset="-122"/>
                <a:sym typeface="汉仪力量黑简" panose="00020600040101010101" charset="-122"/>
              </a:endParaRPr>
            </a:p>
          </p:txBody>
        </p:sp>
        <p:cxnSp>
          <p:nvCxnSpPr>
            <p:cNvPr id="15" name="直接连接符 14"/>
            <p:cNvCxnSpPr/>
            <p:nvPr/>
          </p:nvCxnSpPr>
          <p:spPr>
            <a:xfrm>
              <a:off x="279400" y="1165225"/>
              <a:ext cx="237490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slow" p14:dur="1399" advTm="5000"/>
    </mc:Choice>
    <mc:Fallback>
      <p:transition spd="slow" advTm="500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11811000" y="6108526"/>
            <a:ext cx="381000" cy="190674"/>
          </a:xfrm>
          <a:prstGeom prst="rect">
            <a:avLst/>
          </a:prstGeom>
          <a:solidFill>
            <a:srgbClr val="027F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思源黑体 CN Bold" panose="020B0800000000000000" pitchFamily="34" charset="-122"/>
              <a:ea typeface="思源黑体 CN Bold" panose="020B0800000000000000" pitchFamily="34" charset="-122"/>
            </a:endParaRPr>
          </a:p>
        </p:txBody>
      </p:sp>
      <p:sp>
        <p:nvSpPr>
          <p:cNvPr id="3" name="圆角矩形 2"/>
          <p:cNvSpPr/>
          <p:nvPr/>
        </p:nvSpPr>
        <p:spPr>
          <a:xfrm>
            <a:off x="563880" y="1724660"/>
            <a:ext cx="577850" cy="3778250"/>
          </a:xfrm>
          <a:prstGeom prst="roundRect">
            <a:avLst>
              <a:gd name="adj" fmla="val 50000"/>
            </a:avLst>
          </a:prstGeom>
          <a:solidFill>
            <a:schemeClr val="accent1">
              <a:lumMod val="20000"/>
              <a:lumOff val="80000"/>
            </a:schemeClr>
          </a:solidFill>
          <a:ln>
            <a:solidFill>
              <a:schemeClr val="accent1">
                <a:lumMod val="20000"/>
                <a:lumOff val="80000"/>
              </a:schemeClr>
            </a:solidFill>
          </a:ln>
          <a:effectLst/>
        </p:spPr>
        <p:style>
          <a:lnRef idx="2">
            <a:schemeClr val="accent1">
              <a:lumMod val="75000"/>
            </a:schemeClr>
          </a:lnRef>
          <a:fillRef idx="1">
            <a:schemeClr val="accent1"/>
          </a:fillRef>
          <a:effectRef idx="0">
            <a:srgbClr val="FFFFFF"/>
          </a:effectRef>
          <a:fontRef idx="minor">
            <a:schemeClr val="lt1"/>
          </a:fontRef>
        </p:style>
        <p:txBody>
          <a:bodyPr rtlCol="0" anchor="ctr"/>
          <a:p>
            <a:pPr indent="0" algn="ctr" fontAlgn="auto">
              <a:lnSpc>
                <a:spcPts val="3000"/>
              </a:lnSpc>
            </a:pPr>
            <a:r>
              <a:rPr lang="zh-CN" altLang="en-US" sz="2400" b="1">
                <a:solidFill>
                  <a:srgbClr val="404040"/>
                </a:solidFill>
                <a:latin typeface="微软雅黑" panose="020B0503020204020204" charset="-122"/>
                <a:ea typeface="微软雅黑" panose="020B0503020204020204" charset="-122"/>
              </a:rPr>
              <a:t>增值服务付费</a:t>
            </a:r>
            <a:endParaRPr lang="zh-CN" altLang="en-US" sz="2400" b="1">
              <a:solidFill>
                <a:srgbClr val="404040"/>
              </a:solidFill>
              <a:latin typeface="微软雅黑" panose="020B0503020204020204" charset="-122"/>
              <a:ea typeface="微软雅黑" panose="020B0503020204020204" charset="-122"/>
            </a:endParaRPr>
          </a:p>
          <a:p>
            <a:pPr indent="0" algn="ctr" fontAlgn="auto">
              <a:lnSpc>
                <a:spcPts val="3000"/>
              </a:lnSpc>
            </a:pPr>
            <a:r>
              <a:rPr lang="zh-CN" altLang="en-US" sz="2400" b="1">
                <a:solidFill>
                  <a:srgbClr val="404040"/>
                </a:solidFill>
                <a:latin typeface="微软雅黑" panose="020B0503020204020204" charset="-122"/>
                <a:ea typeface="微软雅黑" panose="020B0503020204020204" charset="-122"/>
              </a:rPr>
              <a:t>型模式</a:t>
            </a:r>
            <a:endParaRPr lang="zh-CN" altLang="en-US" sz="2400" b="1">
              <a:solidFill>
                <a:srgbClr val="404040"/>
              </a:solidFill>
              <a:latin typeface="微软雅黑" panose="020B0503020204020204" charset="-122"/>
              <a:ea typeface="微软雅黑" panose="020B0503020204020204" charset="-122"/>
            </a:endParaRPr>
          </a:p>
        </p:txBody>
      </p:sp>
      <p:sp>
        <p:nvSpPr>
          <p:cNvPr id="4" name="文本框 3"/>
          <p:cNvSpPr txBox="1"/>
          <p:nvPr/>
        </p:nvSpPr>
        <p:spPr>
          <a:xfrm>
            <a:off x="-353695" y="5614035"/>
            <a:ext cx="8623935" cy="1062355"/>
          </a:xfrm>
          <a:prstGeom prst="rect">
            <a:avLst/>
          </a:prstGeom>
        </p:spPr>
        <p:txBody>
          <a:bodyPr wrap="square" lIns="0" tIns="0" rIns="0" bIns="0" rtlCol="0" anchor="t">
            <a:noAutofit/>
          </a:bodyPr>
          <a:p>
            <a:pPr marL="0" lvl="1" indent="0" algn="ctr" fontAlgn="auto">
              <a:lnSpc>
                <a:spcPct val="150000"/>
              </a:lnSpc>
              <a:spcBef>
                <a:spcPct val="0"/>
              </a:spcBef>
            </a:pPr>
            <a:r>
              <a:rPr lang="zh-CN" altLang="en-US" sz="1400">
                <a:solidFill>
                  <a:srgbClr val="404040"/>
                </a:solidFill>
                <a:uFillTx/>
                <a:latin typeface="微软雅黑" panose="020B0503020204020204" charset="-122"/>
                <a:ea typeface="微软雅黑" panose="020B0503020204020204" charset="-122"/>
                <a:cs typeface="微软雅黑" panose="020B0503020204020204" charset="-122"/>
                <a:sym typeface="思源黑体 Heavy" panose="020B0A00000000000000" charset="-122"/>
              </a:rPr>
              <a:t>《经济学人》</a:t>
            </a:r>
            <a:r>
              <a:rPr lang="en-US" altLang="zh-CN" sz="1400">
                <a:solidFill>
                  <a:srgbClr val="404040"/>
                </a:solidFill>
                <a:uFillTx/>
                <a:latin typeface="微软雅黑" panose="020B0503020204020204" charset="-122"/>
                <a:ea typeface="微软雅黑" panose="020B0503020204020204" charset="-122"/>
                <a:cs typeface="微软雅黑" panose="020B0503020204020204" charset="-122"/>
                <a:sym typeface="思源黑体 Heavy" panose="020B0A00000000000000" charset="-122"/>
              </a:rPr>
              <a:t> </a:t>
            </a:r>
            <a:r>
              <a:rPr lang="zh-CN" altLang="en-US" sz="1400">
                <a:solidFill>
                  <a:srgbClr val="404040"/>
                </a:solidFill>
                <a:uFillTx/>
                <a:latin typeface="微软雅黑" panose="020B0503020204020204" charset="-122"/>
                <a:ea typeface="微软雅黑" panose="020B0503020204020204" charset="-122"/>
                <a:cs typeface="微软雅黑" panose="020B0503020204020204" charset="-122"/>
                <a:sym typeface="思源黑体 Heavy" panose="020B0A00000000000000" charset="-122"/>
              </a:rPr>
              <a:t>集团下的经济学人智库</a:t>
            </a:r>
            <a:r>
              <a:rPr lang="en-US" altLang="zh-CN" sz="1400">
                <a:solidFill>
                  <a:srgbClr val="404040"/>
                </a:solidFill>
                <a:uFillTx/>
                <a:latin typeface="微软雅黑" panose="020B0503020204020204" charset="-122"/>
                <a:ea typeface="微软雅黑" panose="020B0503020204020204" charset="-122"/>
                <a:cs typeface="微软雅黑" panose="020B0503020204020204" charset="-122"/>
                <a:sym typeface="思源黑体 Heavy" panose="020B0A00000000000000" charset="-122"/>
              </a:rPr>
              <a:t> </a:t>
            </a:r>
            <a:endParaRPr lang="en-US" altLang="zh-CN" sz="1400">
              <a:solidFill>
                <a:srgbClr val="404040"/>
              </a:solidFill>
              <a:uFillTx/>
              <a:latin typeface="微软雅黑" panose="020B0503020204020204" charset="-122"/>
              <a:ea typeface="微软雅黑" panose="020B0503020204020204" charset="-122"/>
              <a:cs typeface="微软雅黑" panose="020B0503020204020204" charset="-122"/>
              <a:sym typeface="思源黑体 Heavy" panose="020B0A00000000000000" charset="-122"/>
            </a:endParaRPr>
          </a:p>
          <a:p>
            <a:pPr marL="0" lvl="1" indent="0" algn="ctr" fontAlgn="auto">
              <a:lnSpc>
                <a:spcPct val="150000"/>
              </a:lnSpc>
              <a:spcBef>
                <a:spcPct val="0"/>
              </a:spcBef>
            </a:pPr>
            <a:r>
              <a:rPr lang="zh-CN" altLang="en-US" sz="1400">
                <a:solidFill>
                  <a:srgbClr val="404040"/>
                </a:solidFill>
                <a:uFillTx/>
                <a:latin typeface="微软雅黑" panose="020B0503020204020204" charset="-122"/>
                <a:ea typeface="微软雅黑" panose="020B0503020204020204" charset="-122"/>
                <a:cs typeface="微软雅黑" panose="020B0503020204020204" charset="-122"/>
                <a:sym typeface="思源黑体 Heavy" panose="020B0A00000000000000" charset="-122"/>
              </a:rPr>
              <a:t>（</a:t>
            </a:r>
            <a:r>
              <a:rPr lang="en-US" altLang="zh-CN" sz="1400">
                <a:solidFill>
                  <a:srgbClr val="404040"/>
                </a:solidFill>
                <a:uFillTx/>
                <a:latin typeface="微软雅黑" panose="020B0503020204020204" charset="-122"/>
                <a:ea typeface="微软雅黑" panose="020B0503020204020204" charset="-122"/>
                <a:cs typeface="微软雅黑" panose="020B0503020204020204" charset="-122"/>
                <a:sym typeface="思源黑体 Heavy" panose="020B0A00000000000000" charset="-122"/>
              </a:rPr>
              <a:t>Economist Intelligence Unit</a:t>
            </a:r>
            <a:r>
              <a:rPr lang="zh-CN" altLang="en-US" sz="1400">
                <a:solidFill>
                  <a:srgbClr val="404040"/>
                </a:solidFill>
                <a:uFillTx/>
                <a:latin typeface="微软雅黑" panose="020B0503020204020204" charset="-122"/>
                <a:ea typeface="微软雅黑" panose="020B0503020204020204" charset="-122"/>
                <a:cs typeface="微软雅黑" panose="020B0503020204020204" charset="-122"/>
                <a:sym typeface="思源黑体 Heavy" panose="020B0A00000000000000" charset="-122"/>
              </a:rPr>
              <a:t>）</a:t>
            </a:r>
            <a:endParaRPr lang="zh-CN" altLang="en-US" sz="1400">
              <a:solidFill>
                <a:srgbClr val="404040"/>
              </a:solidFill>
              <a:uFillTx/>
              <a:latin typeface="微软雅黑" panose="020B0503020204020204" charset="-122"/>
              <a:ea typeface="微软雅黑" panose="020B0503020204020204" charset="-122"/>
              <a:cs typeface="微软雅黑" panose="020B0503020204020204" charset="-122"/>
              <a:sym typeface="思源黑体 Heavy" panose="020B0A00000000000000" charset="-122"/>
            </a:endParaRPr>
          </a:p>
        </p:txBody>
      </p:sp>
      <p:sp>
        <p:nvSpPr>
          <p:cNvPr id="6" name="文本框 5"/>
          <p:cNvSpPr txBox="1"/>
          <p:nvPr/>
        </p:nvSpPr>
        <p:spPr>
          <a:xfrm>
            <a:off x="6245860" y="5200650"/>
            <a:ext cx="5264785" cy="1098550"/>
          </a:xfrm>
          <a:prstGeom prst="rect">
            <a:avLst/>
          </a:prstGeom>
        </p:spPr>
        <p:txBody>
          <a:bodyPr wrap="square" lIns="0" tIns="0" rIns="0" bIns="0" rtlCol="0" anchor="t">
            <a:spAutoFit/>
          </a:bodyPr>
          <a:p>
            <a:pPr marL="0" lvl="1" indent="0" algn="ctr">
              <a:lnSpc>
                <a:spcPts val="8570"/>
              </a:lnSpc>
              <a:spcBef>
                <a:spcPct val="0"/>
              </a:spcBef>
            </a:pPr>
            <a:r>
              <a:rPr lang="zh-CN" altLang="en-US" sz="1400">
                <a:solidFill>
                  <a:srgbClr val="404040"/>
                </a:solidFill>
                <a:uFillTx/>
                <a:latin typeface="微软雅黑" panose="020B0503020204020204" charset="-122"/>
                <a:ea typeface="微软雅黑" panose="020B0503020204020204" charset="-122"/>
                <a:cs typeface="微软雅黑" panose="020B0503020204020204" charset="-122"/>
                <a:sym typeface="思源黑体 Heavy" panose="020B0A00000000000000" charset="-122"/>
              </a:rPr>
              <a:t>第一财经商业数据中心</a:t>
            </a:r>
            <a:r>
              <a:rPr lang="en-US" altLang="zh-CN" sz="1400">
                <a:solidFill>
                  <a:srgbClr val="404040"/>
                </a:solidFill>
                <a:uFillTx/>
                <a:latin typeface="微软雅黑" panose="020B0503020204020204" charset="-122"/>
                <a:ea typeface="微软雅黑" panose="020B0503020204020204" charset="-122"/>
                <a:cs typeface="微软雅黑" panose="020B0503020204020204" charset="-122"/>
                <a:sym typeface="思源黑体 Heavy" panose="020B0A00000000000000" charset="-122"/>
              </a:rPr>
              <a:t> </a:t>
            </a:r>
            <a:r>
              <a:rPr lang="zh-CN" altLang="en-US" sz="1400">
                <a:solidFill>
                  <a:srgbClr val="404040"/>
                </a:solidFill>
                <a:uFillTx/>
                <a:latin typeface="微软雅黑" panose="020B0503020204020204" charset="-122"/>
                <a:ea typeface="微软雅黑" panose="020B0503020204020204" charset="-122"/>
                <a:cs typeface="微软雅黑" panose="020B0503020204020204" charset="-122"/>
                <a:sym typeface="思源黑体 Heavy" panose="020B0A00000000000000" charset="-122"/>
              </a:rPr>
              <a:t>（</a:t>
            </a:r>
            <a:r>
              <a:rPr lang="en-US" altLang="zh-CN" sz="1400">
                <a:solidFill>
                  <a:srgbClr val="404040"/>
                </a:solidFill>
                <a:uFillTx/>
                <a:latin typeface="微软雅黑" panose="020B0503020204020204" charset="-122"/>
                <a:ea typeface="微软雅黑" panose="020B0503020204020204" charset="-122"/>
                <a:cs typeface="微软雅黑" panose="020B0503020204020204" charset="-122"/>
                <a:sym typeface="思源黑体 Heavy" panose="020B0A00000000000000" charset="-122"/>
              </a:rPr>
              <a:t>CBNData</a:t>
            </a:r>
            <a:r>
              <a:rPr lang="zh-CN" altLang="en-US" sz="1400">
                <a:solidFill>
                  <a:srgbClr val="404040"/>
                </a:solidFill>
                <a:uFillTx/>
                <a:latin typeface="微软雅黑" panose="020B0503020204020204" charset="-122"/>
                <a:ea typeface="微软雅黑" panose="020B0503020204020204" charset="-122"/>
                <a:cs typeface="微软雅黑" panose="020B0503020204020204" charset="-122"/>
                <a:sym typeface="思源黑体 Heavy" panose="020B0A00000000000000" charset="-122"/>
              </a:rPr>
              <a:t>）</a:t>
            </a:r>
            <a:endParaRPr lang="zh-CN" altLang="en-US" sz="1400">
              <a:solidFill>
                <a:srgbClr val="404040"/>
              </a:solidFill>
              <a:uFillTx/>
              <a:latin typeface="微软雅黑" panose="020B0503020204020204" charset="-122"/>
              <a:ea typeface="微软雅黑" panose="020B0503020204020204" charset="-122"/>
              <a:cs typeface="微软雅黑" panose="020B0503020204020204" charset="-122"/>
              <a:sym typeface="思源黑体 Heavy" panose="020B0A00000000000000" charset="-122"/>
            </a:endParaRPr>
          </a:p>
        </p:txBody>
      </p:sp>
      <p:pic>
        <p:nvPicPr>
          <p:cNvPr id="10" name="图片 9" descr="d043ad4bd11373f0dac1cf30a50f4bfbfaed04a6"/>
          <p:cNvPicPr>
            <a:picLocks noChangeAspect="1"/>
          </p:cNvPicPr>
          <p:nvPr/>
        </p:nvPicPr>
        <p:blipFill>
          <a:blip r:embed="rId1"/>
          <a:stretch>
            <a:fillRect/>
          </a:stretch>
        </p:blipFill>
        <p:spPr>
          <a:xfrm>
            <a:off x="2082800" y="1599565"/>
            <a:ext cx="3750310" cy="3903345"/>
          </a:xfrm>
          <a:prstGeom prst="rect">
            <a:avLst/>
          </a:prstGeom>
        </p:spPr>
      </p:pic>
      <p:pic>
        <p:nvPicPr>
          <p:cNvPr id="11" name="图片 10" descr="屏幕截图_24-2-2025_17323_bkimg.cdn.bcebos.com"/>
          <p:cNvPicPr>
            <a:picLocks noChangeAspect="1"/>
          </p:cNvPicPr>
          <p:nvPr/>
        </p:nvPicPr>
        <p:blipFill>
          <a:blip r:embed="rId2"/>
          <a:stretch>
            <a:fillRect/>
          </a:stretch>
        </p:blipFill>
        <p:spPr>
          <a:xfrm>
            <a:off x="7158355" y="1183640"/>
            <a:ext cx="3299460" cy="4430395"/>
          </a:xfrm>
          <a:prstGeom prst="rect">
            <a:avLst/>
          </a:prstGeom>
        </p:spPr>
      </p:pic>
      <p:grpSp>
        <p:nvGrpSpPr>
          <p:cNvPr id="13" name="组合 12"/>
          <p:cNvGrpSpPr/>
          <p:nvPr/>
        </p:nvGrpSpPr>
        <p:grpSpPr>
          <a:xfrm>
            <a:off x="298450" y="240665"/>
            <a:ext cx="7024370" cy="743555"/>
            <a:chOff x="273050" y="421670"/>
            <a:chExt cx="2438400" cy="743555"/>
          </a:xfrm>
        </p:grpSpPr>
        <p:sp>
          <p:nvSpPr>
            <p:cNvPr id="14" name="文本框 13"/>
            <p:cNvSpPr txBox="1"/>
            <p:nvPr/>
          </p:nvSpPr>
          <p:spPr>
            <a:xfrm>
              <a:off x="273050" y="421670"/>
              <a:ext cx="2438400" cy="706755"/>
            </a:xfrm>
            <a:prstGeom prst="rect">
              <a:avLst/>
            </a:prstGeom>
            <a:noFill/>
          </p:spPr>
          <p:txBody>
            <a:bodyPr wrap="square" rtlCol="0">
              <a:spAutoFit/>
            </a:bodyPr>
            <a:lstStyle/>
            <a:p>
              <a:r>
                <a:rPr lang="en-US" altLang="zh-CN" sz="4000" dirty="0">
                  <a:solidFill>
                    <a:srgbClr val="027FFD"/>
                  </a:solidFill>
                  <a:latin typeface="汉仪力量黑简" panose="00020600040101010101" charset="-122"/>
                  <a:ea typeface="汉仪力量黑简" panose="00020600040101010101" charset="-122"/>
                  <a:cs typeface="汉仪力量黑简" panose="00020600040101010101" charset="-122"/>
                  <a:sym typeface="汉仪力量黑简" panose="00020600040101010101" charset="-122"/>
                </a:rPr>
                <a:t>08 </a:t>
              </a:r>
              <a:r>
                <a:rPr lang="zh-CN" altLang="en-US" sz="4000" dirty="0">
                  <a:solidFill>
                    <a:srgbClr val="027FFD"/>
                  </a:solidFill>
                  <a:latin typeface="汉仪力量黑简" panose="00020600040101010101" charset="-122"/>
                  <a:ea typeface="汉仪力量黑简" panose="00020600040101010101" charset="-122"/>
                  <a:cs typeface="汉仪力量黑简" panose="00020600040101010101" charset="-122"/>
                  <a:sym typeface="汉仪力量黑简" panose="00020600040101010101" charset="-122"/>
                </a:rPr>
                <a:t>数据新闻的未来</a:t>
              </a:r>
              <a:endParaRPr lang="zh-CN" altLang="en-US" sz="4000" dirty="0">
                <a:solidFill>
                  <a:srgbClr val="027FFD"/>
                </a:solidFill>
                <a:latin typeface="汉仪力量黑简" panose="00020600040101010101" charset="-122"/>
                <a:ea typeface="汉仪力量黑简" panose="00020600040101010101" charset="-122"/>
                <a:cs typeface="汉仪力量黑简" panose="00020600040101010101" charset="-122"/>
                <a:sym typeface="汉仪力量黑简" panose="00020600040101010101" charset="-122"/>
              </a:endParaRPr>
            </a:p>
          </p:txBody>
        </p:sp>
        <p:cxnSp>
          <p:nvCxnSpPr>
            <p:cNvPr id="15" name="直接连接符 14"/>
            <p:cNvCxnSpPr/>
            <p:nvPr/>
          </p:nvCxnSpPr>
          <p:spPr>
            <a:xfrm>
              <a:off x="279400" y="1165225"/>
              <a:ext cx="237490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slow" p14:dur="1399" advTm="5000"/>
    </mc:Choice>
    <mc:Fallback>
      <p:transition spd="slow" advTm="500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矩形 11"/>
          <p:cNvSpPr/>
          <p:nvPr/>
        </p:nvSpPr>
        <p:spPr>
          <a:xfrm>
            <a:off x="11811000" y="6108526"/>
            <a:ext cx="381000" cy="190674"/>
          </a:xfrm>
          <a:prstGeom prst="rect">
            <a:avLst/>
          </a:prstGeom>
          <a:solidFill>
            <a:srgbClr val="027F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0">
              <a:solidFill>
                <a:schemeClr val="bg1"/>
              </a:solidFill>
              <a:latin typeface="微软雅黑" panose="020B0503020204020204" charset="-122"/>
              <a:ea typeface="微软雅黑" panose="020B0503020204020204" charset="-122"/>
            </a:endParaRPr>
          </a:p>
        </p:txBody>
      </p:sp>
      <p:grpSp>
        <p:nvGrpSpPr>
          <p:cNvPr id="13" name="组合 12"/>
          <p:cNvGrpSpPr/>
          <p:nvPr/>
        </p:nvGrpSpPr>
        <p:grpSpPr>
          <a:xfrm>
            <a:off x="298450" y="240665"/>
            <a:ext cx="7024370" cy="743555"/>
            <a:chOff x="273050" y="421670"/>
            <a:chExt cx="2438400" cy="743555"/>
          </a:xfrm>
        </p:grpSpPr>
        <p:sp>
          <p:nvSpPr>
            <p:cNvPr id="14" name="文本框 13"/>
            <p:cNvSpPr txBox="1"/>
            <p:nvPr/>
          </p:nvSpPr>
          <p:spPr>
            <a:xfrm>
              <a:off x="273050" y="421670"/>
              <a:ext cx="2438400" cy="706755"/>
            </a:xfrm>
            <a:prstGeom prst="rect">
              <a:avLst/>
            </a:prstGeom>
            <a:noFill/>
          </p:spPr>
          <p:txBody>
            <a:bodyPr wrap="square" rtlCol="0">
              <a:spAutoFit/>
            </a:bodyPr>
            <a:p>
              <a:r>
                <a:rPr lang="en-US" altLang="zh-CN" sz="4000" dirty="0">
                  <a:solidFill>
                    <a:srgbClr val="027FFD"/>
                  </a:solidFill>
                  <a:latin typeface="汉仪力量黑简" panose="00020600040101010101" charset="-122"/>
                  <a:ea typeface="汉仪力量黑简" panose="00020600040101010101" charset="-122"/>
                  <a:cs typeface="汉仪力量黑简" panose="00020600040101010101" charset="-122"/>
                  <a:sym typeface="汉仪力量黑简" panose="00020600040101010101" charset="-122"/>
                </a:rPr>
                <a:t>08 </a:t>
              </a:r>
              <a:r>
                <a:rPr lang="zh-CN" altLang="en-US" sz="4000" dirty="0">
                  <a:solidFill>
                    <a:srgbClr val="027FFD"/>
                  </a:solidFill>
                  <a:latin typeface="汉仪力量黑简" panose="00020600040101010101" charset="-122"/>
                  <a:ea typeface="汉仪力量黑简" panose="00020600040101010101" charset="-122"/>
                  <a:cs typeface="汉仪力量黑简" panose="00020600040101010101" charset="-122"/>
                  <a:sym typeface="汉仪力量黑简" panose="00020600040101010101" charset="-122"/>
                </a:rPr>
                <a:t>数据新闻的未来</a:t>
              </a:r>
              <a:endParaRPr lang="zh-CN" altLang="en-US" sz="4000" dirty="0">
                <a:solidFill>
                  <a:srgbClr val="027FFD"/>
                </a:solidFill>
                <a:latin typeface="汉仪力量黑简" panose="00020600040101010101" charset="-122"/>
                <a:ea typeface="汉仪力量黑简" panose="00020600040101010101" charset="-122"/>
                <a:cs typeface="汉仪力量黑简" panose="00020600040101010101" charset="-122"/>
                <a:sym typeface="汉仪力量黑简" panose="00020600040101010101" charset="-122"/>
              </a:endParaRPr>
            </a:p>
          </p:txBody>
        </p:sp>
        <p:cxnSp>
          <p:nvCxnSpPr>
            <p:cNvPr id="15" name="直接连接符 14"/>
            <p:cNvCxnSpPr/>
            <p:nvPr/>
          </p:nvCxnSpPr>
          <p:spPr>
            <a:xfrm>
              <a:off x="279400" y="1165225"/>
              <a:ext cx="237490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sp>
        <p:nvSpPr>
          <p:cNvPr id="26" name="任意多边形: 形状 25"/>
          <p:cNvSpPr/>
          <p:nvPr>
            <p:custDataLst>
              <p:tags r:id="rId1"/>
            </p:custDataLst>
          </p:nvPr>
        </p:nvSpPr>
        <p:spPr>
          <a:xfrm>
            <a:off x="675640" y="3978911"/>
            <a:ext cx="5184000" cy="2124000"/>
          </a:xfrm>
          <a:custGeom>
            <a:avLst/>
            <a:gdLst>
              <a:gd name="connsiteX0" fmla="*/ 0 w 5184000"/>
              <a:gd name="connsiteY0" fmla="*/ 0 h 2124000"/>
              <a:gd name="connsiteX1" fmla="*/ 5184000 w 5184000"/>
              <a:gd name="connsiteY1" fmla="*/ 0 h 2124000"/>
              <a:gd name="connsiteX2" fmla="*/ 5184000 w 5184000"/>
              <a:gd name="connsiteY2" fmla="*/ 2124000 h 2124000"/>
              <a:gd name="connsiteX3" fmla="*/ 354007 w 5184000"/>
              <a:gd name="connsiteY3" fmla="*/ 2124000 h 2124000"/>
              <a:gd name="connsiteX4" fmla="*/ 0 w 5184000"/>
              <a:gd name="connsiteY4" fmla="*/ 1769993 h 2124000"/>
              <a:gd name="connsiteX5" fmla="*/ 0 w 5184000"/>
              <a:gd name="connsiteY5" fmla="*/ 0 h 212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84000" h="2124000">
                <a:moveTo>
                  <a:pt x="0" y="0"/>
                </a:moveTo>
                <a:lnTo>
                  <a:pt x="5184000" y="0"/>
                </a:lnTo>
                <a:lnTo>
                  <a:pt x="5184000" y="2124000"/>
                </a:lnTo>
                <a:lnTo>
                  <a:pt x="354007" y="2124000"/>
                </a:lnTo>
                <a:cubicBezTo>
                  <a:pt x="158494" y="2124000"/>
                  <a:pt x="0" y="1965506"/>
                  <a:pt x="0" y="1769993"/>
                </a:cubicBezTo>
                <a:lnTo>
                  <a:pt x="0" y="0"/>
                </a:lnTo>
                <a:close/>
              </a:path>
            </a:pathLst>
          </a:custGeom>
          <a:solidFill>
            <a:schemeClr val="accent1">
              <a:lumMod val="40000"/>
              <a:lumOff val="60000"/>
              <a:alpha val="12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wrap="square" lIns="288000" tIns="0" rIns="1260000" bIns="0" rtlCol="0" anchor="ctr">
            <a:noAutofit/>
          </a:bodyPr>
          <a:p>
            <a:pPr algn="just">
              <a:lnSpc>
                <a:spcPct val="150000"/>
              </a:lnSpc>
              <a:spcBef>
                <a:spcPct val="0"/>
              </a:spcBef>
              <a:spcAft>
                <a:spcPct val="0"/>
              </a:spcAft>
            </a:pPr>
            <a:r>
              <a:rPr lang="zh-CN" altLang="en-US" sz="1400" dirty="0">
                <a:solidFill>
                  <a:schemeClr val="tx1">
                    <a:lumMod val="85000"/>
                    <a:lumOff val="15000"/>
                  </a:schemeClr>
                </a:solidFill>
                <a:latin typeface="微软雅黑" panose="020B0503020204020204" charset="-122"/>
                <a:ea typeface="微软雅黑" panose="020B0503020204020204" charset="-122"/>
                <a:cs typeface="+mn-ea"/>
                <a:sym typeface="+mn-ea"/>
              </a:rPr>
              <a:t>第三，由于互联网时代涌现出了各类社交媒体、自媒体等媒体形态，新闻媒体机构的广告份额受到挤压，广告商也往往更倾向于在更有娱乐</a:t>
            </a:r>
            <a:endParaRPr lang="zh-CN" altLang="en-US" sz="1400" dirty="0">
              <a:solidFill>
                <a:schemeClr val="tx1">
                  <a:lumMod val="85000"/>
                  <a:lumOff val="15000"/>
                </a:schemeClr>
              </a:solidFill>
              <a:latin typeface="微软雅黑" panose="020B0503020204020204" charset="-122"/>
              <a:ea typeface="微软雅黑" panose="020B0503020204020204" charset="-122"/>
              <a:cs typeface="+mn-ea"/>
              <a:sym typeface="+mn-ea"/>
            </a:endParaRPr>
          </a:p>
          <a:p>
            <a:pPr algn="just">
              <a:lnSpc>
                <a:spcPct val="150000"/>
              </a:lnSpc>
              <a:spcBef>
                <a:spcPct val="0"/>
              </a:spcBef>
              <a:spcAft>
                <a:spcPct val="0"/>
              </a:spcAft>
            </a:pPr>
            <a:r>
              <a:rPr lang="zh-CN" altLang="en-US" sz="1400" dirty="0">
                <a:solidFill>
                  <a:schemeClr val="tx1">
                    <a:lumMod val="85000"/>
                    <a:lumOff val="15000"/>
                  </a:schemeClr>
                </a:solidFill>
                <a:latin typeface="微软雅黑" panose="020B0503020204020204" charset="-122"/>
                <a:ea typeface="微软雅黑" panose="020B0503020204020204" charset="-122"/>
                <a:cs typeface="+mn-ea"/>
                <a:sym typeface="+mn-ea"/>
              </a:rPr>
              <a:t>性、交互性更强的社交媒体平台上投放广告。</a:t>
            </a:r>
            <a:endParaRPr lang="zh-CN" altLang="en-US" sz="1400" dirty="0">
              <a:solidFill>
                <a:schemeClr val="tx1">
                  <a:lumMod val="85000"/>
                  <a:lumOff val="15000"/>
                </a:schemeClr>
              </a:solidFill>
              <a:latin typeface="微软雅黑" panose="020B0503020204020204" charset="-122"/>
              <a:ea typeface="微软雅黑" panose="020B0503020204020204" charset="-122"/>
              <a:cs typeface="+mn-ea"/>
              <a:sym typeface="+mn-ea"/>
            </a:endParaRPr>
          </a:p>
        </p:txBody>
      </p:sp>
      <p:sp>
        <p:nvSpPr>
          <p:cNvPr id="28" name="任意多边形: 形状 27"/>
          <p:cNvSpPr/>
          <p:nvPr>
            <p:custDataLst>
              <p:tags r:id="rId2"/>
            </p:custDataLst>
          </p:nvPr>
        </p:nvSpPr>
        <p:spPr>
          <a:xfrm>
            <a:off x="6291580" y="3978911"/>
            <a:ext cx="5184000" cy="2124000"/>
          </a:xfrm>
          <a:custGeom>
            <a:avLst/>
            <a:gdLst>
              <a:gd name="connsiteX0" fmla="*/ 0 w 5184000"/>
              <a:gd name="connsiteY0" fmla="*/ 0 h 2124000"/>
              <a:gd name="connsiteX1" fmla="*/ 5184000 w 5184000"/>
              <a:gd name="connsiteY1" fmla="*/ 0 h 2124000"/>
              <a:gd name="connsiteX2" fmla="*/ 5184000 w 5184000"/>
              <a:gd name="connsiteY2" fmla="*/ 1769993 h 2124000"/>
              <a:gd name="connsiteX3" fmla="*/ 4829993 w 5184000"/>
              <a:gd name="connsiteY3" fmla="*/ 2124000 h 2124000"/>
              <a:gd name="connsiteX4" fmla="*/ 0 w 5184000"/>
              <a:gd name="connsiteY4" fmla="*/ 2124000 h 2124000"/>
              <a:gd name="connsiteX5" fmla="*/ 0 w 5184000"/>
              <a:gd name="connsiteY5" fmla="*/ 0 h 212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84000" h="2124000">
                <a:moveTo>
                  <a:pt x="0" y="0"/>
                </a:moveTo>
                <a:lnTo>
                  <a:pt x="5184000" y="0"/>
                </a:lnTo>
                <a:lnTo>
                  <a:pt x="5184000" y="1769993"/>
                </a:lnTo>
                <a:cubicBezTo>
                  <a:pt x="5184000" y="1965506"/>
                  <a:pt x="5025506" y="2124000"/>
                  <a:pt x="4829993" y="2124000"/>
                </a:cubicBezTo>
                <a:lnTo>
                  <a:pt x="0" y="2124000"/>
                </a:lnTo>
                <a:lnTo>
                  <a:pt x="0" y="0"/>
                </a:lnTo>
                <a:close/>
              </a:path>
            </a:pathLst>
          </a:custGeom>
          <a:solidFill>
            <a:schemeClr val="accent2">
              <a:lumMod val="40000"/>
              <a:lumOff val="60000"/>
              <a:alpha val="12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ot="0" spcFirstLastPara="0" vertOverflow="overflow" horzOverflow="overflow" vert="horz" wrap="square" lIns="1332000" tIns="0" rIns="288000" bIns="0" numCol="1" spcCol="0" rtlCol="0" fromWordArt="0" anchor="ctr" anchorCtr="0" forceAA="0" compatLnSpc="1">
            <a:noAutofit/>
          </a:bodyPr>
          <a:p>
            <a:pPr algn="just">
              <a:lnSpc>
                <a:spcPct val="150000"/>
              </a:lnSpc>
              <a:spcBef>
                <a:spcPct val="0"/>
              </a:spcBef>
              <a:spcAft>
                <a:spcPct val="0"/>
              </a:spcAft>
            </a:pPr>
            <a:r>
              <a:rPr lang="zh-CN" altLang="en-US"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除了以上因素，由于法律法规的不健全以及大众思维方式的固化，知识产权保护意识较为薄弱，未获得转载授权便肆意</a:t>
            </a:r>
            <a:r>
              <a:rPr lang="en-US" altLang="zh-CN"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a:t>
            </a:r>
            <a:r>
              <a:rPr lang="zh-CN" altLang="en-US"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搬运</a:t>
            </a:r>
            <a:r>
              <a:rPr lang="en-US" altLang="zh-CN"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a:t>
            </a:r>
            <a:r>
              <a:rPr lang="zh-CN" altLang="en-US"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新闻作品的现象屡见不鲜。</a:t>
            </a:r>
            <a:endParaRPr lang="zh-CN" altLang="en-US"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23" name="矩形: 单圆角 8"/>
          <p:cNvSpPr/>
          <p:nvPr>
            <p:custDataLst>
              <p:tags r:id="rId3"/>
            </p:custDataLst>
          </p:nvPr>
        </p:nvSpPr>
        <p:spPr>
          <a:xfrm flipH="1">
            <a:off x="675640" y="1499235"/>
            <a:ext cx="5184000" cy="2124000"/>
          </a:xfrm>
          <a:prstGeom prst="round1Rect">
            <a:avLst/>
          </a:prstGeom>
          <a:solidFill>
            <a:schemeClr val="accent1">
              <a:lumMod val="40000"/>
              <a:lumOff val="60000"/>
              <a:alpha val="12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ot="0" spcFirstLastPara="0" vertOverflow="overflow" horzOverflow="overflow" vert="horz" wrap="square" lIns="180000" tIns="0" rIns="1260000" bIns="0" numCol="1" spcCol="0" rtlCol="0" fromWordArt="0" anchor="ctr" anchorCtr="0" forceAA="0" compatLnSpc="1">
            <a:noAutofit/>
          </a:bodyPr>
          <a:p>
            <a:pPr algn="just">
              <a:lnSpc>
                <a:spcPct val="150000"/>
              </a:lnSpc>
              <a:spcBef>
                <a:spcPct val="0"/>
              </a:spcBef>
              <a:spcAft>
                <a:spcPct val="0"/>
              </a:spcAft>
            </a:pPr>
            <a:r>
              <a:rPr lang="zh-CN" altLang="en-US" sz="1400" dirty="0">
                <a:solidFill>
                  <a:schemeClr val="tx1">
                    <a:lumMod val="85000"/>
                    <a:lumOff val="15000"/>
                  </a:schemeClr>
                </a:solidFill>
                <a:latin typeface="微软雅黑" panose="020B0503020204020204" charset="-122"/>
                <a:ea typeface="微软雅黑" panose="020B0503020204020204" charset="-122"/>
                <a:cs typeface="+mn-ea"/>
                <a:sym typeface="+mn-ea"/>
              </a:rPr>
              <a:t>第一，在生产者层面，数据新闻作品质量欠佳、选题同质化等问题导致媒体不具备市场竞争力，用户能够从其他免费渠道获得类似的新闻阅读体验，自然不意愿接受付费订阅的模式；</a:t>
            </a:r>
            <a:endParaRPr lang="zh-CN" altLang="en-US" sz="1400" dirty="0">
              <a:solidFill>
                <a:schemeClr val="tx1">
                  <a:lumMod val="85000"/>
                  <a:lumOff val="15000"/>
                </a:schemeClr>
              </a:solidFill>
              <a:latin typeface="微软雅黑" panose="020B0503020204020204" charset="-122"/>
              <a:ea typeface="微软雅黑" panose="020B0503020204020204" charset="-122"/>
              <a:cs typeface="+mn-ea"/>
              <a:sym typeface="+mn-ea"/>
            </a:endParaRPr>
          </a:p>
        </p:txBody>
      </p:sp>
      <p:sp>
        <p:nvSpPr>
          <p:cNvPr id="24" name="矩形: 单圆角 11"/>
          <p:cNvSpPr/>
          <p:nvPr>
            <p:custDataLst>
              <p:tags r:id="rId4"/>
            </p:custDataLst>
          </p:nvPr>
        </p:nvSpPr>
        <p:spPr>
          <a:xfrm>
            <a:off x="6291580" y="1499235"/>
            <a:ext cx="5184000" cy="2124000"/>
          </a:xfrm>
          <a:prstGeom prst="round1Rect">
            <a:avLst/>
          </a:prstGeom>
          <a:solidFill>
            <a:schemeClr val="accent2">
              <a:lumMod val="40000"/>
              <a:lumOff val="60000"/>
              <a:alpha val="12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ot="0" spcFirstLastPara="0" vertOverflow="overflow" horzOverflow="overflow" vert="horz" wrap="square" lIns="1188000" tIns="0" rIns="180000" bIns="0" numCol="1" spcCol="0" rtlCol="0" fromWordArt="0" anchor="ctr" anchorCtr="0" forceAA="0" compatLnSpc="1">
            <a:noAutofit/>
          </a:bodyPr>
          <a:p>
            <a:pPr algn="just">
              <a:lnSpc>
                <a:spcPct val="150000"/>
              </a:lnSpc>
              <a:spcBef>
                <a:spcPct val="0"/>
              </a:spcBef>
              <a:spcAft>
                <a:spcPct val="0"/>
              </a:spcAft>
            </a:pPr>
            <a:r>
              <a:rPr lang="zh-CN" altLang="en-US"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第二，从用户角度来看，自互联网普及以来，社会大众已对网络上随处可得的免费新闻资讯产生了惯性心理，并不认为</a:t>
            </a:r>
            <a:r>
              <a:rPr lang="en-US" altLang="zh-CN"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a:t>
            </a:r>
            <a:r>
              <a:rPr lang="zh-CN" altLang="en-US"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媒体消费</a:t>
            </a:r>
            <a:r>
              <a:rPr lang="en-US" altLang="zh-CN"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a:t>
            </a:r>
            <a:r>
              <a:rPr lang="zh-CN" altLang="en-US"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也是一种货真价实的消费行为，故而对付费模式有一定不适应性；</a:t>
            </a:r>
            <a:endParaRPr lang="zh-CN" altLang="en-US"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25" name="圆角矩形 24"/>
          <p:cNvSpPr/>
          <p:nvPr>
            <p:custDataLst>
              <p:tags r:id="rId5"/>
            </p:custDataLst>
          </p:nvPr>
        </p:nvSpPr>
        <p:spPr>
          <a:xfrm>
            <a:off x="4758055" y="2482851"/>
            <a:ext cx="2635885" cy="2635885"/>
          </a:xfrm>
          <a:prstGeom prst="roundRect">
            <a:avLst>
              <a:gd name="adj" fmla="val 26999"/>
            </a:avLst>
          </a:prstGeom>
          <a:solidFill>
            <a:schemeClr val="accent1">
              <a:alpha val="2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27" name="任意多边形: 形状 7"/>
          <p:cNvSpPr/>
          <p:nvPr>
            <p:custDataLst>
              <p:tags r:id="rId6"/>
            </p:custDataLst>
          </p:nvPr>
        </p:nvSpPr>
        <p:spPr>
          <a:xfrm>
            <a:off x="4439920" y="2164716"/>
            <a:ext cx="3272155" cy="3272155"/>
          </a:xfrm>
          <a:custGeom>
            <a:avLst/>
            <a:gdLst>
              <a:gd name="connsiteX0" fmla="*/ 1636065 w 3272128"/>
              <a:gd name="connsiteY0" fmla="*/ 0 h 3272127"/>
              <a:gd name="connsiteX1" fmla="*/ 2068615 w 3272128"/>
              <a:gd name="connsiteY1" fmla="*/ 179168 h 3272127"/>
              <a:gd name="connsiteX2" fmla="*/ 3092959 w 3272128"/>
              <a:gd name="connsiteY2" fmla="*/ 1203512 h 3272127"/>
              <a:gd name="connsiteX3" fmla="*/ 3092959 w 3272128"/>
              <a:gd name="connsiteY3" fmla="*/ 2068614 h 3272127"/>
              <a:gd name="connsiteX4" fmla="*/ 2068615 w 3272128"/>
              <a:gd name="connsiteY4" fmla="*/ 3092958 h 3272127"/>
              <a:gd name="connsiteX5" fmla="*/ 1203514 w 3272128"/>
              <a:gd name="connsiteY5" fmla="*/ 3092958 h 3272127"/>
              <a:gd name="connsiteX6" fmla="*/ 179169 w 3272128"/>
              <a:gd name="connsiteY6" fmla="*/ 2068614 h 3272127"/>
              <a:gd name="connsiteX7" fmla="*/ 179169 w 3272128"/>
              <a:gd name="connsiteY7" fmla="*/ 1203512 h 3272127"/>
              <a:gd name="connsiteX8" fmla="*/ 1203514 w 3272128"/>
              <a:gd name="connsiteY8" fmla="*/ 179168 h 3272127"/>
              <a:gd name="connsiteX9" fmla="*/ 1636065 w 3272128"/>
              <a:gd name="connsiteY9" fmla="*/ 0 h 3272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72128" h="3272127">
                <a:moveTo>
                  <a:pt x="1636065" y="0"/>
                </a:moveTo>
                <a:cubicBezTo>
                  <a:pt x="1792617" y="0"/>
                  <a:pt x="1949170" y="59723"/>
                  <a:pt x="2068615" y="179168"/>
                </a:cubicBezTo>
                <a:lnTo>
                  <a:pt x="3092959" y="1203512"/>
                </a:lnTo>
                <a:cubicBezTo>
                  <a:pt x="3331851" y="1442404"/>
                  <a:pt x="3331851" y="1829723"/>
                  <a:pt x="3092959" y="2068614"/>
                </a:cubicBezTo>
                <a:lnTo>
                  <a:pt x="2068615" y="3092958"/>
                </a:lnTo>
                <a:cubicBezTo>
                  <a:pt x="1829724" y="3331850"/>
                  <a:pt x="1442405" y="3331850"/>
                  <a:pt x="1203514" y="3092958"/>
                </a:cubicBezTo>
                <a:lnTo>
                  <a:pt x="179169" y="2068614"/>
                </a:lnTo>
                <a:cubicBezTo>
                  <a:pt x="-59722" y="1829723"/>
                  <a:pt x="-59722" y="1442404"/>
                  <a:pt x="179169" y="1203512"/>
                </a:cubicBezTo>
                <a:lnTo>
                  <a:pt x="1203514" y="179168"/>
                </a:lnTo>
                <a:cubicBezTo>
                  <a:pt x="1322960" y="59723"/>
                  <a:pt x="1479512" y="0"/>
                  <a:pt x="1636065" y="0"/>
                </a:cubicBezTo>
                <a:close/>
              </a:path>
            </a:pathLst>
          </a:custGeom>
          <a:solidFill>
            <a:srgbClr val="FFFFFF"/>
          </a:solidFill>
          <a:ln>
            <a:solidFill>
              <a:schemeClr val="accent1">
                <a:lumMod val="75000"/>
              </a:schemeClr>
            </a:solidFill>
          </a:ln>
          <a:effectLst>
            <a:outerShdw blurRad="177800" dist="203200" dir="5400000" algn="t" rotWithShape="0">
              <a:schemeClr val="accent1">
                <a:alpha val="15000"/>
              </a:schemeClr>
            </a:outerShdw>
          </a:effectLst>
        </p:spPr>
        <p:style>
          <a:lnRef idx="2">
            <a:schemeClr val="accent1">
              <a:lumMod val="75000"/>
            </a:schemeClr>
          </a:lnRef>
          <a:fillRef idx="1">
            <a:schemeClr val="accent1"/>
          </a:fillRef>
          <a:effectRef idx="0">
            <a:srgbClr val="FFFFFF"/>
          </a:effectRef>
          <a:fontRef idx="minor">
            <a:schemeClr val="lt1"/>
          </a:fontRef>
        </p:style>
        <p:txBody>
          <a:bodyPr lIns="590550" tIns="1410335" rIns="592455" bIns="921385" rtlCol="0" anchor="ctr"/>
          <a:p>
            <a:pPr algn="ctr"/>
            <a:r>
              <a:rPr lang="zh-CN" altLang="en-US" sz="2000" b="1" dirty="0">
                <a:solidFill>
                  <a:schemeClr val="accent1"/>
                </a:solidFill>
                <a:latin typeface="微软雅黑" panose="020B0503020204020204" charset="-122"/>
                <a:ea typeface="微软雅黑" panose="020B0503020204020204" charset="-122"/>
              </a:rPr>
              <a:t>限制数据新闻媒体成功在商业模式方面实现转型的原因</a:t>
            </a:r>
            <a:endParaRPr lang="zh-CN" altLang="en-US" sz="2000" b="1" dirty="0">
              <a:solidFill>
                <a:schemeClr val="accent1"/>
              </a:solidFill>
              <a:latin typeface="微软雅黑" panose="020B0503020204020204" charset="-122"/>
              <a:ea typeface="微软雅黑" panose="020B0503020204020204" charset="-122"/>
            </a:endParaRPr>
          </a:p>
        </p:txBody>
      </p:sp>
      <p:pic>
        <p:nvPicPr>
          <p:cNvPr id="29" name="图片 5" descr="343435383037343b343532333833373bb9abcbbe"/>
          <p:cNvPicPr>
            <a:picLocks noChangeAspect="1"/>
          </p:cNvPicPr>
          <p:nvPr>
            <p:custDataLst>
              <p:tags r:id="rId7"/>
            </p:custDataLst>
          </p:nvPr>
        </p:nvPicPr>
        <p:blipFill>
          <a:blip r:embed="rId8">
            <a:extLst>
              <a:ext uri="{96DAC541-7B7A-43D3-8B79-37D633B846F1}">
                <asvg:svgBlip xmlns:asvg="http://schemas.microsoft.com/office/drawing/2016/SVG/main" r:embed="rId9"/>
              </a:ext>
            </a:extLst>
          </a:blip>
          <a:stretch>
            <a:fillRect/>
          </a:stretch>
        </p:blipFill>
        <p:spPr>
          <a:xfrm>
            <a:off x="5751830" y="2811146"/>
            <a:ext cx="647230" cy="64723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399" advTm="5000"/>
    </mc:Choice>
    <mc:Fallback>
      <p:transition spd="slow" advTm="50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11811000" y="6108526"/>
            <a:ext cx="381000" cy="190674"/>
          </a:xfrm>
          <a:prstGeom prst="rect">
            <a:avLst/>
          </a:prstGeom>
          <a:solidFill>
            <a:srgbClr val="027F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微软雅黑" panose="020B0503020204020204" charset="-122"/>
              <a:ea typeface="微软雅黑" panose="020B0503020204020204" charset="-122"/>
            </a:endParaRPr>
          </a:p>
        </p:txBody>
      </p:sp>
      <p:sp>
        <p:nvSpPr>
          <p:cNvPr id="340" name="椭圆 339"/>
          <p:cNvSpPr/>
          <p:nvPr>
            <p:custDataLst>
              <p:tags r:id="rId1"/>
            </p:custDataLst>
          </p:nvPr>
        </p:nvSpPr>
        <p:spPr>
          <a:xfrm>
            <a:off x="2172497" y="4564246"/>
            <a:ext cx="7678427" cy="1629376"/>
          </a:xfrm>
          <a:prstGeom prst="ellipse">
            <a:avLst/>
          </a:prstGeom>
          <a:noFill/>
          <a:ln w="19050">
            <a:gradFill>
              <a:gsLst>
                <a:gs pos="31000">
                  <a:srgbClr val="AFC6FF">
                    <a:alpha val="0"/>
                  </a:srgbClr>
                </a:gs>
                <a:gs pos="77000">
                  <a:schemeClr val="accent1">
                    <a:lumMod val="60000"/>
                    <a:lumOff val="40000"/>
                    <a:alpha val="70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endParaRPr lang="zh-CN" altLang="en-US">
              <a:solidFill>
                <a:schemeClr val="lt1"/>
              </a:solidFill>
              <a:latin typeface="微软雅黑" panose="020B0503020204020204" charset="-122"/>
              <a:ea typeface="微软雅黑" panose="020B0503020204020204" charset="-122"/>
            </a:endParaRPr>
          </a:p>
        </p:txBody>
      </p:sp>
      <p:sp>
        <p:nvSpPr>
          <p:cNvPr id="341" name="椭圆 340"/>
          <p:cNvSpPr/>
          <p:nvPr>
            <p:custDataLst>
              <p:tags r:id="rId2"/>
            </p:custDataLst>
          </p:nvPr>
        </p:nvSpPr>
        <p:spPr>
          <a:xfrm>
            <a:off x="3028572" y="4564246"/>
            <a:ext cx="5965926" cy="1190509"/>
          </a:xfrm>
          <a:prstGeom prst="ellipse">
            <a:avLst/>
          </a:prstGeom>
          <a:noFill/>
          <a:ln w="53975">
            <a:gradFill>
              <a:gsLst>
                <a:gs pos="38000">
                  <a:srgbClr val="AFC6FF">
                    <a:alpha val="0"/>
                  </a:srgbClr>
                </a:gs>
                <a:gs pos="85000">
                  <a:schemeClr val="accent1">
                    <a:alpha val="65000"/>
                  </a:schemeClr>
                </a:gs>
              </a:gsLst>
              <a:lin ang="546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endParaRPr lang="zh-CN" altLang="en-US">
              <a:solidFill>
                <a:schemeClr val="lt1"/>
              </a:solidFill>
              <a:latin typeface="微软雅黑" panose="020B0503020204020204" charset="-122"/>
              <a:ea typeface="微软雅黑" panose="020B0503020204020204" charset="-122"/>
            </a:endParaRPr>
          </a:p>
        </p:txBody>
      </p:sp>
      <p:sp>
        <p:nvSpPr>
          <p:cNvPr id="342" name="任意多边形 341"/>
          <p:cNvSpPr/>
          <p:nvPr>
            <p:custDataLst>
              <p:tags r:id="rId3"/>
            </p:custDataLst>
          </p:nvPr>
        </p:nvSpPr>
        <p:spPr>
          <a:xfrm>
            <a:off x="5059867" y="2916028"/>
            <a:ext cx="569190" cy="2015411"/>
          </a:xfrm>
          <a:custGeom>
            <a:avLst/>
            <a:gdLst>
              <a:gd name="connsiteX0" fmla="*/ 0 w 808"/>
              <a:gd name="connsiteY0" fmla="*/ 0 h 2861"/>
              <a:gd name="connsiteX1" fmla="*/ 808 w 808"/>
              <a:gd name="connsiteY1" fmla="*/ 159 h 2861"/>
              <a:gd name="connsiteX2" fmla="*/ 803 w 808"/>
              <a:gd name="connsiteY2" fmla="*/ 2623 h 2861"/>
              <a:gd name="connsiteX3" fmla="*/ 14 w 808"/>
              <a:gd name="connsiteY3" fmla="*/ 2861 h 2861"/>
              <a:gd name="connsiteX4" fmla="*/ 0 w 808"/>
              <a:gd name="connsiteY4" fmla="*/ 0 h 28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8" h="2861">
                <a:moveTo>
                  <a:pt x="0" y="0"/>
                </a:moveTo>
                <a:lnTo>
                  <a:pt x="808" y="159"/>
                </a:lnTo>
                <a:lnTo>
                  <a:pt x="803" y="2623"/>
                </a:lnTo>
                <a:lnTo>
                  <a:pt x="14" y="2861"/>
                </a:lnTo>
                <a:lnTo>
                  <a:pt x="0" y="0"/>
                </a:lnTo>
                <a:close/>
              </a:path>
            </a:pathLst>
          </a:custGeom>
          <a:gradFill>
            <a:gsLst>
              <a:gs pos="54000">
                <a:schemeClr val="accent1">
                  <a:alpha val="100000"/>
                </a:schemeClr>
              </a:gs>
              <a:gs pos="0">
                <a:schemeClr val="accent1">
                  <a:lumMod val="60000"/>
                  <a:lumOff val="40000"/>
                  <a:alpha val="100000"/>
                </a:schemeClr>
              </a:gs>
              <a:gs pos="81000">
                <a:schemeClr val="accent1">
                  <a:alpha val="100000"/>
                </a:schemeClr>
              </a:gs>
              <a:gs pos="100000">
                <a:schemeClr val="accent1">
                  <a:alpha val="100000"/>
                </a:schemeClr>
              </a:gs>
            </a:gsLst>
            <a:lin ang="5400000" scaled="0"/>
          </a:gradFill>
          <a:ln>
            <a:gradFill>
              <a:gsLst>
                <a:gs pos="32000">
                  <a:srgbClr val="F5F8FF"/>
                </a:gs>
                <a:gs pos="0">
                  <a:srgbClr val="A5BEFF"/>
                </a:gs>
                <a:gs pos="100000">
                  <a:srgbClr val="F5F8FF"/>
                </a:gs>
                <a:gs pos="71000">
                  <a:srgbClr val="C3D4FF"/>
                </a:gs>
              </a:gsLst>
              <a:lin ang="16200000" scaled="0"/>
            </a:gradFill>
          </a:ln>
          <a:effectLst>
            <a:outerShdw blurRad="254000" dist="152400" dir="5400000" algn="t"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numCol="1" spcCol="0" rtlCol="0" fromWordArt="0" anchor="ctr" anchorCtr="0" forceAA="0" compatLnSpc="1">
            <a:noAutofit/>
          </a:bodyPr>
          <a:p>
            <a:pPr lvl="0" algn="ctr">
              <a:spcBef>
                <a:spcPct val="0"/>
              </a:spcBef>
              <a:spcAft>
                <a:spcPct val="0"/>
              </a:spcAft>
              <a:buClrTx/>
              <a:buSzTx/>
              <a:buFontTx/>
            </a:pPr>
            <a:r>
              <a:rPr lang="en-US" altLang="zh-CN" b="1" dirty="0">
                <a:solidFill>
                  <a:srgbClr val="FFFFFF"/>
                </a:solidFill>
                <a:latin typeface="微软雅黑" panose="020B0503020204020204" charset="-122"/>
                <a:ea typeface="微软雅黑" panose="020B0503020204020204" charset="-122"/>
                <a:cs typeface="+mn-ea"/>
                <a:sym typeface="+mn-ea"/>
              </a:rPr>
              <a:t>01</a:t>
            </a:r>
            <a:endParaRPr lang="en-US" altLang="zh-CN" b="1" dirty="0">
              <a:solidFill>
                <a:srgbClr val="FFFFFF"/>
              </a:solidFill>
              <a:latin typeface="微软雅黑" panose="020B0503020204020204" charset="-122"/>
              <a:ea typeface="微软雅黑" panose="020B0503020204020204" charset="-122"/>
              <a:cs typeface="+mn-ea"/>
              <a:sym typeface="+mn-ea"/>
            </a:endParaRPr>
          </a:p>
        </p:txBody>
      </p:sp>
      <p:sp>
        <p:nvSpPr>
          <p:cNvPr id="343" name="任意多边形 342"/>
          <p:cNvSpPr/>
          <p:nvPr>
            <p:custDataLst>
              <p:tags r:id="rId4"/>
            </p:custDataLst>
          </p:nvPr>
        </p:nvSpPr>
        <p:spPr>
          <a:xfrm>
            <a:off x="5995989" y="2391571"/>
            <a:ext cx="852376" cy="3048828"/>
          </a:xfrm>
          <a:custGeom>
            <a:avLst/>
            <a:gdLst>
              <a:gd name="connsiteX0" fmla="*/ 0 w 1283"/>
              <a:gd name="connsiteY0" fmla="*/ 0 h 4589"/>
              <a:gd name="connsiteX1" fmla="*/ 1243 w 1283"/>
              <a:gd name="connsiteY1" fmla="*/ 473 h 4589"/>
              <a:gd name="connsiteX2" fmla="*/ 1283 w 1283"/>
              <a:gd name="connsiteY2" fmla="*/ 4117 h 4589"/>
              <a:gd name="connsiteX3" fmla="*/ 0 w 1283"/>
              <a:gd name="connsiteY3" fmla="*/ 4589 h 4589"/>
              <a:gd name="connsiteX4" fmla="*/ 0 w 1283"/>
              <a:gd name="connsiteY4" fmla="*/ 0 h 45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 h="4589">
                <a:moveTo>
                  <a:pt x="0" y="0"/>
                </a:moveTo>
                <a:lnTo>
                  <a:pt x="1243" y="473"/>
                </a:lnTo>
                <a:lnTo>
                  <a:pt x="1283" y="4117"/>
                </a:lnTo>
                <a:lnTo>
                  <a:pt x="0" y="4589"/>
                </a:lnTo>
                <a:lnTo>
                  <a:pt x="0" y="0"/>
                </a:lnTo>
                <a:close/>
              </a:path>
            </a:pathLst>
          </a:custGeom>
          <a:gradFill>
            <a:gsLst>
              <a:gs pos="54000">
                <a:schemeClr val="accent2">
                  <a:alpha val="100000"/>
                </a:schemeClr>
              </a:gs>
              <a:gs pos="0">
                <a:schemeClr val="accent2">
                  <a:lumMod val="60000"/>
                  <a:lumOff val="40000"/>
                  <a:alpha val="100000"/>
                </a:schemeClr>
              </a:gs>
              <a:gs pos="100000">
                <a:schemeClr val="accent2">
                  <a:lumMod val="60000"/>
                  <a:lumOff val="40000"/>
                  <a:alpha val="100000"/>
                </a:schemeClr>
              </a:gs>
            </a:gsLst>
            <a:lin ang="5400000" scaled="0"/>
          </a:gradFill>
          <a:ln>
            <a:gradFill>
              <a:gsLst>
                <a:gs pos="32000">
                  <a:srgbClr val="F5F8FF"/>
                </a:gs>
                <a:gs pos="0">
                  <a:schemeClr val="accent2">
                    <a:lumMod val="20000"/>
                    <a:lumOff val="80000"/>
                    <a:alpha val="100000"/>
                  </a:schemeClr>
                </a:gs>
                <a:gs pos="100000">
                  <a:srgbClr val="F5F8FF"/>
                </a:gs>
                <a:gs pos="71000">
                  <a:schemeClr val="accent2">
                    <a:lumMod val="20000"/>
                    <a:lumOff val="80000"/>
                    <a:alpha val="100000"/>
                  </a:schemeClr>
                </a:gs>
              </a:gsLst>
              <a:lin ang="16200000" scaled="1"/>
            </a:gradFill>
          </a:ln>
          <a:effectLst>
            <a:outerShdw blurRad="254000" dist="152400" dir="5400000" algn="t" rotWithShape="0">
              <a:schemeClr val="accent2">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numCol="1" spcCol="0" rtlCol="0" fromWordArt="0" anchor="ctr" anchorCtr="0" forceAA="0" compatLnSpc="1">
            <a:noAutofit/>
          </a:bodyPr>
          <a:p>
            <a:pPr lvl="0" algn="ctr">
              <a:spcBef>
                <a:spcPct val="0"/>
              </a:spcBef>
              <a:spcAft>
                <a:spcPct val="0"/>
              </a:spcAft>
              <a:buClrTx/>
              <a:buSzTx/>
              <a:buFontTx/>
            </a:pPr>
            <a:r>
              <a:rPr lang="en-US" altLang="zh-CN" b="1" dirty="0">
                <a:solidFill>
                  <a:srgbClr val="FFFFFF"/>
                </a:solidFill>
                <a:latin typeface="微软雅黑" panose="020B0503020204020204" charset="-122"/>
                <a:ea typeface="微软雅黑" panose="020B0503020204020204" charset="-122"/>
                <a:cs typeface="+mn-ea"/>
                <a:sym typeface="+mn-ea"/>
              </a:rPr>
              <a:t>02</a:t>
            </a:r>
            <a:endParaRPr lang="en-US" altLang="zh-CN" b="1" dirty="0">
              <a:solidFill>
                <a:srgbClr val="FFFFFF"/>
              </a:solidFill>
              <a:latin typeface="微软雅黑" panose="020B0503020204020204" charset="-122"/>
              <a:ea typeface="微软雅黑" panose="020B0503020204020204" charset="-122"/>
              <a:cs typeface="+mn-ea"/>
              <a:sym typeface="+mn-ea"/>
            </a:endParaRPr>
          </a:p>
        </p:txBody>
      </p:sp>
      <p:sp>
        <p:nvSpPr>
          <p:cNvPr id="344" name="任意多边形 343"/>
          <p:cNvSpPr/>
          <p:nvPr>
            <p:custDataLst>
              <p:tags r:id="rId5"/>
            </p:custDataLst>
          </p:nvPr>
        </p:nvSpPr>
        <p:spPr>
          <a:xfrm>
            <a:off x="1639724" y="2941497"/>
            <a:ext cx="3178967" cy="317065"/>
          </a:xfrm>
          <a:custGeom>
            <a:avLst/>
            <a:gdLst>
              <a:gd name="connisteX0" fmla="*/ 0 w 2971165"/>
              <a:gd name="connsiteY0" fmla="*/ 0 h 285750"/>
              <a:gd name="connisteX1" fmla="*/ 2684780 w 2971165"/>
              <a:gd name="connsiteY1" fmla="*/ 0 h 285750"/>
              <a:gd name="connisteX2" fmla="*/ 2971165 w 2971165"/>
              <a:gd name="connsiteY2" fmla="*/ 285750 h 285750"/>
            </a:gdLst>
            <a:ahLst/>
            <a:cxnLst>
              <a:cxn ang="0">
                <a:pos x="connisteX0" y="connsiteY0"/>
              </a:cxn>
              <a:cxn ang="0">
                <a:pos x="connisteX1" y="connsiteY1"/>
              </a:cxn>
              <a:cxn ang="0">
                <a:pos x="connisteX2" y="connsiteY2"/>
              </a:cxn>
            </a:cxnLst>
            <a:rect l="l" t="t" r="r" b="b"/>
            <a:pathLst>
              <a:path w="2971165" h="285750">
                <a:moveTo>
                  <a:pt x="0" y="0"/>
                </a:moveTo>
                <a:lnTo>
                  <a:pt x="2684780" y="0"/>
                </a:lnTo>
                <a:lnTo>
                  <a:pt x="2971165" y="285750"/>
                </a:lnTo>
              </a:path>
            </a:pathLst>
          </a:custGeom>
          <a:noFill/>
          <a:ln>
            <a:gradFill>
              <a:gsLst>
                <a:gs pos="100000">
                  <a:srgbClr val="AFC6FF">
                    <a:alpha val="0"/>
                  </a:srgbClr>
                </a:gs>
                <a:gs pos="47000">
                  <a:schemeClr val="accent1">
                    <a:alpha val="70000"/>
                  </a:schemeClr>
                </a:gs>
              </a:gsLst>
              <a:lin ang="10800000" scaled="0"/>
            </a:gra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sz="2300">
              <a:solidFill>
                <a:schemeClr val="lt1"/>
              </a:solidFill>
              <a:latin typeface="微软雅黑" panose="020B0503020204020204" charset="-122"/>
              <a:ea typeface="微软雅黑" panose="020B0503020204020204" charset="-122"/>
              <a:sym typeface="+mn-ea"/>
            </a:endParaRPr>
          </a:p>
        </p:txBody>
      </p:sp>
      <p:sp>
        <p:nvSpPr>
          <p:cNvPr id="345" name="任意多边形 344"/>
          <p:cNvSpPr/>
          <p:nvPr>
            <p:custDataLst>
              <p:tags r:id="rId6"/>
            </p:custDataLst>
          </p:nvPr>
        </p:nvSpPr>
        <p:spPr>
          <a:xfrm>
            <a:off x="7033467" y="2710196"/>
            <a:ext cx="3446652" cy="842561"/>
          </a:xfrm>
          <a:custGeom>
            <a:avLst/>
            <a:gdLst>
              <a:gd name="connisteX0" fmla="*/ 0 w 3169285"/>
              <a:gd name="connsiteY0" fmla="*/ 759460 h 759460"/>
              <a:gd name="connisteX1" fmla="*/ 451485 w 3169285"/>
              <a:gd name="connsiteY1" fmla="*/ 0 h 759460"/>
              <a:gd name="connisteX2" fmla="*/ 3169285 w 3169285"/>
              <a:gd name="connsiteY2" fmla="*/ 0 h 759460"/>
            </a:gdLst>
            <a:ahLst/>
            <a:cxnLst>
              <a:cxn ang="0">
                <a:pos x="connisteX0" y="connsiteY0"/>
              </a:cxn>
              <a:cxn ang="0">
                <a:pos x="connisteX1" y="connsiteY1"/>
              </a:cxn>
              <a:cxn ang="0">
                <a:pos x="connisteX2" y="connsiteY2"/>
              </a:cxn>
            </a:cxnLst>
            <a:rect l="l" t="t" r="r" b="b"/>
            <a:pathLst>
              <a:path w="3169285" h="759460">
                <a:moveTo>
                  <a:pt x="0" y="759460"/>
                </a:moveTo>
                <a:lnTo>
                  <a:pt x="451485" y="0"/>
                </a:lnTo>
                <a:lnTo>
                  <a:pt x="3169285" y="0"/>
                </a:lnTo>
              </a:path>
            </a:pathLst>
          </a:custGeom>
          <a:noFill/>
          <a:ln>
            <a:gradFill>
              <a:gsLst>
                <a:gs pos="0">
                  <a:schemeClr val="accent2">
                    <a:alpha val="100000"/>
                  </a:schemeClr>
                </a:gs>
                <a:gs pos="100000">
                  <a:schemeClr val="accent2">
                    <a:alpha val="0"/>
                  </a:schemeClr>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rmAutofit/>
          </a:bodyPr>
          <a:p>
            <a:pPr lvl="0" algn="ctr">
              <a:buClrTx/>
              <a:buSzTx/>
              <a:buFontTx/>
            </a:pPr>
            <a:endParaRPr lang="zh-CN" altLang="en-US" sz="2400">
              <a:solidFill>
                <a:schemeClr val="lt1"/>
              </a:solidFill>
              <a:latin typeface="微软雅黑" panose="020B0503020204020204" charset="-122"/>
              <a:ea typeface="微软雅黑" panose="020B0503020204020204" charset="-122"/>
              <a:sym typeface="+mn-ea"/>
            </a:endParaRPr>
          </a:p>
        </p:txBody>
      </p:sp>
      <p:sp>
        <p:nvSpPr>
          <p:cNvPr id="346" name="矩形 345"/>
          <p:cNvSpPr/>
          <p:nvPr>
            <p:custDataLst>
              <p:tags r:id="rId7"/>
            </p:custDataLst>
          </p:nvPr>
        </p:nvSpPr>
        <p:spPr>
          <a:xfrm>
            <a:off x="7629653" y="2854748"/>
            <a:ext cx="2840071" cy="2143047"/>
          </a:xfrm>
          <a:prstGeom prst="rect">
            <a:avLst/>
          </a:prstGeom>
          <a:noFill/>
        </p:spPr>
        <p:txBody>
          <a:bodyPr wrap="square" lIns="0" tIns="0" rIns="0" bIns="0" rtlCol="0" anchor="t" anchorCtr="0">
            <a:noAutofit/>
          </a:bodyPr>
          <a:p>
            <a:pPr>
              <a:lnSpc>
                <a:spcPct val="130000"/>
              </a:lnSpc>
              <a:spcBef>
                <a:spcPct val="0"/>
              </a:spcBef>
              <a:spcAft>
                <a:spcPct val="0"/>
              </a:spcAft>
            </a:pPr>
            <a:r>
              <a:rPr lang="zh-CN" altLang="en-US" kern="0" dirty="0">
                <a:ln>
                  <a:noFill/>
                  <a:prstDash val="sysDot"/>
                </a:ln>
                <a:solidFill>
                  <a:schemeClr val="tx1">
                    <a:lumMod val="85000"/>
                    <a:lumOff val="15000"/>
                  </a:schemeClr>
                </a:solidFill>
                <a:latin typeface="微软雅黑" panose="020B0503020204020204" charset="-122"/>
                <a:ea typeface="微软雅黑" panose="020B0503020204020204" charset="-122"/>
                <a:sym typeface="+mn-ea"/>
              </a:rPr>
              <a:t>思维模式挑战</a:t>
            </a:r>
            <a:endParaRPr lang="zh-CN" altLang="en-US" kern="0" dirty="0">
              <a:ln>
                <a:noFill/>
                <a:prstDash val="sysDot"/>
              </a:ln>
              <a:solidFill>
                <a:schemeClr val="tx1">
                  <a:lumMod val="85000"/>
                  <a:lumOff val="15000"/>
                </a:schemeClr>
              </a:solidFill>
              <a:latin typeface="微软雅黑" panose="020B0503020204020204" charset="-122"/>
              <a:ea typeface="微软雅黑" panose="020B0503020204020204" charset="-122"/>
              <a:sym typeface="+mn-ea"/>
            </a:endParaRPr>
          </a:p>
          <a:p>
            <a:pPr>
              <a:lnSpc>
                <a:spcPct val="130000"/>
              </a:lnSpc>
              <a:spcBef>
                <a:spcPct val="0"/>
              </a:spcBef>
              <a:spcAft>
                <a:spcPct val="0"/>
              </a:spcAft>
            </a:pPr>
            <a:r>
              <a:rPr lang="zh-CN" altLang="en-US" kern="0" dirty="0">
                <a:ln>
                  <a:noFill/>
                  <a:prstDash val="sysDot"/>
                </a:ln>
                <a:solidFill>
                  <a:schemeClr val="tx1">
                    <a:lumMod val="85000"/>
                    <a:lumOff val="15000"/>
                  </a:schemeClr>
                </a:solidFill>
                <a:latin typeface="微软雅黑" panose="020B0503020204020204" charset="-122"/>
                <a:ea typeface="微软雅黑" panose="020B0503020204020204" charset="-122"/>
                <a:sym typeface="+mn-ea"/>
              </a:rPr>
              <a:t>技术手段挑战</a:t>
            </a:r>
            <a:endParaRPr lang="zh-CN" altLang="en-US" kern="0" dirty="0">
              <a:ln>
                <a:noFill/>
                <a:prstDash val="sysDot"/>
              </a:ln>
              <a:solidFill>
                <a:schemeClr val="tx1">
                  <a:lumMod val="85000"/>
                  <a:lumOff val="15000"/>
                </a:schemeClr>
              </a:solidFill>
              <a:latin typeface="微软雅黑" panose="020B0503020204020204" charset="-122"/>
              <a:ea typeface="微软雅黑" panose="020B0503020204020204" charset="-122"/>
              <a:sym typeface="+mn-ea"/>
            </a:endParaRPr>
          </a:p>
          <a:p>
            <a:pPr>
              <a:lnSpc>
                <a:spcPct val="130000"/>
              </a:lnSpc>
              <a:spcBef>
                <a:spcPct val="0"/>
              </a:spcBef>
              <a:spcAft>
                <a:spcPct val="0"/>
              </a:spcAft>
            </a:pPr>
            <a:r>
              <a:rPr lang="zh-CN" altLang="en-US" kern="0" dirty="0">
                <a:ln>
                  <a:noFill/>
                  <a:prstDash val="sysDot"/>
                </a:ln>
                <a:solidFill>
                  <a:schemeClr val="tx1">
                    <a:lumMod val="85000"/>
                    <a:lumOff val="15000"/>
                  </a:schemeClr>
                </a:solidFill>
                <a:latin typeface="微软雅黑" panose="020B0503020204020204" charset="-122"/>
                <a:ea typeface="微软雅黑" panose="020B0503020204020204" charset="-122"/>
                <a:sym typeface="+mn-ea"/>
              </a:rPr>
              <a:t>跨学科知识挑战</a:t>
            </a:r>
            <a:endParaRPr lang="zh-CN" altLang="en-US" kern="0" dirty="0">
              <a:ln>
                <a:noFill/>
                <a:prstDash val="sysDot"/>
              </a:ln>
              <a:solidFill>
                <a:schemeClr val="tx1">
                  <a:lumMod val="85000"/>
                  <a:lumOff val="15000"/>
                </a:schemeClr>
              </a:solidFill>
              <a:latin typeface="微软雅黑" panose="020B0503020204020204" charset="-122"/>
              <a:ea typeface="微软雅黑" panose="020B0503020204020204" charset="-122"/>
              <a:sym typeface="+mn-ea"/>
            </a:endParaRPr>
          </a:p>
          <a:p>
            <a:pPr>
              <a:lnSpc>
                <a:spcPct val="130000"/>
              </a:lnSpc>
              <a:spcBef>
                <a:spcPct val="0"/>
              </a:spcBef>
              <a:spcAft>
                <a:spcPct val="0"/>
              </a:spcAft>
            </a:pPr>
            <a:r>
              <a:rPr lang="zh-CN" altLang="en-US" kern="0" dirty="0">
                <a:ln>
                  <a:noFill/>
                  <a:prstDash val="sysDot"/>
                </a:ln>
                <a:solidFill>
                  <a:schemeClr val="tx1">
                    <a:lumMod val="85000"/>
                    <a:lumOff val="15000"/>
                  </a:schemeClr>
                </a:solidFill>
                <a:latin typeface="微软雅黑" panose="020B0503020204020204" charset="-122"/>
                <a:ea typeface="微软雅黑" panose="020B0503020204020204" charset="-122"/>
                <a:sym typeface="+mn-ea"/>
              </a:rPr>
              <a:t>数字时代的新闻伦理挑战</a:t>
            </a:r>
            <a:endParaRPr lang="zh-CN" altLang="en-US" kern="0" dirty="0">
              <a:ln>
                <a:noFill/>
                <a:prstDash val="sysDot"/>
              </a:ln>
              <a:solidFill>
                <a:schemeClr val="tx1">
                  <a:lumMod val="85000"/>
                  <a:lumOff val="15000"/>
                </a:schemeClr>
              </a:solidFill>
              <a:latin typeface="微软雅黑" panose="020B0503020204020204" charset="-122"/>
              <a:ea typeface="微软雅黑" panose="020B0503020204020204" charset="-122"/>
              <a:sym typeface="+mn-ea"/>
            </a:endParaRPr>
          </a:p>
        </p:txBody>
      </p:sp>
      <p:sp>
        <p:nvSpPr>
          <p:cNvPr id="347" name="矩形 346"/>
          <p:cNvSpPr/>
          <p:nvPr>
            <p:custDataLst>
              <p:tags r:id="rId8"/>
            </p:custDataLst>
          </p:nvPr>
        </p:nvSpPr>
        <p:spPr>
          <a:xfrm>
            <a:off x="7629525" y="2188210"/>
            <a:ext cx="2651125" cy="454660"/>
          </a:xfrm>
          <a:prstGeom prst="rect">
            <a:avLst/>
          </a:prstGeom>
          <a:noFill/>
        </p:spPr>
        <p:txBody>
          <a:bodyPr wrap="square" lIns="0" tIns="0" rIns="0" bIns="0" rtlCol="0" anchor="b" anchorCtr="0">
            <a:noAutofit/>
          </a:bodyPr>
          <a:p>
            <a:pPr>
              <a:spcBef>
                <a:spcPct val="0"/>
              </a:spcBef>
              <a:spcAft>
                <a:spcPct val="0"/>
              </a:spcAft>
            </a:pPr>
            <a:r>
              <a:rPr lang="zh-CN" altLang="en-US" sz="2000" b="1" dirty="0">
                <a:solidFill>
                  <a:schemeClr val="accent2"/>
                </a:solidFill>
                <a:latin typeface="微软雅黑" panose="020B0503020204020204" charset="-122"/>
                <a:ea typeface="微软雅黑" panose="020B0503020204020204" charset="-122"/>
                <a:cs typeface="+mn-ea"/>
              </a:rPr>
              <a:t>数据新闻工作者</a:t>
            </a:r>
            <a:endParaRPr lang="zh-CN" altLang="en-US" sz="2000" b="1" dirty="0">
              <a:solidFill>
                <a:schemeClr val="accent2"/>
              </a:solidFill>
              <a:latin typeface="微软雅黑" panose="020B0503020204020204" charset="-122"/>
              <a:ea typeface="微软雅黑" panose="020B0503020204020204" charset="-122"/>
              <a:cs typeface="+mn-ea"/>
            </a:endParaRPr>
          </a:p>
          <a:p>
            <a:pPr>
              <a:spcBef>
                <a:spcPct val="0"/>
              </a:spcBef>
              <a:spcAft>
                <a:spcPct val="0"/>
              </a:spcAft>
            </a:pPr>
            <a:r>
              <a:rPr lang="zh-CN" altLang="en-US" sz="2000" b="1" dirty="0">
                <a:solidFill>
                  <a:schemeClr val="accent2"/>
                </a:solidFill>
                <a:latin typeface="微软雅黑" panose="020B0503020204020204" charset="-122"/>
                <a:ea typeface="微软雅黑" panose="020B0503020204020204" charset="-122"/>
                <a:cs typeface="+mn-ea"/>
              </a:rPr>
              <a:t>面对的数据素养挑战</a:t>
            </a:r>
            <a:endParaRPr lang="zh-CN" altLang="en-US" sz="2000" b="1" dirty="0">
              <a:solidFill>
                <a:schemeClr val="accent2"/>
              </a:solidFill>
              <a:latin typeface="微软雅黑" panose="020B0503020204020204" charset="-122"/>
              <a:ea typeface="微软雅黑" panose="020B0503020204020204" charset="-122"/>
              <a:cs typeface="+mn-ea"/>
            </a:endParaRPr>
          </a:p>
        </p:txBody>
      </p:sp>
      <p:sp>
        <p:nvSpPr>
          <p:cNvPr id="348" name="矩形 347"/>
          <p:cNvSpPr/>
          <p:nvPr>
            <p:custDataLst>
              <p:tags r:id="rId9"/>
            </p:custDataLst>
          </p:nvPr>
        </p:nvSpPr>
        <p:spPr>
          <a:xfrm>
            <a:off x="1640244" y="3084666"/>
            <a:ext cx="2804725" cy="1913306"/>
          </a:xfrm>
          <a:prstGeom prst="rect">
            <a:avLst/>
          </a:prstGeom>
          <a:noFill/>
        </p:spPr>
        <p:txBody>
          <a:bodyPr wrap="square" lIns="0" tIns="0" rIns="0" bIns="0" rtlCol="0" anchor="t" anchorCtr="0">
            <a:noAutofit/>
          </a:bodyPr>
          <a:p>
            <a:pPr algn="r">
              <a:lnSpc>
                <a:spcPct val="130000"/>
              </a:lnSpc>
              <a:spcBef>
                <a:spcPct val="0"/>
              </a:spcBef>
              <a:spcAft>
                <a:spcPct val="0"/>
              </a:spcAft>
            </a:pPr>
            <a:r>
              <a:rPr lang="zh-CN" altLang="en-US" dirty="0">
                <a:ln>
                  <a:noFill/>
                  <a:prstDash val="sysDot"/>
                </a:ln>
                <a:solidFill>
                  <a:schemeClr val="tx1">
                    <a:lumMod val="85000"/>
                    <a:lumOff val="15000"/>
                  </a:schemeClr>
                </a:solidFill>
                <a:latin typeface="微软雅黑" panose="020B0503020204020204" charset="-122"/>
                <a:ea typeface="微软雅黑" panose="020B0503020204020204" charset="-122"/>
                <a:cs typeface="+mn-ea"/>
              </a:rPr>
              <a:t>核心数字技能</a:t>
            </a:r>
            <a:endParaRPr lang="zh-CN" altLang="en-US" dirty="0">
              <a:ln>
                <a:noFill/>
                <a:prstDash val="sysDot"/>
              </a:ln>
              <a:solidFill>
                <a:schemeClr val="tx1">
                  <a:lumMod val="85000"/>
                  <a:lumOff val="15000"/>
                </a:schemeClr>
              </a:solidFill>
              <a:latin typeface="微软雅黑" panose="020B0503020204020204" charset="-122"/>
              <a:ea typeface="微软雅黑" panose="020B0503020204020204" charset="-122"/>
              <a:cs typeface="+mn-ea"/>
            </a:endParaRPr>
          </a:p>
          <a:p>
            <a:pPr algn="r">
              <a:lnSpc>
                <a:spcPct val="130000"/>
              </a:lnSpc>
              <a:spcBef>
                <a:spcPct val="0"/>
              </a:spcBef>
              <a:spcAft>
                <a:spcPct val="0"/>
              </a:spcAft>
            </a:pPr>
            <a:r>
              <a:rPr lang="zh-CN" altLang="en-US" dirty="0">
                <a:ln>
                  <a:noFill/>
                  <a:prstDash val="sysDot"/>
                </a:ln>
                <a:solidFill>
                  <a:schemeClr val="tx1">
                    <a:lumMod val="85000"/>
                    <a:lumOff val="15000"/>
                  </a:schemeClr>
                </a:solidFill>
                <a:latin typeface="微软雅黑" panose="020B0503020204020204" charset="-122"/>
                <a:ea typeface="微软雅黑" panose="020B0503020204020204" charset="-122"/>
                <a:cs typeface="+mn-ea"/>
              </a:rPr>
              <a:t>智能媒体技术的运用能力和多介质平台的传播意识</a:t>
            </a:r>
            <a:endParaRPr lang="zh-CN" altLang="en-US" dirty="0">
              <a:ln>
                <a:noFill/>
                <a:prstDash val="sysDot"/>
              </a:ln>
              <a:solidFill>
                <a:schemeClr val="tx1">
                  <a:lumMod val="85000"/>
                  <a:lumOff val="15000"/>
                </a:schemeClr>
              </a:solidFill>
              <a:latin typeface="微软雅黑" panose="020B0503020204020204" charset="-122"/>
              <a:ea typeface="微软雅黑" panose="020B0503020204020204" charset="-122"/>
              <a:cs typeface="+mn-ea"/>
            </a:endParaRPr>
          </a:p>
          <a:p>
            <a:pPr algn="r">
              <a:lnSpc>
                <a:spcPct val="130000"/>
              </a:lnSpc>
              <a:spcBef>
                <a:spcPct val="0"/>
              </a:spcBef>
              <a:spcAft>
                <a:spcPct val="0"/>
              </a:spcAft>
            </a:pPr>
            <a:r>
              <a:rPr lang="zh-CN" altLang="en-US" dirty="0">
                <a:ln>
                  <a:noFill/>
                  <a:prstDash val="sysDot"/>
                </a:ln>
                <a:solidFill>
                  <a:schemeClr val="tx1">
                    <a:lumMod val="85000"/>
                    <a:lumOff val="15000"/>
                  </a:schemeClr>
                </a:solidFill>
                <a:latin typeface="微软雅黑" panose="020B0503020204020204" charset="-122"/>
                <a:ea typeface="微软雅黑" panose="020B0503020204020204" charset="-122"/>
                <a:cs typeface="+mn-ea"/>
              </a:rPr>
              <a:t>数字时代的职业道德规范</a:t>
            </a:r>
            <a:endParaRPr lang="zh-CN" altLang="en-US" dirty="0">
              <a:ln>
                <a:noFill/>
                <a:prstDash val="sysDot"/>
              </a:ln>
              <a:solidFill>
                <a:schemeClr val="tx1">
                  <a:lumMod val="85000"/>
                  <a:lumOff val="15000"/>
                </a:schemeClr>
              </a:solidFill>
              <a:latin typeface="微软雅黑" panose="020B0503020204020204" charset="-122"/>
              <a:ea typeface="微软雅黑" panose="020B0503020204020204" charset="-122"/>
              <a:cs typeface="+mn-ea"/>
            </a:endParaRPr>
          </a:p>
        </p:txBody>
      </p:sp>
      <p:sp>
        <p:nvSpPr>
          <p:cNvPr id="349" name="矩形 348"/>
          <p:cNvSpPr/>
          <p:nvPr>
            <p:custDataLst>
              <p:tags r:id="rId10"/>
            </p:custDataLst>
          </p:nvPr>
        </p:nvSpPr>
        <p:spPr>
          <a:xfrm>
            <a:off x="1187450" y="2394984"/>
            <a:ext cx="3257522" cy="497585"/>
          </a:xfrm>
          <a:prstGeom prst="rect">
            <a:avLst/>
          </a:prstGeom>
          <a:noFill/>
        </p:spPr>
        <p:txBody>
          <a:bodyPr wrap="square" lIns="0" tIns="0" rIns="0" bIns="0" rtlCol="0" anchor="b" anchorCtr="0">
            <a:noAutofit/>
          </a:bodyPr>
          <a:p>
            <a:pPr algn="r">
              <a:spcBef>
                <a:spcPct val="0"/>
              </a:spcBef>
              <a:spcAft>
                <a:spcPct val="0"/>
              </a:spcAft>
            </a:pPr>
            <a:r>
              <a:rPr lang="zh-CN" altLang="en-US" sz="2000" b="1" dirty="0">
                <a:solidFill>
                  <a:schemeClr val="accent1"/>
                </a:solidFill>
                <a:latin typeface="微软雅黑" panose="020B0503020204020204" charset="-122"/>
                <a:ea typeface="微软雅黑" panose="020B0503020204020204" charset="-122"/>
                <a:cs typeface="+mn-ea"/>
              </a:rPr>
              <a:t>数据素养的概念和内涵</a:t>
            </a:r>
            <a:endParaRPr lang="zh-CN" altLang="en-US" sz="2000" b="1" dirty="0">
              <a:solidFill>
                <a:schemeClr val="accent1"/>
              </a:solidFill>
              <a:latin typeface="微软雅黑" panose="020B0503020204020204" charset="-122"/>
              <a:ea typeface="微软雅黑" panose="020B0503020204020204" charset="-122"/>
              <a:cs typeface="+mn-ea"/>
            </a:endParaRPr>
          </a:p>
        </p:txBody>
      </p:sp>
      <p:sp>
        <p:nvSpPr>
          <p:cNvPr id="8" name="圆角矩形 7"/>
          <p:cNvSpPr/>
          <p:nvPr/>
        </p:nvSpPr>
        <p:spPr>
          <a:xfrm>
            <a:off x="626745" y="1445260"/>
            <a:ext cx="4079240" cy="451485"/>
          </a:xfrm>
          <a:prstGeom prst="roundRect">
            <a:avLst>
              <a:gd name="adj" fmla="val 50000"/>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2400" b="1">
                <a:latin typeface="微软雅黑" panose="020B0503020204020204" charset="-122"/>
                <a:ea typeface="微软雅黑" panose="020B0503020204020204" charset="-122"/>
              </a:rPr>
              <a:t>数据新闻从业者的数据素养</a:t>
            </a:r>
            <a:endParaRPr lang="zh-CN" altLang="en-US" sz="2400" b="1">
              <a:latin typeface="微软雅黑" panose="020B0503020204020204" charset="-122"/>
              <a:ea typeface="微软雅黑" panose="020B0503020204020204" charset="-122"/>
            </a:endParaRPr>
          </a:p>
        </p:txBody>
      </p:sp>
      <p:grpSp>
        <p:nvGrpSpPr>
          <p:cNvPr id="13" name="组合 12"/>
          <p:cNvGrpSpPr/>
          <p:nvPr/>
        </p:nvGrpSpPr>
        <p:grpSpPr>
          <a:xfrm>
            <a:off x="298450" y="240665"/>
            <a:ext cx="7024370" cy="743555"/>
            <a:chOff x="273050" y="421670"/>
            <a:chExt cx="2438400" cy="743555"/>
          </a:xfrm>
        </p:grpSpPr>
        <p:sp>
          <p:nvSpPr>
            <p:cNvPr id="14" name="文本框 13"/>
            <p:cNvSpPr txBox="1"/>
            <p:nvPr/>
          </p:nvSpPr>
          <p:spPr>
            <a:xfrm>
              <a:off x="273050" y="421670"/>
              <a:ext cx="2438400" cy="706755"/>
            </a:xfrm>
            <a:prstGeom prst="rect">
              <a:avLst/>
            </a:prstGeom>
            <a:noFill/>
          </p:spPr>
          <p:txBody>
            <a:bodyPr wrap="square" rtlCol="0">
              <a:spAutoFit/>
            </a:bodyPr>
            <a:p>
              <a:r>
                <a:rPr lang="en-US" altLang="zh-CN" sz="4000" dirty="0">
                  <a:solidFill>
                    <a:srgbClr val="027FFD"/>
                  </a:solidFill>
                  <a:latin typeface="汉仪力量黑简" panose="00020600040101010101" charset="-122"/>
                  <a:ea typeface="汉仪力量黑简" panose="00020600040101010101" charset="-122"/>
                  <a:cs typeface="汉仪力量黑简" panose="00020600040101010101" charset="-122"/>
                  <a:sym typeface="汉仪力量黑简" panose="00020600040101010101" charset="-122"/>
                </a:rPr>
                <a:t>08 </a:t>
              </a:r>
              <a:r>
                <a:rPr lang="zh-CN" altLang="en-US" sz="4000" dirty="0">
                  <a:solidFill>
                    <a:srgbClr val="027FFD"/>
                  </a:solidFill>
                  <a:latin typeface="汉仪力量黑简" panose="00020600040101010101" charset="-122"/>
                  <a:ea typeface="汉仪力量黑简" panose="00020600040101010101" charset="-122"/>
                  <a:cs typeface="汉仪力量黑简" panose="00020600040101010101" charset="-122"/>
                  <a:sym typeface="汉仪力量黑简" panose="00020600040101010101" charset="-122"/>
                </a:rPr>
                <a:t>数据新闻的未来</a:t>
              </a:r>
              <a:endParaRPr lang="zh-CN" altLang="en-US" sz="4000" dirty="0">
                <a:solidFill>
                  <a:srgbClr val="027FFD"/>
                </a:solidFill>
                <a:latin typeface="汉仪力量黑简" panose="00020600040101010101" charset="-122"/>
                <a:ea typeface="汉仪力量黑简" panose="00020600040101010101" charset="-122"/>
                <a:cs typeface="汉仪力量黑简" panose="00020600040101010101" charset="-122"/>
                <a:sym typeface="汉仪力量黑简" panose="00020600040101010101" charset="-122"/>
              </a:endParaRPr>
            </a:p>
          </p:txBody>
        </p:sp>
        <p:cxnSp>
          <p:nvCxnSpPr>
            <p:cNvPr id="15" name="直接连接符 14"/>
            <p:cNvCxnSpPr/>
            <p:nvPr/>
          </p:nvCxnSpPr>
          <p:spPr>
            <a:xfrm>
              <a:off x="279400" y="1165225"/>
              <a:ext cx="237490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slow" p14:dur="1399" advTm="5000"/>
    </mc:Choice>
    <mc:Fallback>
      <p:transition spd="slow" advTm="500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4"/>
          <p:cNvSpPr/>
          <p:nvPr/>
        </p:nvSpPr>
        <p:spPr>
          <a:xfrm>
            <a:off x="386080" y="1640205"/>
            <a:ext cx="1682750" cy="365760"/>
          </a:xfrm>
          <a:custGeom>
            <a:avLst/>
            <a:gdLst/>
            <a:ahLst/>
            <a:cxnLst/>
            <a:rect l="l" t="t" r="r" b="b"/>
            <a:pathLst>
              <a:path w="633999" h="137797">
                <a:moveTo>
                  <a:pt x="68899" y="0"/>
                </a:moveTo>
                <a:lnTo>
                  <a:pt x="565100" y="0"/>
                </a:lnTo>
                <a:cubicBezTo>
                  <a:pt x="603152" y="0"/>
                  <a:pt x="633999" y="30847"/>
                  <a:pt x="633999" y="68899"/>
                </a:cubicBezTo>
                <a:lnTo>
                  <a:pt x="633999" y="68899"/>
                </a:lnTo>
                <a:cubicBezTo>
                  <a:pt x="633999" y="106950"/>
                  <a:pt x="603152" y="137797"/>
                  <a:pt x="565100" y="137797"/>
                </a:cubicBezTo>
                <a:lnTo>
                  <a:pt x="68899" y="137797"/>
                </a:lnTo>
                <a:cubicBezTo>
                  <a:pt x="30847" y="137797"/>
                  <a:pt x="0" y="106950"/>
                  <a:pt x="0" y="68899"/>
                </a:cubicBezTo>
                <a:lnTo>
                  <a:pt x="0" y="68899"/>
                </a:lnTo>
                <a:cubicBezTo>
                  <a:pt x="0" y="30847"/>
                  <a:pt x="30847" y="0"/>
                  <a:pt x="68899" y="0"/>
                </a:cubicBezTo>
                <a:close/>
              </a:path>
            </a:pathLst>
          </a:custGeom>
          <a:solidFill>
            <a:srgbClr val="027FFD"/>
          </a:solidFill>
        </p:spPr>
        <p:txBody>
          <a:bodyPr/>
          <a:p>
            <a:pPr algn="ctr"/>
            <a:r>
              <a:rPr lang="zh-CN" altLang="en-US" b="1">
                <a:solidFill>
                  <a:schemeClr val="bg1"/>
                </a:solidFill>
                <a:latin typeface="微软雅黑" panose="020B0503020204020204" charset="-122"/>
                <a:ea typeface="微软雅黑" panose="020B0503020204020204" charset="-122"/>
              </a:rPr>
              <a:t>第</a:t>
            </a:r>
            <a:r>
              <a:rPr lang="zh-CN" altLang="en-US" b="1">
                <a:solidFill>
                  <a:schemeClr val="bg1"/>
                </a:solidFill>
                <a:latin typeface="微软雅黑" panose="020B0503020204020204" charset="-122"/>
                <a:ea typeface="微软雅黑" panose="020B0503020204020204" charset="-122"/>
              </a:rPr>
              <a:t>八章</a:t>
            </a:r>
            <a:endParaRPr lang="zh-CN" altLang="en-US" b="1">
              <a:solidFill>
                <a:schemeClr val="bg1"/>
              </a:solidFill>
              <a:latin typeface="微软雅黑" panose="020B0503020204020204" charset="-122"/>
              <a:ea typeface="微软雅黑" panose="020B0503020204020204" charset="-122"/>
            </a:endParaRPr>
          </a:p>
        </p:txBody>
      </p:sp>
      <p:sp>
        <p:nvSpPr>
          <p:cNvPr id="17" name="TextBox 17"/>
          <p:cNvSpPr txBox="1"/>
          <p:nvPr/>
        </p:nvSpPr>
        <p:spPr>
          <a:xfrm>
            <a:off x="386080" y="3429000"/>
            <a:ext cx="6738620" cy="2538730"/>
          </a:xfrm>
          <a:prstGeom prst="rect">
            <a:avLst/>
          </a:prstGeom>
        </p:spPr>
        <p:txBody>
          <a:bodyPr wrap="square" lIns="0" tIns="0" rIns="0" bIns="0" rtlCol="0" anchor="t">
            <a:noAutofit/>
          </a:bodyPr>
          <a:lstStyle/>
          <a:p>
            <a:pPr algn="l">
              <a:lnSpc>
                <a:spcPct val="200000"/>
              </a:lnSpc>
              <a:spcBef>
                <a:spcPct val="0"/>
              </a:spcBef>
            </a:pPr>
            <a:r>
              <a:rPr lang="zh-CN" altLang="en-US" sz="1600" i="1">
                <a:solidFill>
                  <a:schemeClr val="tx1">
                    <a:lumMod val="65000"/>
                    <a:lumOff val="35000"/>
                  </a:schemeClr>
                </a:solidFill>
                <a:latin typeface="微软雅黑" panose="020B0503020204020204" charset="-122"/>
                <a:ea typeface="微软雅黑" panose="020B0503020204020204" charset="-122"/>
                <a:cs typeface="思源黑体" panose="020B0500000000090000" pitchFamily="34" charset="-122"/>
                <a:sym typeface="思源黑体" panose="020B0500000000090000" pitchFamily="34" charset="-122"/>
              </a:rPr>
              <a:t>本章通过案例，让读者清晰地了解数据新闻面临的挑战。数据新闻的创新需求与价值，以及在智能媒体时代背景下的数据新闻创新的多维度价值和实践。读者的学习目标是认识数据新闻领域的最新发展方向，洞察数据新闻面临的主要挑战及创新需求，并深刻理解智能媒体技术在数据新闻中的应用和价值，从而在未来更好地适应和引领数据新闻的发展趋势。</a:t>
            </a:r>
            <a:endParaRPr lang="zh-CN" altLang="en-US" sz="1600" i="1">
              <a:solidFill>
                <a:schemeClr val="tx1">
                  <a:lumMod val="65000"/>
                  <a:lumOff val="35000"/>
                </a:schemeClr>
              </a:solidFill>
              <a:latin typeface="微软雅黑" panose="020B0503020204020204" charset="-122"/>
              <a:ea typeface="微软雅黑" panose="020B0503020204020204" charset="-122"/>
              <a:cs typeface="思源黑体" panose="020B0500000000090000" pitchFamily="34" charset="-122"/>
              <a:sym typeface="思源黑体" panose="020B0500000000090000" pitchFamily="34" charset="-122"/>
            </a:endParaRPr>
          </a:p>
        </p:txBody>
      </p:sp>
      <p:sp>
        <p:nvSpPr>
          <p:cNvPr id="31" name="文本框 30"/>
          <p:cNvSpPr txBox="1"/>
          <p:nvPr/>
        </p:nvSpPr>
        <p:spPr>
          <a:xfrm>
            <a:off x="284480" y="2362835"/>
            <a:ext cx="7426325" cy="922020"/>
          </a:xfrm>
          <a:prstGeom prst="rect">
            <a:avLst/>
          </a:prstGeom>
          <a:noFill/>
        </p:spPr>
        <p:txBody>
          <a:bodyPr wrap="square" rtlCol="0">
            <a:spAutoFit/>
          </a:bodyPr>
          <a:p>
            <a:r>
              <a:rPr lang="zh-CN" altLang="en-US" sz="5400" dirty="0">
                <a:solidFill>
                  <a:srgbClr val="027FFD"/>
                </a:solidFill>
                <a:latin typeface="汉仪力量黑简" panose="00020600040101010101" charset="-122"/>
                <a:ea typeface="汉仪力量黑简" panose="00020600040101010101" charset="-122"/>
                <a:sym typeface="汉仪力量黑简" panose="00020600040101010101" charset="-122"/>
              </a:rPr>
              <a:t>数据新闻的</a:t>
            </a:r>
            <a:r>
              <a:rPr lang="zh-CN" altLang="en-US" sz="5400" dirty="0">
                <a:solidFill>
                  <a:srgbClr val="027FFD"/>
                </a:solidFill>
                <a:latin typeface="汉仪力量黑简" panose="00020600040101010101" charset="-122"/>
                <a:ea typeface="汉仪力量黑简" panose="00020600040101010101" charset="-122"/>
                <a:sym typeface="汉仪力量黑简" panose="00020600040101010101" charset="-122"/>
              </a:rPr>
              <a:t>未来</a:t>
            </a:r>
            <a:endParaRPr lang="zh-CN" altLang="en-US" sz="5400" dirty="0">
              <a:solidFill>
                <a:srgbClr val="027FFD"/>
              </a:solidFill>
              <a:latin typeface="汉仪力量黑简" panose="00020600040101010101" charset="-122"/>
              <a:ea typeface="汉仪力量黑简" panose="00020600040101010101" charset="-122"/>
              <a:sym typeface="汉仪力量黑简" panose="00020600040101010101" charset="-122"/>
            </a:endParaRPr>
          </a:p>
        </p:txBody>
      </p:sp>
      <p:sp>
        <p:nvSpPr>
          <p:cNvPr id="8" name="任意多边形 7"/>
          <p:cNvSpPr/>
          <p:nvPr/>
        </p:nvSpPr>
        <p:spPr>
          <a:xfrm>
            <a:off x="7802880" y="-17780"/>
            <a:ext cx="3938905" cy="6875780"/>
          </a:xfrm>
          <a:custGeom>
            <a:avLst/>
            <a:gdLst/>
            <a:ahLst/>
            <a:cxnLst>
              <a:cxn ang="3">
                <a:pos x="hc" y="t"/>
              </a:cxn>
              <a:cxn ang="cd2">
                <a:pos x="l" y="vc"/>
              </a:cxn>
              <a:cxn ang="cd4">
                <a:pos x="hc" y="b"/>
              </a:cxn>
              <a:cxn ang="0">
                <a:pos x="r" y="vc"/>
              </a:cxn>
            </a:cxnLst>
            <a:rect l="l" t="t" r="r" b="b"/>
            <a:pathLst>
              <a:path w="377" h="586">
                <a:moveTo>
                  <a:pt x="188" y="313"/>
                </a:moveTo>
                <a:cubicBezTo>
                  <a:pt x="161" y="313"/>
                  <a:pt x="141" y="322"/>
                  <a:pt x="128" y="341"/>
                </a:cubicBezTo>
                <a:cubicBezTo>
                  <a:pt x="115" y="360"/>
                  <a:pt x="108" y="380"/>
                  <a:pt x="108" y="402"/>
                </a:cubicBezTo>
                <a:cubicBezTo>
                  <a:pt x="108" y="432"/>
                  <a:pt x="116" y="456"/>
                  <a:pt x="131" y="473"/>
                </a:cubicBezTo>
                <a:cubicBezTo>
                  <a:pt x="147" y="490"/>
                  <a:pt x="166" y="499"/>
                  <a:pt x="189" y="499"/>
                </a:cubicBezTo>
                <a:cubicBezTo>
                  <a:pt x="212" y="499"/>
                  <a:pt x="231" y="491"/>
                  <a:pt x="246" y="474"/>
                </a:cubicBezTo>
                <a:cubicBezTo>
                  <a:pt x="261" y="458"/>
                  <a:pt x="268" y="434"/>
                  <a:pt x="268" y="403"/>
                </a:cubicBezTo>
                <a:cubicBezTo>
                  <a:pt x="268" y="376"/>
                  <a:pt x="260" y="354"/>
                  <a:pt x="245" y="338"/>
                </a:cubicBezTo>
                <a:cubicBezTo>
                  <a:pt x="230" y="321"/>
                  <a:pt x="211" y="313"/>
                  <a:pt x="188" y="313"/>
                </a:cubicBezTo>
                <a:close/>
                <a:moveTo>
                  <a:pt x="188" y="87"/>
                </a:moveTo>
                <a:cubicBezTo>
                  <a:pt x="166" y="87"/>
                  <a:pt x="150" y="93"/>
                  <a:pt x="137" y="106"/>
                </a:cubicBezTo>
                <a:cubicBezTo>
                  <a:pt x="124" y="118"/>
                  <a:pt x="118" y="135"/>
                  <a:pt x="118" y="156"/>
                </a:cubicBezTo>
                <a:cubicBezTo>
                  <a:pt x="118" y="178"/>
                  <a:pt x="124" y="195"/>
                  <a:pt x="137" y="207"/>
                </a:cubicBezTo>
                <a:cubicBezTo>
                  <a:pt x="149" y="220"/>
                  <a:pt x="166" y="226"/>
                  <a:pt x="187" y="226"/>
                </a:cubicBezTo>
                <a:cubicBezTo>
                  <a:pt x="208" y="226"/>
                  <a:pt x="224" y="220"/>
                  <a:pt x="237" y="207"/>
                </a:cubicBezTo>
                <a:cubicBezTo>
                  <a:pt x="250" y="195"/>
                  <a:pt x="256" y="178"/>
                  <a:pt x="256" y="156"/>
                </a:cubicBezTo>
                <a:cubicBezTo>
                  <a:pt x="256" y="135"/>
                  <a:pt x="250" y="118"/>
                  <a:pt x="237" y="106"/>
                </a:cubicBezTo>
                <a:cubicBezTo>
                  <a:pt x="225" y="93"/>
                  <a:pt x="208" y="87"/>
                  <a:pt x="188" y="87"/>
                </a:cubicBezTo>
                <a:close/>
                <a:moveTo>
                  <a:pt x="187" y="0"/>
                </a:moveTo>
                <a:cubicBezTo>
                  <a:pt x="241" y="0"/>
                  <a:pt x="284" y="14"/>
                  <a:pt x="314" y="42"/>
                </a:cubicBezTo>
                <a:cubicBezTo>
                  <a:pt x="344" y="70"/>
                  <a:pt x="359" y="105"/>
                  <a:pt x="359" y="148"/>
                </a:cubicBezTo>
                <a:cubicBezTo>
                  <a:pt x="359" y="175"/>
                  <a:pt x="352" y="198"/>
                  <a:pt x="338" y="219"/>
                </a:cubicBezTo>
                <a:cubicBezTo>
                  <a:pt x="324" y="240"/>
                  <a:pt x="305" y="256"/>
                  <a:pt x="279" y="267"/>
                </a:cubicBezTo>
                <a:cubicBezTo>
                  <a:pt x="311" y="279"/>
                  <a:pt x="336" y="298"/>
                  <a:pt x="352" y="323"/>
                </a:cubicBezTo>
                <a:cubicBezTo>
                  <a:pt x="369" y="347"/>
                  <a:pt x="377" y="375"/>
                  <a:pt x="377" y="407"/>
                </a:cubicBezTo>
                <a:cubicBezTo>
                  <a:pt x="377" y="460"/>
                  <a:pt x="360" y="503"/>
                  <a:pt x="326" y="536"/>
                </a:cubicBezTo>
                <a:cubicBezTo>
                  <a:pt x="293" y="569"/>
                  <a:pt x="248" y="586"/>
                  <a:pt x="192" y="586"/>
                </a:cubicBezTo>
                <a:cubicBezTo>
                  <a:pt x="139" y="586"/>
                  <a:pt x="96" y="572"/>
                  <a:pt x="61" y="545"/>
                </a:cubicBezTo>
                <a:cubicBezTo>
                  <a:pt x="20" y="513"/>
                  <a:pt x="0" y="468"/>
                  <a:pt x="0" y="412"/>
                </a:cubicBezTo>
                <a:cubicBezTo>
                  <a:pt x="0" y="381"/>
                  <a:pt x="8" y="353"/>
                  <a:pt x="23" y="327"/>
                </a:cubicBezTo>
                <a:cubicBezTo>
                  <a:pt x="38" y="301"/>
                  <a:pt x="62" y="281"/>
                  <a:pt x="95" y="267"/>
                </a:cubicBezTo>
                <a:cubicBezTo>
                  <a:pt x="67" y="255"/>
                  <a:pt x="46" y="238"/>
                  <a:pt x="33" y="217"/>
                </a:cubicBezTo>
                <a:cubicBezTo>
                  <a:pt x="20" y="196"/>
                  <a:pt x="14" y="173"/>
                  <a:pt x="14" y="148"/>
                </a:cubicBezTo>
                <a:cubicBezTo>
                  <a:pt x="14" y="105"/>
                  <a:pt x="29" y="70"/>
                  <a:pt x="59" y="42"/>
                </a:cubicBezTo>
                <a:cubicBezTo>
                  <a:pt x="89" y="14"/>
                  <a:pt x="131" y="0"/>
                  <a:pt x="187" y="0"/>
                </a:cubicBezTo>
                <a:close/>
              </a:path>
            </a:pathLst>
          </a:custGeom>
          <a:blipFill rotWithShape="1">
            <a:blip r:embed="rId1"/>
            <a:stretch>
              <a:fillRect/>
            </a:stretch>
          </a:blipFill>
          <a:ln>
            <a:noFill/>
          </a:ln>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7" name="任意多边形 6"/>
          <p:cNvSpPr/>
          <p:nvPr/>
        </p:nvSpPr>
        <p:spPr>
          <a:xfrm>
            <a:off x="7459980" y="-17780"/>
            <a:ext cx="3954780" cy="6858635"/>
          </a:xfrm>
          <a:custGeom>
            <a:avLst/>
            <a:gdLst/>
            <a:ahLst/>
            <a:cxnLst>
              <a:cxn ang="3cd4">
                <a:pos x="hc" y="t"/>
              </a:cxn>
              <a:cxn ang="cd2">
                <a:pos x="l" y="vc"/>
              </a:cxn>
              <a:cxn ang="cd4">
                <a:pos x="hc" y="b"/>
              </a:cxn>
              <a:cxn ang="0">
                <a:pos x="r" y="vc"/>
              </a:cxn>
            </a:cxnLst>
            <a:rect l="l" t="t" r="r" b="b"/>
            <a:pathLst>
              <a:path w="377" h="586">
                <a:moveTo>
                  <a:pt x="188" y="313"/>
                </a:moveTo>
                <a:cubicBezTo>
                  <a:pt x="161" y="313"/>
                  <a:pt x="141" y="322"/>
                  <a:pt x="128" y="341"/>
                </a:cubicBezTo>
                <a:cubicBezTo>
                  <a:pt x="115" y="360"/>
                  <a:pt x="108" y="380"/>
                  <a:pt x="108" y="402"/>
                </a:cubicBezTo>
                <a:cubicBezTo>
                  <a:pt x="108" y="432"/>
                  <a:pt x="116" y="456"/>
                  <a:pt x="131" y="473"/>
                </a:cubicBezTo>
                <a:cubicBezTo>
                  <a:pt x="147" y="490"/>
                  <a:pt x="166" y="499"/>
                  <a:pt x="189" y="499"/>
                </a:cubicBezTo>
                <a:cubicBezTo>
                  <a:pt x="212" y="499"/>
                  <a:pt x="231" y="491"/>
                  <a:pt x="246" y="474"/>
                </a:cubicBezTo>
                <a:cubicBezTo>
                  <a:pt x="261" y="458"/>
                  <a:pt x="268" y="434"/>
                  <a:pt x="268" y="403"/>
                </a:cubicBezTo>
                <a:cubicBezTo>
                  <a:pt x="268" y="376"/>
                  <a:pt x="260" y="354"/>
                  <a:pt x="245" y="338"/>
                </a:cubicBezTo>
                <a:cubicBezTo>
                  <a:pt x="230" y="321"/>
                  <a:pt x="211" y="313"/>
                  <a:pt x="188" y="313"/>
                </a:cubicBezTo>
                <a:close/>
                <a:moveTo>
                  <a:pt x="188" y="87"/>
                </a:moveTo>
                <a:cubicBezTo>
                  <a:pt x="166" y="87"/>
                  <a:pt x="150" y="93"/>
                  <a:pt x="137" y="106"/>
                </a:cubicBezTo>
                <a:cubicBezTo>
                  <a:pt x="124" y="118"/>
                  <a:pt x="118" y="135"/>
                  <a:pt x="118" y="156"/>
                </a:cubicBezTo>
                <a:cubicBezTo>
                  <a:pt x="118" y="178"/>
                  <a:pt x="124" y="195"/>
                  <a:pt x="137" y="207"/>
                </a:cubicBezTo>
                <a:cubicBezTo>
                  <a:pt x="149" y="220"/>
                  <a:pt x="166" y="226"/>
                  <a:pt x="187" y="226"/>
                </a:cubicBezTo>
                <a:cubicBezTo>
                  <a:pt x="208" y="226"/>
                  <a:pt x="224" y="220"/>
                  <a:pt x="237" y="207"/>
                </a:cubicBezTo>
                <a:cubicBezTo>
                  <a:pt x="250" y="195"/>
                  <a:pt x="256" y="178"/>
                  <a:pt x="256" y="156"/>
                </a:cubicBezTo>
                <a:cubicBezTo>
                  <a:pt x="256" y="135"/>
                  <a:pt x="250" y="118"/>
                  <a:pt x="237" y="106"/>
                </a:cubicBezTo>
                <a:cubicBezTo>
                  <a:pt x="225" y="93"/>
                  <a:pt x="208" y="87"/>
                  <a:pt x="188" y="87"/>
                </a:cubicBezTo>
                <a:close/>
                <a:moveTo>
                  <a:pt x="187" y="0"/>
                </a:moveTo>
                <a:cubicBezTo>
                  <a:pt x="241" y="0"/>
                  <a:pt x="284" y="14"/>
                  <a:pt x="314" y="42"/>
                </a:cubicBezTo>
                <a:cubicBezTo>
                  <a:pt x="344" y="70"/>
                  <a:pt x="359" y="105"/>
                  <a:pt x="359" y="148"/>
                </a:cubicBezTo>
                <a:cubicBezTo>
                  <a:pt x="359" y="175"/>
                  <a:pt x="352" y="198"/>
                  <a:pt x="338" y="219"/>
                </a:cubicBezTo>
                <a:cubicBezTo>
                  <a:pt x="324" y="240"/>
                  <a:pt x="305" y="256"/>
                  <a:pt x="279" y="267"/>
                </a:cubicBezTo>
                <a:cubicBezTo>
                  <a:pt x="311" y="279"/>
                  <a:pt x="336" y="298"/>
                  <a:pt x="352" y="323"/>
                </a:cubicBezTo>
                <a:cubicBezTo>
                  <a:pt x="369" y="347"/>
                  <a:pt x="377" y="375"/>
                  <a:pt x="377" y="407"/>
                </a:cubicBezTo>
                <a:cubicBezTo>
                  <a:pt x="377" y="460"/>
                  <a:pt x="360" y="503"/>
                  <a:pt x="326" y="536"/>
                </a:cubicBezTo>
                <a:cubicBezTo>
                  <a:pt x="293" y="569"/>
                  <a:pt x="248" y="586"/>
                  <a:pt x="192" y="586"/>
                </a:cubicBezTo>
                <a:cubicBezTo>
                  <a:pt x="139" y="586"/>
                  <a:pt x="96" y="572"/>
                  <a:pt x="61" y="545"/>
                </a:cubicBezTo>
                <a:cubicBezTo>
                  <a:pt x="20" y="513"/>
                  <a:pt x="0" y="468"/>
                  <a:pt x="0" y="412"/>
                </a:cubicBezTo>
                <a:cubicBezTo>
                  <a:pt x="0" y="381"/>
                  <a:pt x="8" y="353"/>
                  <a:pt x="23" y="327"/>
                </a:cubicBezTo>
                <a:cubicBezTo>
                  <a:pt x="38" y="301"/>
                  <a:pt x="62" y="281"/>
                  <a:pt x="95" y="267"/>
                </a:cubicBezTo>
                <a:cubicBezTo>
                  <a:pt x="67" y="255"/>
                  <a:pt x="46" y="238"/>
                  <a:pt x="33" y="217"/>
                </a:cubicBezTo>
                <a:cubicBezTo>
                  <a:pt x="20" y="196"/>
                  <a:pt x="14" y="173"/>
                  <a:pt x="14" y="148"/>
                </a:cubicBezTo>
                <a:cubicBezTo>
                  <a:pt x="14" y="105"/>
                  <a:pt x="29" y="70"/>
                  <a:pt x="59" y="42"/>
                </a:cubicBezTo>
                <a:cubicBezTo>
                  <a:pt x="89" y="14"/>
                  <a:pt x="131" y="0"/>
                  <a:pt x="187" y="0"/>
                </a:cubicBezTo>
                <a:close/>
              </a:path>
            </a:pathLst>
          </a:custGeom>
          <a:gradFill>
            <a:gsLst>
              <a:gs pos="2000">
                <a:srgbClr val="027FFD">
                  <a:alpha val="100000"/>
                </a:srgbClr>
              </a:gs>
              <a:gs pos="78000">
                <a:schemeClr val="bg1">
                  <a:alpha val="44000"/>
                </a:schemeClr>
              </a:gs>
            </a:gsLst>
            <a:lin ang="0" scaled="1"/>
          </a:gradFill>
          <a:ln>
            <a:noFill/>
          </a:ln>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399" advTm="5000"/>
    </mc:Choice>
    <mc:Fallback>
      <p:transition spd="slow" advTm="50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11811000" y="6108526"/>
            <a:ext cx="381000" cy="190674"/>
          </a:xfrm>
          <a:prstGeom prst="rect">
            <a:avLst/>
          </a:prstGeom>
          <a:solidFill>
            <a:srgbClr val="027F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charset="-122"/>
              <a:ea typeface="微软雅黑" panose="020B0503020204020204" charset="-122"/>
            </a:endParaRPr>
          </a:p>
        </p:txBody>
      </p:sp>
      <p:sp>
        <p:nvSpPr>
          <p:cNvPr id="15" name="矩形 14"/>
          <p:cNvSpPr/>
          <p:nvPr>
            <p:custDataLst>
              <p:tags r:id="rId1"/>
            </p:custDataLst>
          </p:nvPr>
        </p:nvSpPr>
        <p:spPr>
          <a:xfrm>
            <a:off x="1263650" y="1852930"/>
            <a:ext cx="10081260" cy="923290"/>
          </a:xfrm>
          <a:prstGeom prst="rect">
            <a:avLst/>
          </a:prstGeom>
          <a:noFill/>
        </p:spPr>
        <p:txBody>
          <a:bodyPr wrap="square" lIns="0" tIns="0" rIns="0" bIns="0" rtlCol="0">
            <a:noAutofit/>
          </a:bodyPr>
          <a:p>
            <a:pPr indent="0" algn="just" fontAlgn="auto">
              <a:lnSpc>
                <a:spcPct val="200000"/>
              </a:lnSpc>
              <a:spcBef>
                <a:spcPct val="0"/>
              </a:spcBef>
              <a:spcAft>
                <a:spcPct val="0"/>
              </a:spcAft>
            </a:pPr>
            <a:r>
              <a:rPr kumimoji="1" lang="zh-CN" altLang="en-US" sz="2000" dirty="0">
                <a:solidFill>
                  <a:schemeClr val="tx1">
                    <a:lumMod val="85000"/>
                    <a:lumOff val="15000"/>
                  </a:schemeClr>
                </a:solidFill>
                <a:latin typeface="微软雅黑" panose="020B0503020204020204" charset="-122"/>
                <a:ea typeface="微软雅黑" panose="020B0503020204020204" charset="-122"/>
                <a:cs typeface="+mn-ea"/>
                <a:sym typeface="+mn-ea"/>
              </a:rPr>
              <a:t>数据素养是指对数据的理解和分析能力，以及运用数据进行沟通、传播的技能。</a:t>
            </a:r>
            <a:endParaRPr kumimoji="1" lang="zh-CN" altLang="en-US" sz="2000" dirty="0">
              <a:solidFill>
                <a:schemeClr val="tx1">
                  <a:lumMod val="85000"/>
                  <a:lumOff val="15000"/>
                </a:schemeClr>
              </a:solidFill>
              <a:latin typeface="微软雅黑" panose="020B0503020204020204" charset="-122"/>
              <a:ea typeface="微软雅黑" panose="020B0503020204020204" charset="-122"/>
              <a:cs typeface="+mn-ea"/>
              <a:sym typeface="+mn-ea"/>
            </a:endParaRPr>
          </a:p>
        </p:txBody>
      </p:sp>
      <p:grpSp>
        <p:nvGrpSpPr>
          <p:cNvPr id="13" name="组合 12"/>
          <p:cNvGrpSpPr/>
          <p:nvPr/>
        </p:nvGrpSpPr>
        <p:grpSpPr>
          <a:xfrm>
            <a:off x="298450" y="240665"/>
            <a:ext cx="7024370" cy="743555"/>
            <a:chOff x="273050" y="421670"/>
            <a:chExt cx="2438400" cy="743555"/>
          </a:xfrm>
        </p:grpSpPr>
        <p:sp>
          <p:nvSpPr>
            <p:cNvPr id="2" name="文本框 1"/>
            <p:cNvSpPr txBox="1"/>
            <p:nvPr/>
          </p:nvSpPr>
          <p:spPr>
            <a:xfrm>
              <a:off x="273050" y="421670"/>
              <a:ext cx="2438400" cy="706755"/>
            </a:xfrm>
            <a:prstGeom prst="rect">
              <a:avLst/>
            </a:prstGeom>
            <a:noFill/>
          </p:spPr>
          <p:txBody>
            <a:bodyPr wrap="square" rtlCol="0">
              <a:spAutoFit/>
            </a:bodyPr>
            <a:p>
              <a:r>
                <a:rPr lang="en-US" altLang="zh-CN" sz="4000" dirty="0">
                  <a:solidFill>
                    <a:srgbClr val="027FFD"/>
                  </a:solidFill>
                  <a:latin typeface="汉仪力量黑简" panose="00020600040101010101" charset="-122"/>
                  <a:ea typeface="汉仪力量黑简" panose="00020600040101010101" charset="-122"/>
                  <a:cs typeface="汉仪力量黑简" panose="00020600040101010101" charset="-122"/>
                  <a:sym typeface="汉仪力量黑简" panose="00020600040101010101" charset="-122"/>
                </a:rPr>
                <a:t>08 </a:t>
              </a:r>
              <a:r>
                <a:rPr lang="zh-CN" altLang="en-US" sz="4000" dirty="0">
                  <a:solidFill>
                    <a:srgbClr val="027FFD"/>
                  </a:solidFill>
                  <a:latin typeface="汉仪力量黑简" panose="00020600040101010101" charset="-122"/>
                  <a:ea typeface="汉仪力量黑简" panose="00020600040101010101" charset="-122"/>
                  <a:cs typeface="汉仪力量黑简" panose="00020600040101010101" charset="-122"/>
                  <a:sym typeface="汉仪力量黑简" panose="00020600040101010101" charset="-122"/>
                </a:rPr>
                <a:t>数据新闻的未来</a:t>
              </a:r>
              <a:endParaRPr lang="zh-CN" altLang="en-US" sz="4000" dirty="0">
                <a:solidFill>
                  <a:srgbClr val="027FFD"/>
                </a:solidFill>
                <a:latin typeface="汉仪力量黑简" panose="00020600040101010101" charset="-122"/>
                <a:ea typeface="汉仪力量黑简" panose="00020600040101010101" charset="-122"/>
                <a:cs typeface="汉仪力量黑简" panose="00020600040101010101" charset="-122"/>
                <a:sym typeface="汉仪力量黑简" panose="00020600040101010101" charset="-122"/>
              </a:endParaRPr>
            </a:p>
          </p:txBody>
        </p:sp>
        <p:cxnSp>
          <p:nvCxnSpPr>
            <p:cNvPr id="3" name="直接连接符 2"/>
            <p:cNvCxnSpPr/>
            <p:nvPr/>
          </p:nvCxnSpPr>
          <p:spPr>
            <a:xfrm>
              <a:off x="279400" y="1165225"/>
              <a:ext cx="237490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sp>
        <p:nvSpPr>
          <p:cNvPr id="8" name="圆角矩形 7"/>
          <p:cNvSpPr/>
          <p:nvPr/>
        </p:nvSpPr>
        <p:spPr>
          <a:xfrm>
            <a:off x="850900" y="1310640"/>
            <a:ext cx="3444240" cy="451485"/>
          </a:xfrm>
          <a:prstGeom prst="roundRect">
            <a:avLst>
              <a:gd name="adj" fmla="val 50000"/>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2400" b="1">
                <a:latin typeface="微软雅黑" panose="020B0503020204020204" charset="-122"/>
                <a:ea typeface="微软雅黑" panose="020B0503020204020204" charset="-122"/>
              </a:rPr>
              <a:t>数据素养的概念和内涵</a:t>
            </a:r>
            <a:endParaRPr lang="zh-CN" altLang="en-US" sz="2400" b="1">
              <a:latin typeface="微软雅黑" panose="020B0503020204020204" charset="-122"/>
              <a:ea typeface="微软雅黑" panose="020B0503020204020204" charset="-122"/>
            </a:endParaRPr>
          </a:p>
        </p:txBody>
      </p:sp>
      <p:sp>
        <p:nvSpPr>
          <p:cNvPr id="87" name="矩形: 圆角 32"/>
          <p:cNvSpPr/>
          <p:nvPr>
            <p:custDataLst>
              <p:tags r:id="rId2"/>
            </p:custDataLst>
          </p:nvPr>
        </p:nvSpPr>
        <p:spPr>
          <a:xfrm flipH="1">
            <a:off x="5081270" y="4753928"/>
            <a:ext cx="1830838" cy="1830838"/>
          </a:xfrm>
          <a:prstGeom prst="roundRect">
            <a:avLst>
              <a:gd name="adj" fmla="val 17214"/>
            </a:avLst>
          </a:prstGeom>
          <a:gradFill flip="none" rotWithShape="0">
            <a:gsLst>
              <a:gs pos="95000">
                <a:schemeClr val="accent1">
                  <a:lumMod val="20000"/>
                  <a:lumOff val="80000"/>
                  <a:alpha val="20000"/>
                </a:schemeClr>
              </a:gs>
              <a:gs pos="4000">
                <a:schemeClr val="accent1">
                  <a:lumMod val="60000"/>
                  <a:lumOff val="40000"/>
                  <a:alpha val="20000"/>
                </a:schemeClr>
              </a:gs>
            </a:gsLst>
            <a:lin ang="18900000" scaled="0"/>
            <a:tileRect/>
          </a:gradFill>
          <a:ln w="34925" cmpd="sng">
            <a:gradFill flip="none" rotWithShape="1">
              <a:gsLst>
                <a:gs pos="55000">
                  <a:schemeClr val="accent1">
                    <a:alpha val="0"/>
                  </a:schemeClr>
                </a:gs>
                <a:gs pos="100000">
                  <a:schemeClr val="accent1">
                    <a:alpha val="40000"/>
                  </a:schemeClr>
                </a:gs>
              </a:gsLst>
              <a:lin ang="2700000" scaled="1"/>
              <a:tileRect/>
            </a:gradFill>
            <a:prstDash val="solid"/>
          </a:ln>
          <a:effectLst>
            <a:outerShdw blurRad="152400" dist="304800" dir="8700000" algn="t" rotWithShape="0">
              <a:schemeClr val="accent1">
                <a:alpha val="29000"/>
              </a:schemeClr>
            </a:outerShdw>
          </a:effectLst>
          <a:scene3d>
            <a:camera prst="isometricTopUp"/>
            <a:lightRig rig="threePt" dir="t"/>
          </a:scene3d>
          <a:sp3d prstMaterial="metal">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noAutofit/>
          </a:bodyPr>
          <a:p>
            <a:pPr algn="ctr"/>
            <a:endParaRPr lang="zh-CN" altLang="en-US">
              <a:solidFill>
                <a:schemeClr val="lt1"/>
              </a:solidFill>
              <a:latin typeface="微软雅黑" panose="020B0503020204020204" charset="-122"/>
              <a:ea typeface="微软雅黑" panose="020B0503020204020204" charset="-122"/>
            </a:endParaRPr>
          </a:p>
        </p:txBody>
      </p:sp>
      <p:sp>
        <p:nvSpPr>
          <p:cNvPr id="88" name="Freeform 488"/>
          <p:cNvSpPr/>
          <p:nvPr>
            <p:custDataLst>
              <p:tags r:id="rId3"/>
            </p:custDataLst>
          </p:nvPr>
        </p:nvSpPr>
        <p:spPr>
          <a:xfrm>
            <a:off x="4515485" y="5384483"/>
            <a:ext cx="549984" cy="628075"/>
          </a:xfrm>
          <a:custGeom>
            <a:avLst/>
            <a:gdLst>
              <a:gd name="connsiteX0" fmla="*/ 534844 w 1166285"/>
              <a:gd name="connsiteY0" fmla="*/ 11393 h 1315046"/>
              <a:gd name="connsiteX1" fmla="*/ 59701 w 1166285"/>
              <a:gd name="connsiteY1" fmla="*/ 248964 h 1315046"/>
              <a:gd name="connsiteX2" fmla="*/ 0 w 1166285"/>
              <a:gd name="connsiteY2" fmla="*/ 345563 h 1315046"/>
              <a:gd name="connsiteX3" fmla="*/ 0 w 1166285"/>
              <a:gd name="connsiteY3" fmla="*/ 969484 h 1315046"/>
              <a:gd name="connsiteX4" fmla="*/ 59701 w 1166285"/>
              <a:gd name="connsiteY4" fmla="*/ 1066083 h 1315046"/>
              <a:gd name="connsiteX5" fmla="*/ 534844 w 1166285"/>
              <a:gd name="connsiteY5" fmla="*/ 1303654 h 1315046"/>
              <a:gd name="connsiteX6" fmla="*/ 631443 w 1166285"/>
              <a:gd name="connsiteY6" fmla="*/ 1303654 h 1315046"/>
              <a:gd name="connsiteX7" fmla="*/ 1106584 w 1166285"/>
              <a:gd name="connsiteY7" fmla="*/ 1066083 h 1315046"/>
              <a:gd name="connsiteX8" fmla="*/ 1166285 w 1166285"/>
              <a:gd name="connsiteY8" fmla="*/ 969484 h 1315046"/>
              <a:gd name="connsiteX9" fmla="*/ 1166285 w 1166285"/>
              <a:gd name="connsiteY9" fmla="*/ 345562 h 1315046"/>
              <a:gd name="connsiteX10" fmla="*/ 1106584 w 1166285"/>
              <a:gd name="connsiteY10" fmla="*/ 248964 h 1315046"/>
              <a:gd name="connsiteX11" fmla="*/ 631443 w 1166285"/>
              <a:gd name="connsiteY11" fmla="*/ 11393 h 1315046"/>
              <a:gd name="connsiteX12" fmla="*/ 534844 w 1166285"/>
              <a:gd name="connsiteY12" fmla="*/ 11393 h 1315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66285" h="1315046">
                <a:moveTo>
                  <a:pt x="534844" y="11393"/>
                </a:moveTo>
                <a:lnTo>
                  <a:pt x="59701" y="248964"/>
                </a:lnTo>
                <a:cubicBezTo>
                  <a:pt x="23104" y="267263"/>
                  <a:pt x="0" y="304646"/>
                  <a:pt x="0" y="345563"/>
                </a:cubicBezTo>
                <a:lnTo>
                  <a:pt x="0" y="969484"/>
                </a:lnTo>
                <a:cubicBezTo>
                  <a:pt x="0" y="1010401"/>
                  <a:pt x="23104" y="1047784"/>
                  <a:pt x="59701" y="1066083"/>
                </a:cubicBezTo>
                <a:lnTo>
                  <a:pt x="534844" y="1303654"/>
                </a:lnTo>
                <a:cubicBezTo>
                  <a:pt x="565224" y="1318844"/>
                  <a:pt x="601062" y="1318844"/>
                  <a:pt x="631443" y="1303654"/>
                </a:cubicBezTo>
                <a:lnTo>
                  <a:pt x="1106584" y="1066083"/>
                </a:lnTo>
                <a:cubicBezTo>
                  <a:pt x="1143181" y="1047784"/>
                  <a:pt x="1166285" y="1010401"/>
                  <a:pt x="1166285" y="969484"/>
                </a:cubicBezTo>
                <a:lnTo>
                  <a:pt x="1166285" y="345562"/>
                </a:lnTo>
                <a:cubicBezTo>
                  <a:pt x="1166285" y="304646"/>
                  <a:pt x="1143181" y="267263"/>
                  <a:pt x="1106584" y="248964"/>
                </a:cubicBezTo>
                <a:lnTo>
                  <a:pt x="631443" y="11393"/>
                </a:lnTo>
                <a:cubicBezTo>
                  <a:pt x="601062" y="-3797"/>
                  <a:pt x="565224" y="-3797"/>
                  <a:pt x="534844" y="11393"/>
                </a:cubicBezTo>
              </a:path>
            </a:pathLst>
          </a:custGeom>
          <a:gradFill>
            <a:gsLst>
              <a:gs pos="0">
                <a:schemeClr val="accent1">
                  <a:lumMod val="60000"/>
                  <a:lumOff val="40000"/>
                  <a:alpha val="100000"/>
                </a:schemeClr>
              </a:gs>
              <a:gs pos="100000">
                <a:schemeClr val="accent1">
                  <a:alpha val="100000"/>
                </a:schemeClr>
              </a:gs>
            </a:gsLst>
            <a:lin ang="2700000" scaled="0"/>
          </a:gradFill>
          <a:ln w="9525" cap="flat">
            <a:noFill/>
            <a:prstDash val="solid"/>
            <a:miter/>
          </a:ln>
          <a:effectLst>
            <a:outerShdw blurRad="152400" dist="76200" dir="2700000" algn="tl" rotWithShape="0">
              <a:schemeClr val="accent1">
                <a:alpha val="20000"/>
              </a:schemeClr>
            </a:outerShdw>
          </a:effectLst>
        </p:spPr>
        <p:txBody>
          <a:bodyPr wrap="none" lIns="0" tIns="0" rIns="0" bIns="0" rtlCol="0" anchor="ctr">
            <a:noAutofit/>
          </a:bodyPr>
          <a:p>
            <a:pPr algn="ctr"/>
            <a:r>
              <a:rPr lang="en-US" altLang="zh-CN" b="1" dirty="0">
                <a:solidFill>
                  <a:srgbClr val="FFFFFF"/>
                </a:solidFill>
                <a:latin typeface="微软雅黑" panose="020B0503020204020204" charset="-122"/>
                <a:ea typeface="微软雅黑" panose="020B0503020204020204" charset="-122"/>
              </a:rPr>
              <a:t>05</a:t>
            </a:r>
            <a:endParaRPr lang="en-US" altLang="zh-CN" b="1" dirty="0">
              <a:solidFill>
                <a:srgbClr val="FFFFFF"/>
              </a:solidFill>
              <a:latin typeface="微软雅黑" panose="020B0503020204020204" charset="-122"/>
              <a:ea typeface="微软雅黑" panose="020B0503020204020204" charset="-122"/>
            </a:endParaRPr>
          </a:p>
        </p:txBody>
      </p:sp>
      <p:cxnSp>
        <p:nvCxnSpPr>
          <p:cNvPr id="89" name="直接连接符 88"/>
          <p:cNvCxnSpPr/>
          <p:nvPr>
            <p:custDataLst>
              <p:tags r:id="rId4"/>
            </p:custDataLst>
          </p:nvPr>
        </p:nvCxnSpPr>
        <p:spPr>
          <a:xfrm>
            <a:off x="3724910" y="5697538"/>
            <a:ext cx="792000" cy="0"/>
          </a:xfrm>
          <a:prstGeom prst="line">
            <a:avLst/>
          </a:prstGeom>
          <a:ln w="9525">
            <a:gradFill>
              <a:gsLst>
                <a:gs pos="0">
                  <a:schemeClr val="accent1">
                    <a:alpha val="100000"/>
                  </a:schemeClr>
                </a:gs>
                <a:gs pos="100000">
                  <a:schemeClr val="accent1">
                    <a:lumMod val="60000"/>
                    <a:lumOff val="40000"/>
                    <a:alpha val="100000"/>
                  </a:schemeClr>
                </a:gs>
              </a:gsLst>
              <a:lin ang="0" scaled="0"/>
            </a:gradFill>
            <a:headEnd type="oval"/>
          </a:ln>
        </p:spPr>
        <p:style>
          <a:lnRef idx="1">
            <a:schemeClr val="accent1"/>
          </a:lnRef>
          <a:fillRef idx="0">
            <a:schemeClr val="accent1"/>
          </a:fillRef>
          <a:effectRef idx="0">
            <a:schemeClr val="accent1"/>
          </a:effectRef>
          <a:fontRef idx="minor">
            <a:schemeClr val="tx1"/>
          </a:fontRef>
        </p:style>
      </p:cxnSp>
      <p:sp>
        <p:nvSpPr>
          <p:cNvPr id="90" name="矩形: 圆角 1"/>
          <p:cNvSpPr/>
          <p:nvPr>
            <p:custDataLst>
              <p:tags r:id="rId5"/>
            </p:custDataLst>
          </p:nvPr>
        </p:nvSpPr>
        <p:spPr>
          <a:xfrm flipH="1">
            <a:off x="5081270" y="4212908"/>
            <a:ext cx="1830838" cy="1830838"/>
          </a:xfrm>
          <a:prstGeom prst="roundRect">
            <a:avLst>
              <a:gd name="adj" fmla="val 17214"/>
            </a:avLst>
          </a:prstGeom>
          <a:gradFill flip="none" rotWithShape="0">
            <a:gsLst>
              <a:gs pos="100000">
                <a:schemeClr val="accent2">
                  <a:lumMod val="20000"/>
                  <a:lumOff val="80000"/>
                  <a:alpha val="20000"/>
                </a:schemeClr>
              </a:gs>
              <a:gs pos="4000">
                <a:schemeClr val="accent2">
                  <a:lumMod val="60000"/>
                  <a:lumOff val="40000"/>
                  <a:alpha val="20000"/>
                </a:schemeClr>
              </a:gs>
            </a:gsLst>
            <a:lin ang="18900000" scaled="0"/>
            <a:tileRect/>
          </a:gradFill>
          <a:ln w="34925">
            <a:gradFill flip="none" rotWithShape="1">
              <a:gsLst>
                <a:gs pos="55000">
                  <a:schemeClr val="accent2">
                    <a:alpha val="0"/>
                  </a:schemeClr>
                </a:gs>
                <a:gs pos="100000">
                  <a:schemeClr val="accent2">
                    <a:alpha val="40000"/>
                  </a:schemeClr>
                </a:gs>
              </a:gsLst>
              <a:lin ang="2700000" scaled="1"/>
              <a:tileRect/>
            </a:gradFill>
          </a:ln>
          <a:effectLst/>
          <a:scene3d>
            <a:camera prst="isometricTopUp"/>
            <a:lightRig rig="threePt" dir="t"/>
          </a:scene3d>
          <a:sp3d prstMaterial="metal">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91" name="Freeform 488"/>
          <p:cNvSpPr/>
          <p:nvPr>
            <p:custDataLst>
              <p:tags r:id="rId6"/>
            </p:custDataLst>
          </p:nvPr>
        </p:nvSpPr>
        <p:spPr>
          <a:xfrm>
            <a:off x="6898640" y="4814253"/>
            <a:ext cx="549984" cy="628075"/>
          </a:xfrm>
          <a:custGeom>
            <a:avLst/>
            <a:gdLst>
              <a:gd name="connsiteX0" fmla="*/ 534844 w 1166285"/>
              <a:gd name="connsiteY0" fmla="*/ 11393 h 1315046"/>
              <a:gd name="connsiteX1" fmla="*/ 59701 w 1166285"/>
              <a:gd name="connsiteY1" fmla="*/ 248964 h 1315046"/>
              <a:gd name="connsiteX2" fmla="*/ 0 w 1166285"/>
              <a:gd name="connsiteY2" fmla="*/ 345563 h 1315046"/>
              <a:gd name="connsiteX3" fmla="*/ 0 w 1166285"/>
              <a:gd name="connsiteY3" fmla="*/ 969484 h 1315046"/>
              <a:gd name="connsiteX4" fmla="*/ 59701 w 1166285"/>
              <a:gd name="connsiteY4" fmla="*/ 1066083 h 1315046"/>
              <a:gd name="connsiteX5" fmla="*/ 534844 w 1166285"/>
              <a:gd name="connsiteY5" fmla="*/ 1303654 h 1315046"/>
              <a:gd name="connsiteX6" fmla="*/ 631443 w 1166285"/>
              <a:gd name="connsiteY6" fmla="*/ 1303654 h 1315046"/>
              <a:gd name="connsiteX7" fmla="*/ 1106584 w 1166285"/>
              <a:gd name="connsiteY7" fmla="*/ 1066083 h 1315046"/>
              <a:gd name="connsiteX8" fmla="*/ 1166285 w 1166285"/>
              <a:gd name="connsiteY8" fmla="*/ 969484 h 1315046"/>
              <a:gd name="connsiteX9" fmla="*/ 1166285 w 1166285"/>
              <a:gd name="connsiteY9" fmla="*/ 345562 h 1315046"/>
              <a:gd name="connsiteX10" fmla="*/ 1106584 w 1166285"/>
              <a:gd name="connsiteY10" fmla="*/ 248964 h 1315046"/>
              <a:gd name="connsiteX11" fmla="*/ 631443 w 1166285"/>
              <a:gd name="connsiteY11" fmla="*/ 11393 h 1315046"/>
              <a:gd name="connsiteX12" fmla="*/ 534844 w 1166285"/>
              <a:gd name="connsiteY12" fmla="*/ 11393 h 1315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66285" h="1315046">
                <a:moveTo>
                  <a:pt x="534844" y="11393"/>
                </a:moveTo>
                <a:lnTo>
                  <a:pt x="59701" y="248964"/>
                </a:lnTo>
                <a:cubicBezTo>
                  <a:pt x="23104" y="267263"/>
                  <a:pt x="0" y="304646"/>
                  <a:pt x="0" y="345563"/>
                </a:cubicBezTo>
                <a:lnTo>
                  <a:pt x="0" y="969484"/>
                </a:lnTo>
                <a:cubicBezTo>
                  <a:pt x="0" y="1010401"/>
                  <a:pt x="23104" y="1047784"/>
                  <a:pt x="59701" y="1066083"/>
                </a:cubicBezTo>
                <a:lnTo>
                  <a:pt x="534844" y="1303654"/>
                </a:lnTo>
                <a:cubicBezTo>
                  <a:pt x="565224" y="1318844"/>
                  <a:pt x="601062" y="1318844"/>
                  <a:pt x="631443" y="1303654"/>
                </a:cubicBezTo>
                <a:lnTo>
                  <a:pt x="1106584" y="1066083"/>
                </a:lnTo>
                <a:cubicBezTo>
                  <a:pt x="1143181" y="1047784"/>
                  <a:pt x="1166285" y="1010401"/>
                  <a:pt x="1166285" y="969484"/>
                </a:cubicBezTo>
                <a:lnTo>
                  <a:pt x="1166285" y="345562"/>
                </a:lnTo>
                <a:cubicBezTo>
                  <a:pt x="1166285" y="304646"/>
                  <a:pt x="1143181" y="267263"/>
                  <a:pt x="1106584" y="248964"/>
                </a:cubicBezTo>
                <a:lnTo>
                  <a:pt x="631443" y="11393"/>
                </a:lnTo>
                <a:cubicBezTo>
                  <a:pt x="601062" y="-3797"/>
                  <a:pt x="565224" y="-3797"/>
                  <a:pt x="534844" y="11393"/>
                </a:cubicBezTo>
              </a:path>
            </a:pathLst>
          </a:custGeom>
          <a:gradFill>
            <a:gsLst>
              <a:gs pos="0">
                <a:schemeClr val="accent2">
                  <a:lumMod val="60000"/>
                  <a:lumOff val="40000"/>
                  <a:alpha val="100000"/>
                </a:schemeClr>
              </a:gs>
              <a:gs pos="100000">
                <a:schemeClr val="accent2">
                  <a:alpha val="100000"/>
                </a:schemeClr>
              </a:gs>
            </a:gsLst>
            <a:lin ang="2700000" scaled="0"/>
          </a:gradFill>
          <a:ln w="9525" cap="flat">
            <a:noFill/>
            <a:prstDash val="solid"/>
            <a:miter/>
          </a:ln>
          <a:effectLst>
            <a:outerShdw blurRad="152400" dist="76200" dir="2700000" algn="tl" rotWithShape="0">
              <a:schemeClr val="accent2">
                <a:alpha val="20000"/>
              </a:schemeClr>
            </a:outerShdw>
          </a:effectLst>
        </p:spPr>
        <p:txBody>
          <a:bodyPr wrap="none" lIns="0" tIns="0" rIns="0" bIns="0" rtlCol="0" anchor="ctr">
            <a:noAutofit/>
          </a:bodyPr>
          <a:p>
            <a:pPr algn="ctr"/>
            <a:r>
              <a:rPr lang="en-US" altLang="zh-CN" b="1" dirty="0">
                <a:solidFill>
                  <a:srgbClr val="FFFFFF"/>
                </a:solidFill>
                <a:latin typeface="微软雅黑" panose="020B0503020204020204" charset="-122"/>
                <a:ea typeface="微软雅黑" panose="020B0503020204020204" charset="-122"/>
              </a:rPr>
              <a:t>04</a:t>
            </a:r>
            <a:endParaRPr lang="en-US" altLang="zh-CN" b="1" dirty="0">
              <a:solidFill>
                <a:srgbClr val="FFFFFF"/>
              </a:solidFill>
              <a:latin typeface="微软雅黑" panose="020B0503020204020204" charset="-122"/>
              <a:ea typeface="微软雅黑" panose="020B0503020204020204" charset="-122"/>
            </a:endParaRPr>
          </a:p>
        </p:txBody>
      </p:sp>
      <p:cxnSp>
        <p:nvCxnSpPr>
          <p:cNvPr id="92" name="直接连接符 91"/>
          <p:cNvCxnSpPr/>
          <p:nvPr>
            <p:custDataLst>
              <p:tags r:id="rId7"/>
            </p:custDataLst>
          </p:nvPr>
        </p:nvCxnSpPr>
        <p:spPr>
          <a:xfrm flipH="1">
            <a:off x="7452360" y="5131118"/>
            <a:ext cx="792000" cy="0"/>
          </a:xfrm>
          <a:prstGeom prst="line">
            <a:avLst/>
          </a:prstGeom>
          <a:ln w="9525">
            <a:gradFill>
              <a:gsLst>
                <a:gs pos="0">
                  <a:schemeClr val="accent2">
                    <a:alpha val="100000"/>
                  </a:schemeClr>
                </a:gs>
                <a:gs pos="100000">
                  <a:schemeClr val="accent2">
                    <a:lumMod val="60000"/>
                    <a:lumOff val="40000"/>
                    <a:alpha val="100000"/>
                  </a:schemeClr>
                </a:gs>
              </a:gsLst>
              <a:lin ang="0" scaled="0"/>
            </a:gradFill>
            <a:headEnd type="oval"/>
          </a:ln>
        </p:spPr>
        <p:style>
          <a:lnRef idx="1">
            <a:schemeClr val="accent1"/>
          </a:lnRef>
          <a:fillRef idx="0">
            <a:schemeClr val="accent1"/>
          </a:fillRef>
          <a:effectRef idx="0">
            <a:schemeClr val="accent1"/>
          </a:effectRef>
          <a:fontRef idx="minor">
            <a:schemeClr val="tx1"/>
          </a:fontRef>
        </p:style>
      </p:cxnSp>
      <p:sp>
        <p:nvSpPr>
          <p:cNvPr id="93" name="矩形: 圆角 10"/>
          <p:cNvSpPr/>
          <p:nvPr>
            <p:custDataLst>
              <p:tags r:id="rId8"/>
            </p:custDataLst>
          </p:nvPr>
        </p:nvSpPr>
        <p:spPr>
          <a:xfrm flipH="1">
            <a:off x="5081270" y="3643948"/>
            <a:ext cx="1830838" cy="1830838"/>
          </a:xfrm>
          <a:prstGeom prst="roundRect">
            <a:avLst>
              <a:gd name="adj" fmla="val 17214"/>
            </a:avLst>
          </a:prstGeom>
          <a:gradFill flip="none" rotWithShape="0">
            <a:gsLst>
              <a:gs pos="100000">
                <a:schemeClr val="accent1">
                  <a:lumMod val="20000"/>
                  <a:lumOff val="80000"/>
                  <a:alpha val="20000"/>
                </a:schemeClr>
              </a:gs>
              <a:gs pos="4000">
                <a:schemeClr val="accent1">
                  <a:lumMod val="60000"/>
                  <a:lumOff val="40000"/>
                  <a:alpha val="20000"/>
                </a:schemeClr>
              </a:gs>
            </a:gsLst>
            <a:lin ang="18900000" scaled="0"/>
            <a:tileRect/>
          </a:gradFill>
          <a:ln w="34925">
            <a:gradFill flip="none" rotWithShape="1">
              <a:gsLst>
                <a:gs pos="55000">
                  <a:schemeClr val="accent1">
                    <a:alpha val="0"/>
                  </a:schemeClr>
                </a:gs>
                <a:gs pos="100000">
                  <a:schemeClr val="accent1">
                    <a:alpha val="40000"/>
                  </a:schemeClr>
                </a:gs>
              </a:gsLst>
              <a:lin ang="2700000" scaled="1"/>
              <a:tileRect/>
            </a:gradFill>
          </a:ln>
          <a:effectLst/>
          <a:scene3d>
            <a:camera prst="isometricTopUp"/>
            <a:lightRig rig="threePt" dir="t"/>
          </a:scene3d>
          <a:sp3d prstMaterial="metal">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94" name="Freeform 488"/>
          <p:cNvSpPr/>
          <p:nvPr>
            <p:custDataLst>
              <p:tags r:id="rId9"/>
            </p:custDataLst>
          </p:nvPr>
        </p:nvSpPr>
        <p:spPr>
          <a:xfrm>
            <a:off x="4515485" y="4275138"/>
            <a:ext cx="549984" cy="628075"/>
          </a:xfrm>
          <a:custGeom>
            <a:avLst/>
            <a:gdLst>
              <a:gd name="connsiteX0" fmla="*/ 534844 w 1166285"/>
              <a:gd name="connsiteY0" fmla="*/ 11393 h 1315046"/>
              <a:gd name="connsiteX1" fmla="*/ 59701 w 1166285"/>
              <a:gd name="connsiteY1" fmla="*/ 248964 h 1315046"/>
              <a:gd name="connsiteX2" fmla="*/ 0 w 1166285"/>
              <a:gd name="connsiteY2" fmla="*/ 345563 h 1315046"/>
              <a:gd name="connsiteX3" fmla="*/ 0 w 1166285"/>
              <a:gd name="connsiteY3" fmla="*/ 969484 h 1315046"/>
              <a:gd name="connsiteX4" fmla="*/ 59701 w 1166285"/>
              <a:gd name="connsiteY4" fmla="*/ 1066083 h 1315046"/>
              <a:gd name="connsiteX5" fmla="*/ 534844 w 1166285"/>
              <a:gd name="connsiteY5" fmla="*/ 1303654 h 1315046"/>
              <a:gd name="connsiteX6" fmla="*/ 631443 w 1166285"/>
              <a:gd name="connsiteY6" fmla="*/ 1303654 h 1315046"/>
              <a:gd name="connsiteX7" fmla="*/ 1106584 w 1166285"/>
              <a:gd name="connsiteY7" fmla="*/ 1066083 h 1315046"/>
              <a:gd name="connsiteX8" fmla="*/ 1166285 w 1166285"/>
              <a:gd name="connsiteY8" fmla="*/ 969484 h 1315046"/>
              <a:gd name="connsiteX9" fmla="*/ 1166285 w 1166285"/>
              <a:gd name="connsiteY9" fmla="*/ 345562 h 1315046"/>
              <a:gd name="connsiteX10" fmla="*/ 1106584 w 1166285"/>
              <a:gd name="connsiteY10" fmla="*/ 248964 h 1315046"/>
              <a:gd name="connsiteX11" fmla="*/ 631443 w 1166285"/>
              <a:gd name="connsiteY11" fmla="*/ 11393 h 1315046"/>
              <a:gd name="connsiteX12" fmla="*/ 534844 w 1166285"/>
              <a:gd name="connsiteY12" fmla="*/ 11393 h 1315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66285" h="1315046">
                <a:moveTo>
                  <a:pt x="534844" y="11393"/>
                </a:moveTo>
                <a:lnTo>
                  <a:pt x="59701" y="248964"/>
                </a:lnTo>
                <a:cubicBezTo>
                  <a:pt x="23104" y="267263"/>
                  <a:pt x="0" y="304646"/>
                  <a:pt x="0" y="345563"/>
                </a:cubicBezTo>
                <a:lnTo>
                  <a:pt x="0" y="969484"/>
                </a:lnTo>
                <a:cubicBezTo>
                  <a:pt x="0" y="1010401"/>
                  <a:pt x="23104" y="1047784"/>
                  <a:pt x="59701" y="1066083"/>
                </a:cubicBezTo>
                <a:lnTo>
                  <a:pt x="534844" y="1303654"/>
                </a:lnTo>
                <a:cubicBezTo>
                  <a:pt x="565224" y="1318844"/>
                  <a:pt x="601062" y="1318844"/>
                  <a:pt x="631443" y="1303654"/>
                </a:cubicBezTo>
                <a:lnTo>
                  <a:pt x="1106584" y="1066083"/>
                </a:lnTo>
                <a:cubicBezTo>
                  <a:pt x="1143181" y="1047784"/>
                  <a:pt x="1166285" y="1010401"/>
                  <a:pt x="1166285" y="969484"/>
                </a:cubicBezTo>
                <a:lnTo>
                  <a:pt x="1166285" y="345562"/>
                </a:lnTo>
                <a:cubicBezTo>
                  <a:pt x="1166285" y="304646"/>
                  <a:pt x="1143181" y="267263"/>
                  <a:pt x="1106584" y="248964"/>
                </a:cubicBezTo>
                <a:lnTo>
                  <a:pt x="631443" y="11393"/>
                </a:lnTo>
                <a:cubicBezTo>
                  <a:pt x="601062" y="-3797"/>
                  <a:pt x="565224" y="-3797"/>
                  <a:pt x="534844" y="11393"/>
                </a:cubicBezTo>
              </a:path>
            </a:pathLst>
          </a:custGeom>
          <a:gradFill>
            <a:gsLst>
              <a:gs pos="0">
                <a:schemeClr val="accent1">
                  <a:lumMod val="60000"/>
                  <a:lumOff val="40000"/>
                  <a:alpha val="100000"/>
                </a:schemeClr>
              </a:gs>
              <a:gs pos="100000">
                <a:schemeClr val="accent1">
                  <a:alpha val="100000"/>
                </a:schemeClr>
              </a:gs>
            </a:gsLst>
            <a:lin ang="2700000" scaled="0"/>
          </a:gradFill>
          <a:ln w="9525" cap="flat">
            <a:noFill/>
            <a:prstDash val="solid"/>
            <a:miter/>
          </a:ln>
          <a:effectLst>
            <a:outerShdw blurRad="152400" dist="76200" dir="2700000" algn="tl" rotWithShape="0">
              <a:schemeClr val="accent1">
                <a:alpha val="20000"/>
              </a:schemeClr>
            </a:outerShdw>
          </a:effectLst>
        </p:spPr>
        <p:txBody>
          <a:bodyPr wrap="none" lIns="0" tIns="0" rIns="0" bIns="0" rtlCol="0" anchor="ctr">
            <a:noAutofit/>
          </a:bodyPr>
          <a:p>
            <a:pPr algn="ctr"/>
            <a:r>
              <a:rPr lang="en-US" altLang="zh-CN" b="1" dirty="0">
                <a:solidFill>
                  <a:srgbClr val="FFFFFF"/>
                </a:solidFill>
                <a:latin typeface="微软雅黑" panose="020B0503020204020204" charset="-122"/>
                <a:ea typeface="微软雅黑" panose="020B0503020204020204" charset="-122"/>
              </a:rPr>
              <a:t>03</a:t>
            </a:r>
            <a:endParaRPr lang="en-US" altLang="zh-CN" b="1" dirty="0">
              <a:solidFill>
                <a:srgbClr val="FFFFFF"/>
              </a:solidFill>
              <a:latin typeface="微软雅黑" panose="020B0503020204020204" charset="-122"/>
              <a:ea typeface="微软雅黑" panose="020B0503020204020204" charset="-122"/>
            </a:endParaRPr>
          </a:p>
        </p:txBody>
      </p:sp>
      <p:cxnSp>
        <p:nvCxnSpPr>
          <p:cNvPr id="95" name="直接连接符 94"/>
          <p:cNvCxnSpPr/>
          <p:nvPr>
            <p:custDataLst>
              <p:tags r:id="rId10"/>
            </p:custDataLst>
          </p:nvPr>
        </p:nvCxnSpPr>
        <p:spPr>
          <a:xfrm>
            <a:off x="3724910" y="4587558"/>
            <a:ext cx="792000" cy="0"/>
          </a:xfrm>
          <a:prstGeom prst="line">
            <a:avLst/>
          </a:prstGeom>
          <a:ln w="9525">
            <a:gradFill>
              <a:gsLst>
                <a:gs pos="0">
                  <a:schemeClr val="accent1">
                    <a:alpha val="100000"/>
                  </a:schemeClr>
                </a:gs>
                <a:gs pos="100000">
                  <a:schemeClr val="accent1">
                    <a:lumMod val="60000"/>
                    <a:lumOff val="40000"/>
                    <a:alpha val="100000"/>
                  </a:schemeClr>
                </a:gs>
              </a:gsLst>
              <a:lin ang="0" scaled="0"/>
            </a:gradFill>
            <a:headEnd type="oval"/>
          </a:ln>
        </p:spPr>
        <p:style>
          <a:lnRef idx="1">
            <a:schemeClr val="accent1"/>
          </a:lnRef>
          <a:fillRef idx="0">
            <a:schemeClr val="accent1"/>
          </a:fillRef>
          <a:effectRef idx="0">
            <a:schemeClr val="accent1"/>
          </a:effectRef>
          <a:fontRef idx="minor">
            <a:schemeClr val="tx1"/>
          </a:fontRef>
        </p:style>
      </p:cxnSp>
      <p:sp>
        <p:nvSpPr>
          <p:cNvPr id="96" name="矩形: 圆角 4"/>
          <p:cNvSpPr/>
          <p:nvPr>
            <p:custDataLst>
              <p:tags r:id="rId11"/>
            </p:custDataLst>
          </p:nvPr>
        </p:nvSpPr>
        <p:spPr>
          <a:xfrm flipH="1">
            <a:off x="5081270" y="3106738"/>
            <a:ext cx="1830838" cy="1830838"/>
          </a:xfrm>
          <a:prstGeom prst="roundRect">
            <a:avLst>
              <a:gd name="adj" fmla="val 17214"/>
            </a:avLst>
          </a:prstGeom>
          <a:gradFill flip="none" rotWithShape="0">
            <a:gsLst>
              <a:gs pos="100000">
                <a:schemeClr val="accent2">
                  <a:lumMod val="20000"/>
                  <a:lumOff val="80000"/>
                  <a:alpha val="20000"/>
                </a:schemeClr>
              </a:gs>
              <a:gs pos="4000">
                <a:schemeClr val="accent2">
                  <a:lumMod val="60000"/>
                  <a:lumOff val="40000"/>
                  <a:alpha val="20000"/>
                </a:schemeClr>
              </a:gs>
            </a:gsLst>
            <a:lin ang="18900000" scaled="0"/>
            <a:tileRect/>
          </a:gradFill>
          <a:ln w="34925">
            <a:gradFill flip="none" rotWithShape="1">
              <a:gsLst>
                <a:gs pos="55000">
                  <a:schemeClr val="accent2">
                    <a:alpha val="0"/>
                  </a:schemeClr>
                </a:gs>
                <a:gs pos="100000">
                  <a:schemeClr val="accent2">
                    <a:alpha val="40000"/>
                  </a:schemeClr>
                </a:gs>
              </a:gsLst>
              <a:lin ang="2700000" scaled="1"/>
              <a:tileRect/>
            </a:gradFill>
          </a:ln>
          <a:effectLst/>
          <a:scene3d>
            <a:camera prst="isometricTopUp"/>
            <a:lightRig rig="threePt" dir="t"/>
          </a:scene3d>
          <a:sp3d prstMaterial="metal">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97" name="Freeform 488"/>
          <p:cNvSpPr/>
          <p:nvPr>
            <p:custDataLst>
              <p:tags r:id="rId12"/>
            </p:custDataLst>
          </p:nvPr>
        </p:nvSpPr>
        <p:spPr>
          <a:xfrm>
            <a:off x="6898640" y="3708083"/>
            <a:ext cx="549984" cy="628075"/>
          </a:xfrm>
          <a:custGeom>
            <a:avLst/>
            <a:gdLst>
              <a:gd name="connsiteX0" fmla="*/ 534844 w 1166285"/>
              <a:gd name="connsiteY0" fmla="*/ 11393 h 1315046"/>
              <a:gd name="connsiteX1" fmla="*/ 59701 w 1166285"/>
              <a:gd name="connsiteY1" fmla="*/ 248964 h 1315046"/>
              <a:gd name="connsiteX2" fmla="*/ 0 w 1166285"/>
              <a:gd name="connsiteY2" fmla="*/ 345563 h 1315046"/>
              <a:gd name="connsiteX3" fmla="*/ 0 w 1166285"/>
              <a:gd name="connsiteY3" fmla="*/ 969484 h 1315046"/>
              <a:gd name="connsiteX4" fmla="*/ 59701 w 1166285"/>
              <a:gd name="connsiteY4" fmla="*/ 1066083 h 1315046"/>
              <a:gd name="connsiteX5" fmla="*/ 534844 w 1166285"/>
              <a:gd name="connsiteY5" fmla="*/ 1303654 h 1315046"/>
              <a:gd name="connsiteX6" fmla="*/ 631443 w 1166285"/>
              <a:gd name="connsiteY6" fmla="*/ 1303654 h 1315046"/>
              <a:gd name="connsiteX7" fmla="*/ 1106584 w 1166285"/>
              <a:gd name="connsiteY7" fmla="*/ 1066083 h 1315046"/>
              <a:gd name="connsiteX8" fmla="*/ 1166285 w 1166285"/>
              <a:gd name="connsiteY8" fmla="*/ 969484 h 1315046"/>
              <a:gd name="connsiteX9" fmla="*/ 1166285 w 1166285"/>
              <a:gd name="connsiteY9" fmla="*/ 345562 h 1315046"/>
              <a:gd name="connsiteX10" fmla="*/ 1106584 w 1166285"/>
              <a:gd name="connsiteY10" fmla="*/ 248964 h 1315046"/>
              <a:gd name="connsiteX11" fmla="*/ 631443 w 1166285"/>
              <a:gd name="connsiteY11" fmla="*/ 11393 h 1315046"/>
              <a:gd name="connsiteX12" fmla="*/ 534844 w 1166285"/>
              <a:gd name="connsiteY12" fmla="*/ 11393 h 1315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66285" h="1315046">
                <a:moveTo>
                  <a:pt x="534844" y="11393"/>
                </a:moveTo>
                <a:lnTo>
                  <a:pt x="59701" y="248964"/>
                </a:lnTo>
                <a:cubicBezTo>
                  <a:pt x="23104" y="267263"/>
                  <a:pt x="0" y="304646"/>
                  <a:pt x="0" y="345563"/>
                </a:cubicBezTo>
                <a:lnTo>
                  <a:pt x="0" y="969484"/>
                </a:lnTo>
                <a:cubicBezTo>
                  <a:pt x="0" y="1010401"/>
                  <a:pt x="23104" y="1047784"/>
                  <a:pt x="59701" y="1066083"/>
                </a:cubicBezTo>
                <a:lnTo>
                  <a:pt x="534844" y="1303654"/>
                </a:lnTo>
                <a:cubicBezTo>
                  <a:pt x="565224" y="1318844"/>
                  <a:pt x="601062" y="1318844"/>
                  <a:pt x="631443" y="1303654"/>
                </a:cubicBezTo>
                <a:lnTo>
                  <a:pt x="1106584" y="1066083"/>
                </a:lnTo>
                <a:cubicBezTo>
                  <a:pt x="1143181" y="1047784"/>
                  <a:pt x="1166285" y="1010401"/>
                  <a:pt x="1166285" y="969484"/>
                </a:cubicBezTo>
                <a:lnTo>
                  <a:pt x="1166285" y="345562"/>
                </a:lnTo>
                <a:cubicBezTo>
                  <a:pt x="1166285" y="304646"/>
                  <a:pt x="1143181" y="267263"/>
                  <a:pt x="1106584" y="248964"/>
                </a:cubicBezTo>
                <a:lnTo>
                  <a:pt x="631443" y="11393"/>
                </a:lnTo>
                <a:cubicBezTo>
                  <a:pt x="601062" y="-3797"/>
                  <a:pt x="565224" y="-3797"/>
                  <a:pt x="534844" y="11393"/>
                </a:cubicBezTo>
              </a:path>
            </a:pathLst>
          </a:custGeom>
          <a:gradFill>
            <a:gsLst>
              <a:gs pos="0">
                <a:schemeClr val="accent2">
                  <a:lumMod val="60000"/>
                  <a:lumOff val="40000"/>
                  <a:alpha val="100000"/>
                </a:schemeClr>
              </a:gs>
              <a:gs pos="100000">
                <a:schemeClr val="accent2">
                  <a:alpha val="100000"/>
                </a:schemeClr>
              </a:gs>
            </a:gsLst>
            <a:lin ang="2700000" scaled="0"/>
          </a:gradFill>
          <a:ln w="9525" cap="flat">
            <a:noFill/>
            <a:prstDash val="solid"/>
            <a:miter/>
          </a:ln>
          <a:effectLst>
            <a:outerShdw blurRad="152400" dist="76200" dir="2700000" algn="tl" rotWithShape="0">
              <a:schemeClr val="accent2">
                <a:alpha val="20000"/>
              </a:schemeClr>
            </a:outerShdw>
          </a:effectLst>
        </p:spPr>
        <p:txBody>
          <a:bodyPr wrap="none" lIns="0" tIns="0" rIns="0" bIns="0" rtlCol="0" anchor="ctr">
            <a:noAutofit/>
          </a:bodyPr>
          <a:p>
            <a:pPr algn="ctr"/>
            <a:r>
              <a:rPr lang="en-US" altLang="zh-CN" b="1" dirty="0">
                <a:solidFill>
                  <a:srgbClr val="FFFFFF"/>
                </a:solidFill>
                <a:latin typeface="微软雅黑" panose="020B0503020204020204" charset="-122"/>
                <a:ea typeface="微软雅黑" panose="020B0503020204020204" charset="-122"/>
              </a:rPr>
              <a:t>02</a:t>
            </a:r>
            <a:endParaRPr lang="en-US" altLang="zh-CN" b="1" dirty="0">
              <a:solidFill>
                <a:srgbClr val="FFFFFF"/>
              </a:solidFill>
              <a:latin typeface="微软雅黑" panose="020B0503020204020204" charset="-122"/>
              <a:ea typeface="微软雅黑" panose="020B0503020204020204" charset="-122"/>
            </a:endParaRPr>
          </a:p>
        </p:txBody>
      </p:sp>
      <p:cxnSp>
        <p:nvCxnSpPr>
          <p:cNvPr id="98" name="直接连接符 97"/>
          <p:cNvCxnSpPr/>
          <p:nvPr>
            <p:custDataLst>
              <p:tags r:id="rId13"/>
            </p:custDataLst>
          </p:nvPr>
        </p:nvCxnSpPr>
        <p:spPr>
          <a:xfrm flipH="1">
            <a:off x="7452360" y="4024948"/>
            <a:ext cx="792000" cy="0"/>
          </a:xfrm>
          <a:prstGeom prst="line">
            <a:avLst/>
          </a:prstGeom>
          <a:ln w="9525">
            <a:gradFill>
              <a:gsLst>
                <a:gs pos="0">
                  <a:schemeClr val="accent2">
                    <a:alpha val="100000"/>
                  </a:schemeClr>
                </a:gs>
                <a:gs pos="100000">
                  <a:schemeClr val="accent2">
                    <a:lumMod val="60000"/>
                    <a:lumOff val="40000"/>
                    <a:alpha val="100000"/>
                  </a:schemeClr>
                </a:gs>
              </a:gsLst>
              <a:lin ang="0" scaled="0"/>
            </a:gradFill>
            <a:headEnd type="oval"/>
          </a:ln>
        </p:spPr>
        <p:style>
          <a:lnRef idx="1">
            <a:schemeClr val="accent1"/>
          </a:lnRef>
          <a:fillRef idx="0">
            <a:schemeClr val="accent1"/>
          </a:fillRef>
          <a:effectRef idx="0">
            <a:schemeClr val="accent1"/>
          </a:effectRef>
          <a:fontRef idx="minor">
            <a:schemeClr val="tx1"/>
          </a:fontRef>
        </p:style>
      </p:cxnSp>
      <p:sp>
        <p:nvSpPr>
          <p:cNvPr id="99" name="矩形: 圆角 20"/>
          <p:cNvSpPr/>
          <p:nvPr>
            <p:custDataLst>
              <p:tags r:id="rId14"/>
            </p:custDataLst>
          </p:nvPr>
        </p:nvSpPr>
        <p:spPr>
          <a:xfrm flipH="1">
            <a:off x="5081270" y="2566988"/>
            <a:ext cx="1830838" cy="1830838"/>
          </a:xfrm>
          <a:prstGeom prst="roundRect">
            <a:avLst>
              <a:gd name="adj" fmla="val 17214"/>
            </a:avLst>
          </a:prstGeom>
          <a:gradFill flip="none" rotWithShape="0">
            <a:gsLst>
              <a:gs pos="100000">
                <a:schemeClr val="accent1">
                  <a:lumMod val="20000"/>
                  <a:lumOff val="80000"/>
                  <a:alpha val="20000"/>
                </a:schemeClr>
              </a:gs>
              <a:gs pos="4000">
                <a:schemeClr val="accent1">
                  <a:lumMod val="60000"/>
                  <a:lumOff val="40000"/>
                  <a:alpha val="20000"/>
                </a:schemeClr>
              </a:gs>
            </a:gsLst>
            <a:lin ang="18900000" scaled="0"/>
            <a:tileRect/>
          </a:gradFill>
          <a:ln w="34925">
            <a:gradFill flip="none" rotWithShape="1">
              <a:gsLst>
                <a:gs pos="55000">
                  <a:schemeClr val="accent1">
                    <a:alpha val="0"/>
                  </a:schemeClr>
                </a:gs>
                <a:gs pos="100000">
                  <a:schemeClr val="accent1">
                    <a:alpha val="40000"/>
                  </a:schemeClr>
                </a:gs>
              </a:gsLst>
              <a:lin ang="2700000" scaled="1"/>
              <a:tileRect/>
            </a:gradFill>
          </a:ln>
          <a:effectLst/>
          <a:scene3d>
            <a:camera prst="isometricTopUp"/>
            <a:lightRig rig="threePt" dir="t"/>
          </a:scene3d>
          <a:sp3d prstMaterial="metal">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100" name="Freeform 488"/>
          <p:cNvSpPr/>
          <p:nvPr>
            <p:custDataLst>
              <p:tags r:id="rId15"/>
            </p:custDataLst>
          </p:nvPr>
        </p:nvSpPr>
        <p:spPr>
          <a:xfrm>
            <a:off x="4515485" y="3197543"/>
            <a:ext cx="549984" cy="628075"/>
          </a:xfrm>
          <a:custGeom>
            <a:avLst/>
            <a:gdLst>
              <a:gd name="connsiteX0" fmla="*/ 534844 w 1166285"/>
              <a:gd name="connsiteY0" fmla="*/ 11393 h 1315046"/>
              <a:gd name="connsiteX1" fmla="*/ 59701 w 1166285"/>
              <a:gd name="connsiteY1" fmla="*/ 248964 h 1315046"/>
              <a:gd name="connsiteX2" fmla="*/ 0 w 1166285"/>
              <a:gd name="connsiteY2" fmla="*/ 345563 h 1315046"/>
              <a:gd name="connsiteX3" fmla="*/ 0 w 1166285"/>
              <a:gd name="connsiteY3" fmla="*/ 969484 h 1315046"/>
              <a:gd name="connsiteX4" fmla="*/ 59701 w 1166285"/>
              <a:gd name="connsiteY4" fmla="*/ 1066083 h 1315046"/>
              <a:gd name="connsiteX5" fmla="*/ 534844 w 1166285"/>
              <a:gd name="connsiteY5" fmla="*/ 1303654 h 1315046"/>
              <a:gd name="connsiteX6" fmla="*/ 631443 w 1166285"/>
              <a:gd name="connsiteY6" fmla="*/ 1303654 h 1315046"/>
              <a:gd name="connsiteX7" fmla="*/ 1106584 w 1166285"/>
              <a:gd name="connsiteY7" fmla="*/ 1066083 h 1315046"/>
              <a:gd name="connsiteX8" fmla="*/ 1166285 w 1166285"/>
              <a:gd name="connsiteY8" fmla="*/ 969484 h 1315046"/>
              <a:gd name="connsiteX9" fmla="*/ 1166285 w 1166285"/>
              <a:gd name="connsiteY9" fmla="*/ 345562 h 1315046"/>
              <a:gd name="connsiteX10" fmla="*/ 1106584 w 1166285"/>
              <a:gd name="connsiteY10" fmla="*/ 248964 h 1315046"/>
              <a:gd name="connsiteX11" fmla="*/ 631443 w 1166285"/>
              <a:gd name="connsiteY11" fmla="*/ 11393 h 1315046"/>
              <a:gd name="connsiteX12" fmla="*/ 534844 w 1166285"/>
              <a:gd name="connsiteY12" fmla="*/ 11393 h 1315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66285" h="1315046">
                <a:moveTo>
                  <a:pt x="534844" y="11393"/>
                </a:moveTo>
                <a:lnTo>
                  <a:pt x="59701" y="248964"/>
                </a:lnTo>
                <a:cubicBezTo>
                  <a:pt x="23104" y="267263"/>
                  <a:pt x="0" y="304646"/>
                  <a:pt x="0" y="345563"/>
                </a:cubicBezTo>
                <a:lnTo>
                  <a:pt x="0" y="969484"/>
                </a:lnTo>
                <a:cubicBezTo>
                  <a:pt x="0" y="1010401"/>
                  <a:pt x="23104" y="1047784"/>
                  <a:pt x="59701" y="1066083"/>
                </a:cubicBezTo>
                <a:lnTo>
                  <a:pt x="534844" y="1303654"/>
                </a:lnTo>
                <a:cubicBezTo>
                  <a:pt x="565224" y="1318844"/>
                  <a:pt x="601062" y="1318844"/>
                  <a:pt x="631443" y="1303654"/>
                </a:cubicBezTo>
                <a:lnTo>
                  <a:pt x="1106584" y="1066083"/>
                </a:lnTo>
                <a:cubicBezTo>
                  <a:pt x="1143181" y="1047784"/>
                  <a:pt x="1166285" y="1010401"/>
                  <a:pt x="1166285" y="969484"/>
                </a:cubicBezTo>
                <a:lnTo>
                  <a:pt x="1166285" y="345562"/>
                </a:lnTo>
                <a:cubicBezTo>
                  <a:pt x="1166285" y="304646"/>
                  <a:pt x="1143181" y="267263"/>
                  <a:pt x="1106584" y="248964"/>
                </a:cubicBezTo>
                <a:lnTo>
                  <a:pt x="631443" y="11393"/>
                </a:lnTo>
                <a:cubicBezTo>
                  <a:pt x="601062" y="-3797"/>
                  <a:pt x="565224" y="-3797"/>
                  <a:pt x="534844" y="11393"/>
                </a:cubicBezTo>
              </a:path>
            </a:pathLst>
          </a:custGeom>
          <a:gradFill>
            <a:gsLst>
              <a:gs pos="0">
                <a:schemeClr val="accent1">
                  <a:lumMod val="60000"/>
                  <a:lumOff val="40000"/>
                  <a:alpha val="100000"/>
                </a:schemeClr>
              </a:gs>
              <a:gs pos="100000">
                <a:schemeClr val="accent1">
                  <a:alpha val="100000"/>
                </a:schemeClr>
              </a:gs>
            </a:gsLst>
            <a:lin ang="2700000" scaled="0"/>
          </a:gradFill>
          <a:ln w="9525" cap="flat">
            <a:noFill/>
            <a:prstDash val="solid"/>
            <a:miter/>
          </a:ln>
          <a:effectLst>
            <a:outerShdw blurRad="152400" dist="76200" dir="2700000" algn="tl" rotWithShape="0">
              <a:schemeClr val="accent1">
                <a:alpha val="20000"/>
              </a:schemeClr>
            </a:outerShdw>
          </a:effectLst>
        </p:spPr>
        <p:txBody>
          <a:bodyPr wrap="none" lIns="0" tIns="0" rIns="0" bIns="0" rtlCol="0" anchor="ctr">
            <a:noAutofit/>
          </a:bodyPr>
          <a:p>
            <a:pPr algn="ctr"/>
            <a:r>
              <a:rPr lang="en-US" altLang="zh-CN" b="1" dirty="0">
                <a:solidFill>
                  <a:srgbClr val="FFFFFF"/>
                </a:solidFill>
                <a:latin typeface="微软雅黑" panose="020B0503020204020204" charset="-122"/>
                <a:ea typeface="微软雅黑" panose="020B0503020204020204" charset="-122"/>
              </a:rPr>
              <a:t>01</a:t>
            </a:r>
            <a:endParaRPr lang="en-US" altLang="zh-CN" b="1" dirty="0">
              <a:solidFill>
                <a:srgbClr val="FFFFFF"/>
              </a:solidFill>
              <a:latin typeface="微软雅黑" panose="020B0503020204020204" charset="-122"/>
              <a:ea typeface="微软雅黑" panose="020B0503020204020204" charset="-122"/>
            </a:endParaRPr>
          </a:p>
        </p:txBody>
      </p:sp>
      <p:cxnSp>
        <p:nvCxnSpPr>
          <p:cNvPr id="101" name="直接连接符 100"/>
          <p:cNvCxnSpPr/>
          <p:nvPr>
            <p:custDataLst>
              <p:tags r:id="rId16"/>
            </p:custDataLst>
          </p:nvPr>
        </p:nvCxnSpPr>
        <p:spPr>
          <a:xfrm>
            <a:off x="3724910" y="3510598"/>
            <a:ext cx="792000" cy="0"/>
          </a:xfrm>
          <a:prstGeom prst="line">
            <a:avLst/>
          </a:prstGeom>
          <a:ln w="9525">
            <a:gradFill>
              <a:gsLst>
                <a:gs pos="0">
                  <a:schemeClr val="accent1">
                    <a:alpha val="100000"/>
                  </a:schemeClr>
                </a:gs>
                <a:gs pos="100000">
                  <a:schemeClr val="accent1">
                    <a:lumMod val="60000"/>
                    <a:lumOff val="40000"/>
                    <a:alpha val="100000"/>
                  </a:schemeClr>
                </a:gs>
              </a:gsLst>
              <a:lin ang="0" scaled="0"/>
            </a:gradFill>
            <a:headEnd type="oval"/>
          </a:ln>
        </p:spPr>
        <p:style>
          <a:lnRef idx="1">
            <a:schemeClr val="accent1"/>
          </a:lnRef>
          <a:fillRef idx="0">
            <a:schemeClr val="accent1"/>
          </a:fillRef>
          <a:effectRef idx="0">
            <a:schemeClr val="accent1"/>
          </a:effectRef>
          <a:fontRef idx="minor">
            <a:schemeClr val="tx1"/>
          </a:fontRef>
        </p:style>
      </p:cxnSp>
      <p:sp>
        <p:nvSpPr>
          <p:cNvPr id="102" name="矩形 101"/>
          <p:cNvSpPr/>
          <p:nvPr>
            <p:custDataLst>
              <p:tags r:id="rId17"/>
            </p:custDataLst>
          </p:nvPr>
        </p:nvSpPr>
        <p:spPr>
          <a:xfrm>
            <a:off x="8387080" y="3644265"/>
            <a:ext cx="2566035" cy="523875"/>
          </a:xfrm>
          <a:prstGeom prst="rect">
            <a:avLst/>
          </a:prstGeom>
          <a:noFill/>
        </p:spPr>
        <p:txBody>
          <a:bodyPr wrap="square" lIns="0" tIns="0" rIns="0" bIns="0" rtlCol="0" anchor="b">
            <a:noAutofit/>
          </a:bodyPr>
          <a:p>
            <a:pPr>
              <a:spcBef>
                <a:spcPct val="0"/>
              </a:spcBef>
              <a:spcAft>
                <a:spcPct val="0"/>
              </a:spcAft>
            </a:pPr>
            <a:r>
              <a:rPr lang="zh-CN" altLang="en-US" sz="2000" b="1" dirty="0">
                <a:solidFill>
                  <a:schemeClr val="accent2"/>
                </a:solidFill>
                <a:latin typeface="微软雅黑" panose="020B0503020204020204" charset="-122"/>
                <a:ea typeface="微软雅黑" panose="020B0503020204020204" charset="-122"/>
                <a:cs typeface="+mn-ea"/>
                <a:sym typeface="+mn-ea"/>
              </a:rPr>
              <a:t>对数据质量的评估能力</a:t>
            </a:r>
            <a:endParaRPr lang="zh-CN" altLang="en-US" sz="2000" b="1" dirty="0">
              <a:solidFill>
                <a:schemeClr val="accent2"/>
              </a:solidFill>
              <a:latin typeface="微软雅黑" panose="020B0503020204020204" charset="-122"/>
              <a:ea typeface="微软雅黑" panose="020B0503020204020204" charset="-122"/>
              <a:cs typeface="+mn-ea"/>
              <a:sym typeface="+mn-ea"/>
            </a:endParaRPr>
          </a:p>
        </p:txBody>
      </p:sp>
      <p:sp>
        <p:nvSpPr>
          <p:cNvPr id="104" name="矩形 103"/>
          <p:cNvSpPr/>
          <p:nvPr>
            <p:custDataLst>
              <p:tags r:id="rId18"/>
            </p:custDataLst>
          </p:nvPr>
        </p:nvSpPr>
        <p:spPr>
          <a:xfrm>
            <a:off x="8386445" y="4893310"/>
            <a:ext cx="2554605" cy="491490"/>
          </a:xfrm>
          <a:prstGeom prst="rect">
            <a:avLst/>
          </a:prstGeom>
          <a:noFill/>
        </p:spPr>
        <p:txBody>
          <a:bodyPr wrap="square" lIns="0" tIns="0" rIns="0" bIns="0" rtlCol="0" anchor="b">
            <a:noAutofit/>
          </a:bodyPr>
          <a:p>
            <a:pPr>
              <a:spcBef>
                <a:spcPct val="0"/>
              </a:spcBef>
              <a:spcAft>
                <a:spcPct val="0"/>
              </a:spcAft>
            </a:pPr>
            <a:r>
              <a:rPr lang="zh-CN" altLang="en-US" sz="2000" b="1" dirty="0">
                <a:solidFill>
                  <a:schemeClr val="accent2"/>
                </a:solidFill>
                <a:latin typeface="微软雅黑" panose="020B0503020204020204" charset="-122"/>
                <a:ea typeface="微软雅黑" panose="020B0503020204020204" charset="-122"/>
                <a:cs typeface="+mn-ea"/>
              </a:rPr>
              <a:t>在新闻叙事中对数据的呈现能力</a:t>
            </a:r>
            <a:endParaRPr lang="zh-CN" altLang="en-US" sz="2000" b="1" dirty="0">
              <a:solidFill>
                <a:schemeClr val="accent2"/>
              </a:solidFill>
              <a:latin typeface="微软雅黑" panose="020B0503020204020204" charset="-122"/>
              <a:ea typeface="微软雅黑" panose="020B0503020204020204" charset="-122"/>
              <a:cs typeface="+mn-ea"/>
            </a:endParaRPr>
          </a:p>
        </p:txBody>
      </p:sp>
      <p:sp>
        <p:nvSpPr>
          <p:cNvPr id="106" name="矩形 105"/>
          <p:cNvSpPr/>
          <p:nvPr>
            <p:custDataLst>
              <p:tags r:id="rId19"/>
            </p:custDataLst>
          </p:nvPr>
        </p:nvSpPr>
        <p:spPr>
          <a:xfrm>
            <a:off x="751840" y="5384800"/>
            <a:ext cx="2854960" cy="452755"/>
          </a:xfrm>
          <a:prstGeom prst="rect">
            <a:avLst/>
          </a:prstGeom>
          <a:noFill/>
        </p:spPr>
        <p:txBody>
          <a:bodyPr wrap="square" lIns="0" tIns="0" rIns="0" bIns="0" rtlCol="0" anchor="b">
            <a:noAutofit/>
          </a:bodyPr>
          <a:p>
            <a:pPr algn="r">
              <a:spcBef>
                <a:spcPct val="0"/>
              </a:spcBef>
              <a:spcAft>
                <a:spcPct val="0"/>
              </a:spcAft>
            </a:pPr>
            <a:r>
              <a:rPr lang="zh-CN" altLang="en-US" sz="2000" b="1" dirty="0">
                <a:solidFill>
                  <a:schemeClr val="accent1"/>
                </a:solidFill>
                <a:latin typeface="微软雅黑" panose="020B0503020204020204" charset="-122"/>
                <a:ea typeface="微软雅黑" panose="020B0503020204020204" charset="-122"/>
                <a:cs typeface="+mn-ea"/>
              </a:rPr>
              <a:t>运用多元媒体实现</a:t>
            </a:r>
            <a:endParaRPr lang="zh-CN" altLang="en-US" sz="2000" b="1" dirty="0">
              <a:solidFill>
                <a:schemeClr val="accent1"/>
              </a:solidFill>
              <a:latin typeface="微软雅黑" panose="020B0503020204020204" charset="-122"/>
              <a:ea typeface="微软雅黑" panose="020B0503020204020204" charset="-122"/>
              <a:cs typeface="+mn-ea"/>
            </a:endParaRPr>
          </a:p>
          <a:p>
            <a:pPr algn="r">
              <a:spcBef>
                <a:spcPct val="0"/>
              </a:spcBef>
              <a:spcAft>
                <a:spcPct val="0"/>
              </a:spcAft>
            </a:pPr>
            <a:r>
              <a:rPr lang="zh-CN" altLang="en-US" sz="2000" b="1" dirty="0">
                <a:solidFill>
                  <a:schemeClr val="accent1"/>
                </a:solidFill>
                <a:latin typeface="微软雅黑" panose="020B0503020204020204" charset="-122"/>
                <a:ea typeface="微软雅黑" panose="020B0503020204020204" charset="-122"/>
                <a:cs typeface="+mn-ea"/>
              </a:rPr>
              <a:t>跨平台传播的能力</a:t>
            </a:r>
            <a:endParaRPr lang="zh-CN" altLang="en-US" sz="2000" b="1" dirty="0">
              <a:solidFill>
                <a:schemeClr val="accent1"/>
              </a:solidFill>
              <a:latin typeface="微软雅黑" panose="020B0503020204020204" charset="-122"/>
              <a:ea typeface="微软雅黑" panose="020B0503020204020204" charset="-122"/>
              <a:cs typeface="+mn-ea"/>
            </a:endParaRPr>
          </a:p>
        </p:txBody>
      </p:sp>
      <p:sp>
        <p:nvSpPr>
          <p:cNvPr id="108" name="矩形 107"/>
          <p:cNvSpPr/>
          <p:nvPr>
            <p:custDataLst>
              <p:tags r:id="rId20"/>
            </p:custDataLst>
          </p:nvPr>
        </p:nvSpPr>
        <p:spPr>
          <a:xfrm>
            <a:off x="752475" y="4275455"/>
            <a:ext cx="2854325" cy="495300"/>
          </a:xfrm>
          <a:prstGeom prst="rect">
            <a:avLst/>
          </a:prstGeom>
          <a:noFill/>
        </p:spPr>
        <p:txBody>
          <a:bodyPr wrap="square" lIns="0" tIns="0" rIns="0" bIns="0" rtlCol="0" anchor="b">
            <a:noAutofit/>
          </a:bodyPr>
          <a:p>
            <a:pPr algn="r">
              <a:spcBef>
                <a:spcPct val="0"/>
              </a:spcBef>
              <a:spcAft>
                <a:spcPct val="0"/>
              </a:spcAft>
            </a:pPr>
            <a:r>
              <a:rPr lang="zh-CN" altLang="en-US" sz="2000" b="1" dirty="0">
                <a:solidFill>
                  <a:schemeClr val="accent1"/>
                </a:solidFill>
                <a:latin typeface="微软雅黑" panose="020B0503020204020204" charset="-122"/>
                <a:ea typeface="微软雅黑" panose="020B0503020204020204" charset="-122"/>
                <a:cs typeface="+mn-ea"/>
                <a:sym typeface="+mn-ea"/>
              </a:rPr>
              <a:t>对数据的诠释</a:t>
            </a:r>
            <a:endParaRPr lang="zh-CN" altLang="en-US" sz="2000" b="1" dirty="0">
              <a:solidFill>
                <a:schemeClr val="accent1"/>
              </a:solidFill>
              <a:latin typeface="微软雅黑" panose="020B0503020204020204" charset="-122"/>
              <a:ea typeface="微软雅黑" panose="020B0503020204020204" charset="-122"/>
              <a:cs typeface="+mn-ea"/>
              <a:sym typeface="+mn-ea"/>
            </a:endParaRPr>
          </a:p>
          <a:p>
            <a:pPr algn="r">
              <a:spcBef>
                <a:spcPct val="0"/>
              </a:spcBef>
              <a:spcAft>
                <a:spcPct val="0"/>
              </a:spcAft>
            </a:pPr>
            <a:r>
              <a:rPr lang="zh-CN" altLang="en-US" sz="2000" b="1" dirty="0">
                <a:solidFill>
                  <a:schemeClr val="accent1"/>
                </a:solidFill>
                <a:latin typeface="微软雅黑" panose="020B0503020204020204" charset="-122"/>
                <a:ea typeface="微软雅黑" panose="020B0503020204020204" charset="-122"/>
                <a:cs typeface="+mn-ea"/>
                <a:sym typeface="+mn-ea"/>
              </a:rPr>
              <a:t>和信息整合能力</a:t>
            </a:r>
            <a:endParaRPr lang="zh-CN" altLang="en-US" sz="2000" b="1" dirty="0">
              <a:solidFill>
                <a:schemeClr val="accent1"/>
              </a:solidFill>
              <a:latin typeface="微软雅黑" panose="020B0503020204020204" charset="-122"/>
              <a:ea typeface="微软雅黑" panose="020B0503020204020204" charset="-122"/>
              <a:cs typeface="+mn-ea"/>
            </a:endParaRPr>
          </a:p>
        </p:txBody>
      </p:sp>
      <p:sp>
        <p:nvSpPr>
          <p:cNvPr id="110" name="矩形 109"/>
          <p:cNvSpPr/>
          <p:nvPr>
            <p:custDataLst>
              <p:tags r:id="rId21"/>
            </p:custDataLst>
          </p:nvPr>
        </p:nvSpPr>
        <p:spPr>
          <a:xfrm>
            <a:off x="652145" y="3197860"/>
            <a:ext cx="2954655" cy="493395"/>
          </a:xfrm>
          <a:prstGeom prst="rect">
            <a:avLst/>
          </a:prstGeom>
          <a:noFill/>
        </p:spPr>
        <p:txBody>
          <a:bodyPr wrap="square" lIns="0" tIns="0" rIns="0" bIns="0" rtlCol="0" anchor="b">
            <a:noAutofit/>
          </a:bodyPr>
          <a:p>
            <a:pPr algn="r">
              <a:spcBef>
                <a:spcPct val="0"/>
              </a:spcBef>
              <a:spcAft>
                <a:spcPct val="0"/>
              </a:spcAft>
            </a:pPr>
            <a:r>
              <a:rPr lang="zh-CN" altLang="en-US" sz="2000" b="1" dirty="0">
                <a:solidFill>
                  <a:schemeClr val="accent1"/>
                </a:solidFill>
                <a:latin typeface="微软雅黑" panose="020B0503020204020204" charset="-122"/>
                <a:ea typeface="微软雅黑" panose="020B0503020204020204" charset="-122"/>
                <a:cs typeface="+mn-ea"/>
                <a:sym typeface="+mn-ea"/>
              </a:rPr>
              <a:t>对数据的查找和获得能力</a:t>
            </a:r>
            <a:endParaRPr lang="zh-CN" altLang="en-US" sz="2000" b="1" dirty="0">
              <a:solidFill>
                <a:schemeClr val="accent1"/>
              </a:solidFill>
              <a:latin typeface="微软雅黑" panose="020B0503020204020204" charset="-122"/>
              <a:ea typeface="微软雅黑" panose="020B0503020204020204" charset="-122"/>
              <a:cs typeface="+mn-ea"/>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399" advTm="5000"/>
    </mc:Choice>
    <mc:Fallback>
      <p:transition spd="slow" advTm="500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11811000" y="6108526"/>
            <a:ext cx="381000" cy="190674"/>
          </a:xfrm>
          <a:prstGeom prst="rect">
            <a:avLst/>
          </a:prstGeom>
          <a:solidFill>
            <a:srgbClr val="027F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微软雅黑" panose="020B0503020204020204" charset="-122"/>
              <a:ea typeface="微软雅黑" panose="020B0503020204020204" charset="-122"/>
            </a:endParaRPr>
          </a:p>
        </p:txBody>
      </p:sp>
      <p:grpSp>
        <p:nvGrpSpPr>
          <p:cNvPr id="13" name="组合 12"/>
          <p:cNvGrpSpPr/>
          <p:nvPr/>
        </p:nvGrpSpPr>
        <p:grpSpPr>
          <a:xfrm>
            <a:off x="298450" y="240665"/>
            <a:ext cx="7024370" cy="743555"/>
            <a:chOff x="273050" y="421670"/>
            <a:chExt cx="2438400" cy="743555"/>
          </a:xfrm>
        </p:grpSpPr>
        <p:sp>
          <p:nvSpPr>
            <p:cNvPr id="3" name="文本框 2"/>
            <p:cNvSpPr txBox="1"/>
            <p:nvPr/>
          </p:nvSpPr>
          <p:spPr>
            <a:xfrm>
              <a:off x="273050" y="421670"/>
              <a:ext cx="2438400" cy="706755"/>
            </a:xfrm>
            <a:prstGeom prst="rect">
              <a:avLst/>
            </a:prstGeom>
            <a:noFill/>
          </p:spPr>
          <p:txBody>
            <a:bodyPr wrap="square" rtlCol="0">
              <a:spAutoFit/>
            </a:bodyPr>
            <a:p>
              <a:r>
                <a:rPr lang="en-US" altLang="zh-CN" sz="4000" dirty="0">
                  <a:solidFill>
                    <a:srgbClr val="027FFD"/>
                  </a:solidFill>
                  <a:latin typeface="汉仪力量黑简" panose="00020600040101010101" charset="-122"/>
                  <a:ea typeface="汉仪力量黑简" panose="00020600040101010101" charset="-122"/>
                  <a:cs typeface="汉仪力量黑简" panose="00020600040101010101" charset="-122"/>
                  <a:sym typeface="汉仪力量黑简" panose="00020600040101010101" charset="-122"/>
                </a:rPr>
                <a:t>08 </a:t>
              </a:r>
              <a:r>
                <a:rPr lang="zh-CN" altLang="en-US" sz="4000" dirty="0">
                  <a:solidFill>
                    <a:srgbClr val="027FFD"/>
                  </a:solidFill>
                  <a:latin typeface="汉仪力量黑简" panose="00020600040101010101" charset="-122"/>
                  <a:ea typeface="汉仪力量黑简" panose="00020600040101010101" charset="-122"/>
                  <a:cs typeface="汉仪力量黑简" panose="00020600040101010101" charset="-122"/>
                  <a:sym typeface="汉仪力量黑简" panose="00020600040101010101" charset="-122"/>
                </a:rPr>
                <a:t>数据新闻的未来</a:t>
              </a:r>
              <a:endParaRPr lang="zh-CN" altLang="en-US" sz="4000" dirty="0">
                <a:solidFill>
                  <a:srgbClr val="027FFD"/>
                </a:solidFill>
                <a:latin typeface="汉仪力量黑简" panose="00020600040101010101" charset="-122"/>
                <a:ea typeface="汉仪力量黑简" panose="00020600040101010101" charset="-122"/>
                <a:cs typeface="汉仪力量黑简" panose="00020600040101010101" charset="-122"/>
                <a:sym typeface="汉仪力量黑简" panose="00020600040101010101" charset="-122"/>
              </a:endParaRPr>
            </a:p>
          </p:txBody>
        </p:sp>
        <p:cxnSp>
          <p:nvCxnSpPr>
            <p:cNvPr id="5" name="直接连接符 4"/>
            <p:cNvCxnSpPr/>
            <p:nvPr/>
          </p:nvCxnSpPr>
          <p:spPr>
            <a:xfrm>
              <a:off x="279400" y="1165225"/>
              <a:ext cx="237490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sp>
        <p:nvSpPr>
          <p:cNvPr id="22" name="矩形 21"/>
          <p:cNvSpPr/>
          <p:nvPr>
            <p:custDataLst>
              <p:tags r:id="rId1"/>
            </p:custDataLst>
          </p:nvPr>
        </p:nvSpPr>
        <p:spPr>
          <a:xfrm>
            <a:off x="1450795" y="1928423"/>
            <a:ext cx="4490747" cy="4208923"/>
          </a:xfrm>
          <a:prstGeom prst="rect">
            <a:avLst/>
          </a:prstGeom>
          <a:solidFill>
            <a:schemeClr val="tx1">
              <a:lumMod val="40000"/>
              <a:lumOff val="60000"/>
              <a:alpha val="15000"/>
            </a:schemeClr>
          </a:solidFill>
          <a:ln>
            <a:noFill/>
          </a:ln>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dirty="0">
              <a:solidFill>
                <a:schemeClr val="lt1"/>
              </a:solidFill>
              <a:latin typeface="微软雅黑" panose="020B0503020204020204" charset="-122"/>
              <a:ea typeface="微软雅黑" panose="020B0503020204020204" charset="-122"/>
            </a:endParaRPr>
          </a:p>
        </p:txBody>
      </p:sp>
      <p:sp>
        <p:nvSpPr>
          <p:cNvPr id="23" name="矩形 22"/>
          <p:cNvSpPr/>
          <p:nvPr>
            <p:custDataLst>
              <p:tags r:id="rId2"/>
            </p:custDataLst>
          </p:nvPr>
        </p:nvSpPr>
        <p:spPr>
          <a:xfrm>
            <a:off x="1450795" y="1928965"/>
            <a:ext cx="4490747" cy="92135"/>
          </a:xfrm>
          <a:prstGeom prst="rect">
            <a:avLst/>
          </a:prstGeom>
          <a:solidFill>
            <a:schemeClr val="accent1"/>
          </a:solidFill>
          <a:ln>
            <a:noFill/>
          </a:ln>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a:solidFill>
                <a:schemeClr val="tx1"/>
              </a:solidFill>
              <a:latin typeface="微软雅黑" panose="020B0503020204020204" charset="-122"/>
              <a:ea typeface="微软雅黑" panose="020B0503020204020204" charset="-122"/>
              <a:sym typeface="+mn-ea"/>
            </a:endParaRPr>
          </a:p>
        </p:txBody>
      </p:sp>
      <p:sp>
        <p:nvSpPr>
          <p:cNvPr id="24" name="矩形 23"/>
          <p:cNvSpPr/>
          <p:nvPr>
            <p:custDataLst>
              <p:tags r:id="rId3"/>
            </p:custDataLst>
          </p:nvPr>
        </p:nvSpPr>
        <p:spPr>
          <a:xfrm>
            <a:off x="1974336" y="2021100"/>
            <a:ext cx="3443122" cy="961451"/>
          </a:xfrm>
          <a:prstGeom prst="rect">
            <a:avLst/>
          </a:prstGeom>
          <a:noFill/>
        </p:spPr>
        <p:txBody>
          <a:bodyPr wrap="square" lIns="0" tIns="0" rIns="0" bIns="0" rtlCol="0" anchor="b" anchorCtr="0">
            <a:noAutofit/>
          </a:bodyPr>
          <a:p>
            <a:pPr algn="just">
              <a:spcBef>
                <a:spcPct val="0"/>
              </a:spcBef>
              <a:spcAft>
                <a:spcPct val="0"/>
              </a:spcAft>
            </a:pPr>
            <a:r>
              <a:rPr lang="zh-CN" altLang="en-US" sz="2800" b="1" dirty="0">
                <a:solidFill>
                  <a:schemeClr val="accent1"/>
                </a:solidFill>
                <a:latin typeface="微软雅黑" panose="020B0503020204020204" charset="-122"/>
                <a:ea typeface="微软雅黑" panose="020B0503020204020204" charset="-122"/>
                <a:cs typeface="+mn-ea"/>
              </a:rPr>
              <a:t>数据意识</a:t>
            </a:r>
            <a:endParaRPr lang="zh-CN" altLang="en-US" sz="2800" b="1" dirty="0">
              <a:solidFill>
                <a:schemeClr val="accent1"/>
              </a:solidFill>
              <a:latin typeface="微软雅黑" panose="020B0503020204020204" charset="-122"/>
              <a:ea typeface="微软雅黑" panose="020B0503020204020204" charset="-122"/>
              <a:cs typeface="+mn-ea"/>
            </a:endParaRPr>
          </a:p>
        </p:txBody>
      </p:sp>
      <p:sp>
        <p:nvSpPr>
          <p:cNvPr id="25" name="矩形 24"/>
          <p:cNvSpPr/>
          <p:nvPr>
            <p:custDataLst>
              <p:tags r:id="rId4"/>
            </p:custDataLst>
          </p:nvPr>
        </p:nvSpPr>
        <p:spPr>
          <a:xfrm>
            <a:off x="1974336" y="3199338"/>
            <a:ext cx="3443122" cy="2433978"/>
          </a:xfrm>
          <a:prstGeom prst="rect">
            <a:avLst/>
          </a:prstGeom>
          <a:noFill/>
        </p:spPr>
        <p:txBody>
          <a:bodyPr wrap="square" lIns="0" tIns="0" rIns="0" bIns="0" rtlCol="0" anchor="t" anchorCtr="0">
            <a:noAutofit/>
          </a:bodyPr>
          <a:p>
            <a:pPr algn="just">
              <a:lnSpc>
                <a:spcPct val="150000"/>
              </a:lnSpc>
              <a:spcBef>
                <a:spcPct val="0"/>
              </a:spcBef>
              <a:spcAft>
                <a:spcPct val="0"/>
              </a:spcAft>
            </a:pPr>
            <a:r>
              <a:rPr lang="zh-CN" altLang="en-US" dirty="0">
                <a:solidFill>
                  <a:schemeClr val="tx1">
                    <a:lumMod val="85000"/>
                    <a:lumOff val="15000"/>
                  </a:schemeClr>
                </a:solidFill>
                <a:latin typeface="微软雅黑" panose="020B0503020204020204" charset="-122"/>
                <a:ea typeface="微软雅黑" panose="020B0503020204020204" charset="-122"/>
                <a:cs typeface="+mn-ea"/>
              </a:rPr>
              <a:t>数据意识指的是对数据信息的敏感</a:t>
            </a:r>
            <a:endParaRPr lang="zh-CN" altLang="en-US" dirty="0">
              <a:solidFill>
                <a:schemeClr val="tx1">
                  <a:lumMod val="85000"/>
                  <a:lumOff val="15000"/>
                </a:schemeClr>
              </a:solidFill>
              <a:latin typeface="微软雅黑" panose="020B0503020204020204" charset="-122"/>
              <a:ea typeface="微软雅黑" panose="020B0503020204020204" charset="-122"/>
              <a:cs typeface="+mn-ea"/>
            </a:endParaRPr>
          </a:p>
          <a:p>
            <a:pPr algn="just">
              <a:lnSpc>
                <a:spcPct val="150000"/>
              </a:lnSpc>
              <a:spcBef>
                <a:spcPct val="0"/>
              </a:spcBef>
              <a:spcAft>
                <a:spcPct val="0"/>
              </a:spcAft>
            </a:pPr>
            <a:r>
              <a:rPr lang="zh-CN" altLang="en-US" dirty="0">
                <a:solidFill>
                  <a:schemeClr val="tx1">
                    <a:lumMod val="85000"/>
                    <a:lumOff val="15000"/>
                  </a:schemeClr>
                </a:solidFill>
                <a:latin typeface="微软雅黑" panose="020B0503020204020204" charset="-122"/>
                <a:ea typeface="微软雅黑" panose="020B0503020204020204" charset="-122"/>
                <a:cs typeface="+mn-ea"/>
              </a:rPr>
              <a:t>性，对数据的真伪识别能力和批判性思维，以及主动发现数据、利用数据的积极态度。</a:t>
            </a:r>
            <a:endParaRPr lang="zh-CN" altLang="en-US" dirty="0">
              <a:solidFill>
                <a:schemeClr val="tx1">
                  <a:lumMod val="85000"/>
                  <a:lumOff val="15000"/>
                </a:schemeClr>
              </a:solidFill>
              <a:latin typeface="微软雅黑" panose="020B0503020204020204" charset="-122"/>
              <a:ea typeface="微软雅黑" panose="020B0503020204020204" charset="-122"/>
              <a:cs typeface="+mn-ea"/>
            </a:endParaRPr>
          </a:p>
        </p:txBody>
      </p:sp>
      <p:sp>
        <p:nvSpPr>
          <p:cNvPr id="26" name="矩形 25"/>
          <p:cNvSpPr/>
          <p:nvPr>
            <p:custDataLst>
              <p:tags r:id="rId5"/>
            </p:custDataLst>
          </p:nvPr>
        </p:nvSpPr>
        <p:spPr>
          <a:xfrm>
            <a:off x="4395307" y="5227382"/>
            <a:ext cx="1063883" cy="870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p>
            <a:pPr algn="r">
              <a:spcBef>
                <a:spcPct val="0"/>
              </a:spcBef>
              <a:spcAft>
                <a:spcPct val="0"/>
              </a:spcAft>
            </a:pPr>
            <a:r>
              <a:rPr lang="en-US" altLang="zh-CN" sz="4800" b="1" dirty="0">
                <a:solidFill>
                  <a:schemeClr val="accent1">
                    <a:alpha val="50000"/>
                  </a:schemeClr>
                </a:solidFill>
                <a:latin typeface="微软雅黑" panose="020B0503020204020204" charset="-122"/>
                <a:ea typeface="微软雅黑" panose="020B0503020204020204" charset="-122"/>
                <a:cs typeface="+mn-ea"/>
                <a:sym typeface="+mn-ea"/>
              </a:rPr>
              <a:t>01</a:t>
            </a:r>
            <a:endParaRPr lang="en-US" altLang="zh-CN" sz="4800" b="1" dirty="0">
              <a:solidFill>
                <a:schemeClr val="accent1">
                  <a:alpha val="50000"/>
                </a:schemeClr>
              </a:solidFill>
              <a:latin typeface="微软雅黑" panose="020B0503020204020204" charset="-122"/>
              <a:ea typeface="微软雅黑" panose="020B0503020204020204" charset="-122"/>
              <a:cs typeface="+mn-ea"/>
              <a:sym typeface="+mn-ea"/>
            </a:endParaRPr>
          </a:p>
        </p:txBody>
      </p:sp>
      <p:sp>
        <p:nvSpPr>
          <p:cNvPr id="27" name="矩形 26"/>
          <p:cNvSpPr/>
          <p:nvPr>
            <p:custDataLst>
              <p:tags r:id="rId6"/>
            </p:custDataLst>
          </p:nvPr>
        </p:nvSpPr>
        <p:spPr>
          <a:xfrm>
            <a:off x="6166459" y="1928423"/>
            <a:ext cx="4490747" cy="4208923"/>
          </a:xfrm>
          <a:prstGeom prst="rect">
            <a:avLst/>
          </a:prstGeom>
          <a:solidFill>
            <a:schemeClr val="tx1">
              <a:lumMod val="40000"/>
              <a:lumOff val="60000"/>
              <a:alpha val="15000"/>
            </a:schemeClr>
          </a:solidFill>
          <a:ln>
            <a:noFill/>
          </a:ln>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28" name="矩形 27"/>
          <p:cNvSpPr/>
          <p:nvPr>
            <p:custDataLst>
              <p:tags r:id="rId7"/>
            </p:custDataLst>
          </p:nvPr>
        </p:nvSpPr>
        <p:spPr>
          <a:xfrm>
            <a:off x="6166459" y="1928965"/>
            <a:ext cx="4490747" cy="92135"/>
          </a:xfrm>
          <a:prstGeom prst="rect">
            <a:avLst/>
          </a:prstGeom>
          <a:solidFill>
            <a:schemeClr val="accent2"/>
          </a:solidFill>
          <a:ln>
            <a:noFill/>
          </a:ln>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a:solidFill>
                <a:schemeClr val="tx1"/>
              </a:solidFill>
              <a:latin typeface="微软雅黑" panose="020B0503020204020204" charset="-122"/>
              <a:ea typeface="微软雅黑" panose="020B0503020204020204" charset="-122"/>
              <a:sym typeface="+mn-ea"/>
            </a:endParaRPr>
          </a:p>
        </p:txBody>
      </p:sp>
      <p:sp>
        <p:nvSpPr>
          <p:cNvPr id="30" name="矩形 29"/>
          <p:cNvSpPr/>
          <p:nvPr>
            <p:custDataLst>
              <p:tags r:id="rId8"/>
            </p:custDataLst>
          </p:nvPr>
        </p:nvSpPr>
        <p:spPr>
          <a:xfrm>
            <a:off x="6690542" y="2021100"/>
            <a:ext cx="3443122" cy="961451"/>
          </a:xfrm>
          <a:prstGeom prst="rect">
            <a:avLst/>
          </a:prstGeom>
          <a:noFill/>
        </p:spPr>
        <p:txBody>
          <a:bodyPr wrap="square" lIns="0" tIns="0" rIns="0" bIns="0" rtlCol="0" anchor="b" anchorCtr="0">
            <a:noAutofit/>
          </a:bodyPr>
          <a:p>
            <a:pPr algn="just">
              <a:spcBef>
                <a:spcPct val="0"/>
              </a:spcBef>
              <a:spcAft>
                <a:spcPct val="0"/>
              </a:spcAft>
            </a:pPr>
            <a:r>
              <a:rPr lang="zh-CN" altLang="en-US" sz="2800" b="1">
                <a:solidFill>
                  <a:schemeClr val="accent2"/>
                </a:solidFill>
                <a:latin typeface="微软雅黑" panose="020B0503020204020204" charset="-122"/>
                <a:ea typeface="微软雅黑" panose="020B0503020204020204" charset="-122"/>
                <a:cs typeface="+mn-ea"/>
              </a:rPr>
              <a:t>数据处理能力</a:t>
            </a:r>
            <a:endParaRPr lang="zh-CN" altLang="en-US" sz="2800" b="1">
              <a:solidFill>
                <a:schemeClr val="accent2"/>
              </a:solidFill>
              <a:latin typeface="微软雅黑" panose="020B0503020204020204" charset="-122"/>
              <a:ea typeface="微软雅黑" panose="020B0503020204020204" charset="-122"/>
              <a:cs typeface="+mn-ea"/>
            </a:endParaRPr>
          </a:p>
        </p:txBody>
      </p:sp>
      <p:sp>
        <p:nvSpPr>
          <p:cNvPr id="32" name="矩形 31"/>
          <p:cNvSpPr/>
          <p:nvPr>
            <p:custDataLst>
              <p:tags r:id="rId9"/>
            </p:custDataLst>
          </p:nvPr>
        </p:nvSpPr>
        <p:spPr>
          <a:xfrm>
            <a:off x="6690542" y="3199338"/>
            <a:ext cx="3443122" cy="2433978"/>
          </a:xfrm>
          <a:prstGeom prst="rect">
            <a:avLst/>
          </a:prstGeom>
          <a:noFill/>
        </p:spPr>
        <p:txBody>
          <a:bodyPr wrap="square" lIns="0" tIns="0" rIns="0" bIns="0" rtlCol="0" anchor="t" anchorCtr="0">
            <a:noAutofit/>
          </a:bodyPr>
          <a:p>
            <a:pPr algn="just">
              <a:lnSpc>
                <a:spcPct val="150000"/>
              </a:lnSpc>
              <a:spcBef>
                <a:spcPct val="0"/>
              </a:spcBef>
              <a:spcAft>
                <a:spcPct val="0"/>
              </a:spcAft>
            </a:pPr>
            <a:r>
              <a:rPr lang="zh-CN" altLang="en-US" dirty="0">
                <a:solidFill>
                  <a:schemeClr val="tx1">
                    <a:lumMod val="85000"/>
                    <a:lumOff val="15000"/>
                  </a:schemeClr>
                </a:solidFill>
                <a:latin typeface="微软雅黑" panose="020B0503020204020204" charset="-122"/>
                <a:ea typeface="微软雅黑" panose="020B0503020204020204" charset="-122"/>
                <a:cs typeface="+mn-ea"/>
              </a:rPr>
              <a:t>如何高效地获取有价值的数据，运用合适的数据处理工具对其进行深度分析与整合，并最终以清晰、实用且美观的方式对其进行可视化呈现，是数据新闻从业者当下必备的</a:t>
            </a:r>
            <a:endParaRPr lang="zh-CN" altLang="en-US" dirty="0">
              <a:solidFill>
                <a:schemeClr val="tx1">
                  <a:lumMod val="85000"/>
                  <a:lumOff val="15000"/>
                </a:schemeClr>
              </a:solidFill>
              <a:latin typeface="微软雅黑" panose="020B0503020204020204" charset="-122"/>
              <a:ea typeface="微软雅黑" panose="020B0503020204020204" charset="-122"/>
              <a:cs typeface="+mn-ea"/>
            </a:endParaRPr>
          </a:p>
          <a:p>
            <a:pPr algn="just">
              <a:lnSpc>
                <a:spcPct val="150000"/>
              </a:lnSpc>
              <a:spcBef>
                <a:spcPct val="0"/>
              </a:spcBef>
              <a:spcAft>
                <a:spcPct val="0"/>
              </a:spcAft>
            </a:pPr>
            <a:r>
              <a:rPr lang="zh-CN" altLang="en-US" dirty="0">
                <a:solidFill>
                  <a:schemeClr val="tx1">
                    <a:lumMod val="85000"/>
                    <a:lumOff val="15000"/>
                  </a:schemeClr>
                </a:solidFill>
                <a:latin typeface="微软雅黑" panose="020B0503020204020204" charset="-122"/>
                <a:ea typeface="微软雅黑" panose="020B0503020204020204" charset="-122"/>
                <a:cs typeface="+mn-ea"/>
              </a:rPr>
              <a:t>能力。</a:t>
            </a:r>
            <a:endParaRPr lang="zh-CN" altLang="en-US" dirty="0">
              <a:solidFill>
                <a:schemeClr val="tx1">
                  <a:lumMod val="85000"/>
                  <a:lumOff val="15000"/>
                </a:schemeClr>
              </a:solidFill>
              <a:latin typeface="微软雅黑" panose="020B0503020204020204" charset="-122"/>
              <a:ea typeface="微软雅黑" panose="020B0503020204020204" charset="-122"/>
              <a:cs typeface="+mn-ea"/>
            </a:endParaRPr>
          </a:p>
        </p:txBody>
      </p:sp>
      <p:sp>
        <p:nvSpPr>
          <p:cNvPr id="33" name="矩形 32"/>
          <p:cNvSpPr/>
          <p:nvPr>
            <p:custDataLst>
              <p:tags r:id="rId10"/>
            </p:custDataLst>
          </p:nvPr>
        </p:nvSpPr>
        <p:spPr>
          <a:xfrm>
            <a:off x="9099047" y="5227382"/>
            <a:ext cx="1063883" cy="870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p>
            <a:pPr algn="r">
              <a:spcBef>
                <a:spcPct val="0"/>
              </a:spcBef>
              <a:spcAft>
                <a:spcPct val="0"/>
              </a:spcAft>
            </a:pPr>
            <a:r>
              <a:rPr lang="en-US" altLang="zh-CN" sz="4800" b="1" dirty="0">
                <a:solidFill>
                  <a:schemeClr val="accent2">
                    <a:alpha val="50000"/>
                  </a:schemeClr>
                </a:solidFill>
                <a:latin typeface="微软雅黑" panose="020B0503020204020204" charset="-122"/>
                <a:ea typeface="微软雅黑" panose="020B0503020204020204" charset="-122"/>
                <a:cs typeface="+mn-ea"/>
                <a:sym typeface="+mn-ea"/>
              </a:rPr>
              <a:t>02</a:t>
            </a:r>
            <a:endParaRPr lang="en-US" altLang="zh-CN" sz="4800" b="1" dirty="0">
              <a:solidFill>
                <a:schemeClr val="accent2">
                  <a:alpha val="50000"/>
                </a:schemeClr>
              </a:solidFill>
              <a:latin typeface="微软雅黑" panose="020B0503020204020204" charset="-122"/>
              <a:ea typeface="微软雅黑" panose="020B0503020204020204" charset="-122"/>
              <a:cs typeface="+mn-ea"/>
              <a:sym typeface="+mn-ea"/>
            </a:endParaRPr>
          </a:p>
        </p:txBody>
      </p:sp>
      <p:sp>
        <p:nvSpPr>
          <p:cNvPr id="34" name="矩形 33"/>
          <p:cNvSpPr/>
          <p:nvPr>
            <p:custDataLst>
              <p:tags r:id="rId11"/>
            </p:custDataLst>
          </p:nvPr>
        </p:nvSpPr>
        <p:spPr>
          <a:xfrm>
            <a:off x="422275" y="1235075"/>
            <a:ext cx="2944495" cy="405130"/>
          </a:xfrm>
          <a:prstGeom prst="rect">
            <a:avLst/>
          </a:prstGeom>
          <a:noFill/>
        </p:spPr>
        <p:txBody>
          <a:bodyPr wrap="square" lIns="0" tIns="0" rIns="0" bIns="0" rtlCol="0" anchor="b" anchorCtr="0">
            <a:noAutofit/>
          </a:bodyPr>
          <a:p>
            <a:pPr marL="342900" indent="-342900" algn="ctr">
              <a:spcBef>
                <a:spcPct val="0"/>
              </a:spcBef>
              <a:spcAft>
                <a:spcPct val="0"/>
              </a:spcAft>
              <a:buFont typeface="Wingdings" panose="05000000000000000000" charset="0"/>
              <a:buChar char="l"/>
            </a:pPr>
            <a:r>
              <a:rPr lang="zh-CN" altLang="en-US" sz="2000" b="1">
                <a:solidFill>
                  <a:schemeClr val="accent1"/>
                </a:solidFill>
                <a:latin typeface="微软雅黑" panose="020B0503020204020204" charset="-122"/>
                <a:ea typeface="微软雅黑" panose="020B0503020204020204" charset="-122"/>
                <a:cs typeface="+mn-ea"/>
                <a:sym typeface="+mn-ea"/>
              </a:rPr>
              <a:t>核心数字技能</a:t>
            </a:r>
            <a:endParaRPr lang="zh-CN" altLang="en-US" sz="2000" b="1">
              <a:solidFill>
                <a:schemeClr val="accent1"/>
              </a:solidFill>
              <a:latin typeface="微软雅黑" panose="020B0503020204020204" charset="-122"/>
              <a:ea typeface="微软雅黑" panose="020B0503020204020204" charset="-122"/>
              <a:cs typeface="+mn-ea"/>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399" advTm="5000"/>
    </mc:Choice>
    <mc:Fallback>
      <p:transition spd="slow" advTm="500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11811000" y="6108526"/>
            <a:ext cx="381000" cy="190674"/>
          </a:xfrm>
          <a:prstGeom prst="rect">
            <a:avLst/>
          </a:prstGeom>
          <a:solidFill>
            <a:srgbClr val="027F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微软雅黑" panose="020B0503020204020204" charset="-122"/>
              <a:ea typeface="微软雅黑" panose="020B0503020204020204" charset="-122"/>
            </a:endParaRPr>
          </a:p>
        </p:txBody>
      </p:sp>
      <p:grpSp>
        <p:nvGrpSpPr>
          <p:cNvPr id="13" name="组合 12"/>
          <p:cNvGrpSpPr/>
          <p:nvPr/>
        </p:nvGrpSpPr>
        <p:grpSpPr>
          <a:xfrm>
            <a:off x="298450" y="240665"/>
            <a:ext cx="7024370" cy="743555"/>
            <a:chOff x="273050" y="421670"/>
            <a:chExt cx="2438400" cy="743555"/>
          </a:xfrm>
        </p:grpSpPr>
        <p:sp>
          <p:nvSpPr>
            <p:cNvPr id="3" name="文本框 2"/>
            <p:cNvSpPr txBox="1"/>
            <p:nvPr/>
          </p:nvSpPr>
          <p:spPr>
            <a:xfrm>
              <a:off x="273050" y="421670"/>
              <a:ext cx="2438400" cy="706755"/>
            </a:xfrm>
            <a:prstGeom prst="rect">
              <a:avLst/>
            </a:prstGeom>
            <a:noFill/>
          </p:spPr>
          <p:txBody>
            <a:bodyPr wrap="square" rtlCol="0">
              <a:spAutoFit/>
            </a:bodyPr>
            <a:p>
              <a:r>
                <a:rPr lang="en-US" altLang="zh-CN" sz="4000" dirty="0">
                  <a:solidFill>
                    <a:srgbClr val="027FFD"/>
                  </a:solidFill>
                  <a:latin typeface="汉仪力量黑简" panose="00020600040101010101" charset="-122"/>
                  <a:ea typeface="汉仪力量黑简" panose="00020600040101010101" charset="-122"/>
                  <a:cs typeface="汉仪力量黑简" panose="00020600040101010101" charset="-122"/>
                  <a:sym typeface="汉仪力量黑简" panose="00020600040101010101" charset="-122"/>
                </a:rPr>
                <a:t>08 </a:t>
              </a:r>
              <a:r>
                <a:rPr lang="zh-CN" altLang="en-US" sz="4000" dirty="0">
                  <a:solidFill>
                    <a:srgbClr val="027FFD"/>
                  </a:solidFill>
                  <a:latin typeface="汉仪力量黑简" panose="00020600040101010101" charset="-122"/>
                  <a:ea typeface="汉仪力量黑简" panose="00020600040101010101" charset="-122"/>
                  <a:cs typeface="汉仪力量黑简" panose="00020600040101010101" charset="-122"/>
                  <a:sym typeface="汉仪力量黑简" panose="00020600040101010101" charset="-122"/>
                </a:rPr>
                <a:t>数据新闻的未来</a:t>
              </a:r>
              <a:endParaRPr lang="zh-CN" altLang="en-US" sz="4000" dirty="0">
                <a:solidFill>
                  <a:srgbClr val="027FFD"/>
                </a:solidFill>
                <a:latin typeface="汉仪力量黑简" panose="00020600040101010101" charset="-122"/>
                <a:ea typeface="汉仪力量黑简" panose="00020600040101010101" charset="-122"/>
                <a:cs typeface="汉仪力量黑简" panose="00020600040101010101" charset="-122"/>
                <a:sym typeface="汉仪力量黑简" panose="00020600040101010101" charset="-122"/>
              </a:endParaRPr>
            </a:p>
          </p:txBody>
        </p:sp>
        <p:cxnSp>
          <p:nvCxnSpPr>
            <p:cNvPr id="5" name="直接连接符 4"/>
            <p:cNvCxnSpPr/>
            <p:nvPr/>
          </p:nvCxnSpPr>
          <p:spPr>
            <a:xfrm>
              <a:off x="279400" y="1165225"/>
              <a:ext cx="237490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sp>
        <p:nvSpPr>
          <p:cNvPr id="34" name="矩形 33"/>
          <p:cNvSpPr/>
          <p:nvPr>
            <p:custDataLst>
              <p:tags r:id="rId1"/>
            </p:custDataLst>
          </p:nvPr>
        </p:nvSpPr>
        <p:spPr>
          <a:xfrm>
            <a:off x="422275" y="1235075"/>
            <a:ext cx="6684645" cy="405130"/>
          </a:xfrm>
          <a:prstGeom prst="rect">
            <a:avLst/>
          </a:prstGeom>
          <a:noFill/>
        </p:spPr>
        <p:txBody>
          <a:bodyPr wrap="square" lIns="0" tIns="0" rIns="0" bIns="0" rtlCol="0" anchor="b" anchorCtr="0">
            <a:noAutofit/>
          </a:bodyPr>
          <a:p>
            <a:pPr marL="342900" indent="-342900" algn="ctr">
              <a:spcBef>
                <a:spcPct val="0"/>
              </a:spcBef>
              <a:spcAft>
                <a:spcPct val="0"/>
              </a:spcAft>
              <a:buFont typeface="Wingdings" panose="05000000000000000000" charset="0"/>
              <a:buChar char="l"/>
            </a:pPr>
            <a:r>
              <a:rPr lang="zh-CN" altLang="en-US" sz="2000" b="1">
                <a:solidFill>
                  <a:schemeClr val="accent1"/>
                </a:solidFill>
                <a:latin typeface="微软雅黑" panose="020B0503020204020204" charset="-122"/>
                <a:ea typeface="微软雅黑" panose="020B0503020204020204" charset="-122"/>
                <a:cs typeface="+mn-ea"/>
                <a:sym typeface="+mn-ea"/>
              </a:rPr>
              <a:t>智能媒体技术的运用能力和多介质平台的传播意识</a:t>
            </a:r>
            <a:endParaRPr lang="zh-CN" altLang="en-US" sz="2000" b="1">
              <a:solidFill>
                <a:schemeClr val="accent1"/>
              </a:solidFill>
              <a:latin typeface="微软雅黑" panose="020B0503020204020204" charset="-122"/>
              <a:ea typeface="微软雅黑" panose="020B0503020204020204" charset="-122"/>
              <a:cs typeface="+mn-ea"/>
              <a:sym typeface="+mn-ea"/>
            </a:endParaRPr>
          </a:p>
        </p:txBody>
      </p:sp>
      <p:sp>
        <p:nvSpPr>
          <p:cNvPr id="6" name="圆角矩形 5"/>
          <p:cNvSpPr/>
          <p:nvPr>
            <p:custDataLst>
              <p:tags r:id="rId2"/>
            </p:custDataLst>
          </p:nvPr>
        </p:nvSpPr>
        <p:spPr>
          <a:xfrm>
            <a:off x="1372552" y="1949763"/>
            <a:ext cx="9327068" cy="1875394"/>
          </a:xfrm>
          <a:prstGeom prst="roundRect">
            <a:avLst>
              <a:gd name="adj" fmla="val 10446"/>
            </a:avLst>
          </a:prstGeom>
          <a:solidFill>
            <a:schemeClr val="accent1">
              <a:lumMod val="60000"/>
              <a:lumOff val="40000"/>
              <a:alpha val="12000"/>
            </a:schemeClr>
          </a:solidFill>
          <a:ln w="9525">
            <a:gradFill>
              <a:gsLst>
                <a:gs pos="100000">
                  <a:schemeClr val="accent1">
                    <a:alpha val="15000"/>
                  </a:schemeClr>
                </a:gs>
                <a:gs pos="0">
                  <a:schemeClr val="accent1">
                    <a:alpha val="60000"/>
                  </a:schemeClr>
                </a:gs>
              </a:gsLst>
              <a:path path="circle">
                <a:fillToRect l="50000" t="50000" r="50000" b="50000"/>
              </a:path>
              <a:tileRect/>
            </a:gradFill>
          </a:ln>
          <a:effectLst>
            <a:outerShdw blurRad="444500" dist="38100" dir="2700000" algn="tl" rotWithShape="0">
              <a:prstClr val="black">
                <a:alpha val="7000"/>
              </a:prstClr>
            </a:outerShdw>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lIns="144145" tIns="0" rIns="144145" bIns="0" numCol="1" spcCol="0" rtlCol="0" fromWordArt="0" anchor="ctr" anchorCtr="0" forceAA="0" compatLnSpc="1">
            <a:noAutofit/>
          </a:bodyPr>
          <a:p>
            <a:pPr lvl="0" algn="l">
              <a:lnSpc>
                <a:spcPct val="150000"/>
              </a:lnSpc>
              <a:buClrTx/>
              <a:buSzTx/>
              <a:buFontTx/>
            </a:pPr>
            <a:r>
              <a:rPr lang="zh-CN" altLang="en-US" kern="0" dirty="0">
                <a:ln>
                  <a:noFill/>
                  <a:prstDash val="sysDot"/>
                </a:ln>
                <a:solidFill>
                  <a:schemeClr val="tx1">
                    <a:lumMod val="85000"/>
                    <a:lumOff val="15000"/>
                  </a:schemeClr>
                </a:solidFill>
                <a:uFillTx/>
                <a:latin typeface="微软雅黑" panose="020B0503020204020204" charset="-122"/>
                <a:ea typeface="微软雅黑" panose="020B0503020204020204" charset="-122"/>
                <a:sym typeface="+mn-ea"/>
              </a:rPr>
              <a:t>数据新闻从业者必须紧跟时代潮流和行业创新的步伐，主动学习智能媒体技术，更新自己的技能，积极探索新媒体大环境下的内容生产和传播模式。</a:t>
            </a:r>
            <a:endParaRPr lang="zh-CN" altLang="en-US" kern="0" dirty="0">
              <a:ln>
                <a:noFill/>
                <a:prstDash val="sysDot"/>
              </a:ln>
              <a:solidFill>
                <a:schemeClr val="tx1">
                  <a:lumMod val="85000"/>
                  <a:lumOff val="15000"/>
                </a:schemeClr>
              </a:solidFill>
              <a:uFillTx/>
              <a:latin typeface="微软雅黑" panose="020B0503020204020204" charset="-122"/>
              <a:ea typeface="微软雅黑" panose="020B0503020204020204" charset="-122"/>
              <a:sym typeface="+mn-ea"/>
            </a:endParaRPr>
          </a:p>
        </p:txBody>
      </p:sp>
      <p:sp>
        <p:nvSpPr>
          <p:cNvPr id="7" name="圆角矩形 6"/>
          <p:cNvSpPr/>
          <p:nvPr>
            <p:custDataLst>
              <p:tags r:id="rId3"/>
            </p:custDataLst>
          </p:nvPr>
        </p:nvSpPr>
        <p:spPr>
          <a:xfrm>
            <a:off x="1372552" y="4280296"/>
            <a:ext cx="9327068" cy="1875394"/>
          </a:xfrm>
          <a:prstGeom prst="roundRect">
            <a:avLst>
              <a:gd name="adj" fmla="val 10446"/>
            </a:avLst>
          </a:prstGeom>
          <a:solidFill>
            <a:schemeClr val="accent2">
              <a:lumMod val="60000"/>
              <a:lumOff val="40000"/>
              <a:alpha val="12000"/>
            </a:schemeClr>
          </a:solidFill>
          <a:ln w="9525">
            <a:gradFill>
              <a:gsLst>
                <a:gs pos="100000">
                  <a:schemeClr val="accent2">
                    <a:alpha val="15000"/>
                  </a:schemeClr>
                </a:gs>
                <a:gs pos="0">
                  <a:schemeClr val="accent2">
                    <a:alpha val="60000"/>
                  </a:schemeClr>
                </a:gs>
              </a:gsLst>
              <a:path path="circle">
                <a:fillToRect l="50000" t="50000" r="50000" b="50000"/>
              </a:path>
              <a:tileRect/>
            </a:gradFill>
          </a:ln>
          <a:effectLst>
            <a:outerShdw blurRad="444500" dist="38100" dir="2700000" algn="tl" rotWithShape="0">
              <a:prstClr val="black">
                <a:alpha val="7000"/>
              </a:prstClr>
            </a:outerShdw>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lIns="144145" tIns="0" rIns="144145" bIns="0" numCol="1" spcCol="0" rtlCol="0" fromWordArt="0" anchor="ctr" anchorCtr="0" forceAA="0" compatLnSpc="1">
            <a:noAutofit/>
          </a:bodyPr>
          <a:p>
            <a:pPr lvl="0" algn="l">
              <a:lnSpc>
                <a:spcPct val="150000"/>
              </a:lnSpc>
              <a:buClrTx/>
              <a:buSzTx/>
              <a:buFontTx/>
            </a:pPr>
            <a:r>
              <a:rPr lang="zh-CN" altLang="en-US" kern="0" dirty="0">
                <a:ln>
                  <a:noFill/>
                  <a:prstDash val="sysDot"/>
                </a:ln>
                <a:solidFill>
                  <a:schemeClr val="tx1">
                    <a:lumMod val="85000"/>
                    <a:lumOff val="15000"/>
                  </a:schemeClr>
                </a:solidFill>
                <a:uFillTx/>
                <a:latin typeface="微软雅黑" panose="020B0503020204020204" charset="-122"/>
                <a:ea typeface="微软雅黑" panose="020B0503020204020204" charset="-122"/>
                <a:sym typeface="+mn-ea"/>
              </a:rPr>
              <a:t>数据新闻从业者需要对各种媒体平台的特征和传播效果有深入的了解，能在电脑端、手机端和各类社交媒体上对新闻作品进行全方位传播，提升多媒体、跨平台的传播能力。</a:t>
            </a:r>
            <a:endParaRPr lang="zh-CN" altLang="en-US" kern="0" dirty="0">
              <a:ln>
                <a:noFill/>
                <a:prstDash val="sysDot"/>
              </a:ln>
              <a:solidFill>
                <a:schemeClr val="tx1">
                  <a:lumMod val="85000"/>
                  <a:lumOff val="15000"/>
                </a:schemeClr>
              </a:solidFill>
              <a:uFillTx/>
              <a:latin typeface="微软雅黑" panose="020B0503020204020204" charset="-122"/>
              <a:ea typeface="微软雅黑" panose="020B0503020204020204" charset="-122"/>
              <a:sym typeface="+mn-ea"/>
            </a:endParaRPr>
          </a:p>
        </p:txBody>
      </p:sp>
      <p:sp>
        <p:nvSpPr>
          <p:cNvPr id="11" name="圆角矩形 10"/>
          <p:cNvSpPr/>
          <p:nvPr>
            <p:custDataLst>
              <p:tags r:id="rId4"/>
            </p:custDataLst>
          </p:nvPr>
        </p:nvSpPr>
        <p:spPr>
          <a:xfrm>
            <a:off x="1568317" y="1895475"/>
            <a:ext cx="629518" cy="77867"/>
          </a:xfrm>
          <a:prstGeom prst="roundRect">
            <a:avLst>
              <a:gd name="adj" fmla="val 50000"/>
            </a:avLst>
          </a:prstGeom>
          <a:gradFill>
            <a:gsLst>
              <a:gs pos="100000">
                <a:schemeClr val="accent1">
                  <a:lumMod val="60000"/>
                  <a:lumOff val="40000"/>
                  <a:alpha val="71000"/>
                </a:schemeClr>
              </a:gs>
              <a:gs pos="0">
                <a:schemeClr val="accent1">
                  <a:alpha val="100000"/>
                </a:schemeClr>
              </a:gs>
            </a:gsLst>
            <a:lin ang="0"/>
          </a:gradFill>
          <a:ln>
            <a:noFill/>
          </a:ln>
          <a:effectLst>
            <a:outerShdw blurRad="50800" dist="38100" dir="2700000" algn="tl" rotWithShape="0">
              <a:schemeClr val="accent1">
                <a:lumMod val="75000"/>
                <a:alpha val="20000"/>
              </a:scheme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2" name="圆角矩形 1"/>
          <p:cNvSpPr/>
          <p:nvPr>
            <p:custDataLst>
              <p:tags r:id="rId5"/>
            </p:custDataLst>
          </p:nvPr>
        </p:nvSpPr>
        <p:spPr>
          <a:xfrm>
            <a:off x="1568317" y="4232589"/>
            <a:ext cx="629518" cy="77867"/>
          </a:xfrm>
          <a:prstGeom prst="roundRect">
            <a:avLst>
              <a:gd name="adj" fmla="val 50000"/>
            </a:avLst>
          </a:prstGeom>
          <a:gradFill>
            <a:gsLst>
              <a:gs pos="100000">
                <a:schemeClr val="accent2">
                  <a:lumMod val="60000"/>
                  <a:lumOff val="40000"/>
                  <a:alpha val="71000"/>
                </a:schemeClr>
              </a:gs>
              <a:gs pos="0">
                <a:schemeClr val="accent2">
                  <a:alpha val="100000"/>
                </a:schemeClr>
              </a:gs>
            </a:gsLst>
            <a:lin ang="0"/>
          </a:gradFill>
          <a:ln>
            <a:noFill/>
          </a:ln>
          <a:effectLst>
            <a:outerShdw blurRad="50800" dist="38100" dir="2700000" algn="tl" rotWithShape="0">
              <a:schemeClr val="accent2">
                <a:lumMod val="75000"/>
                <a:alpha val="20000"/>
              </a:scheme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399" advTm="5000"/>
    </mc:Choice>
    <mc:Fallback>
      <p:transition spd="slow" advTm="500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矩形 11"/>
          <p:cNvSpPr/>
          <p:nvPr/>
        </p:nvSpPr>
        <p:spPr>
          <a:xfrm>
            <a:off x="11811000" y="6108526"/>
            <a:ext cx="381000" cy="190674"/>
          </a:xfrm>
          <a:prstGeom prst="rect">
            <a:avLst/>
          </a:prstGeom>
          <a:solidFill>
            <a:srgbClr val="027F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0">
              <a:solidFill>
                <a:schemeClr val="bg1"/>
              </a:solidFill>
              <a:latin typeface="微软雅黑" panose="020B0503020204020204" charset="-122"/>
              <a:ea typeface="微软雅黑" panose="020B0503020204020204" charset="-122"/>
            </a:endParaRPr>
          </a:p>
        </p:txBody>
      </p:sp>
      <p:grpSp>
        <p:nvGrpSpPr>
          <p:cNvPr id="13" name="组合 12"/>
          <p:cNvGrpSpPr/>
          <p:nvPr/>
        </p:nvGrpSpPr>
        <p:grpSpPr>
          <a:xfrm>
            <a:off x="298450" y="240665"/>
            <a:ext cx="7024370" cy="743555"/>
            <a:chOff x="273050" y="421670"/>
            <a:chExt cx="2438400" cy="743555"/>
          </a:xfrm>
        </p:grpSpPr>
        <p:sp>
          <p:nvSpPr>
            <p:cNvPr id="3" name="文本框 2"/>
            <p:cNvSpPr txBox="1"/>
            <p:nvPr/>
          </p:nvSpPr>
          <p:spPr>
            <a:xfrm>
              <a:off x="273050" y="421670"/>
              <a:ext cx="2438400" cy="706755"/>
            </a:xfrm>
            <a:prstGeom prst="rect">
              <a:avLst/>
            </a:prstGeom>
            <a:noFill/>
          </p:spPr>
          <p:txBody>
            <a:bodyPr wrap="square" rtlCol="0">
              <a:spAutoFit/>
            </a:bodyPr>
            <a:p>
              <a:r>
                <a:rPr lang="en-US" altLang="zh-CN" sz="4000" dirty="0">
                  <a:solidFill>
                    <a:srgbClr val="027FFD"/>
                  </a:solidFill>
                  <a:latin typeface="汉仪力量黑简" panose="00020600040101010101" charset="-122"/>
                  <a:ea typeface="汉仪力量黑简" panose="00020600040101010101" charset="-122"/>
                  <a:cs typeface="汉仪力量黑简" panose="00020600040101010101" charset="-122"/>
                  <a:sym typeface="汉仪力量黑简" panose="00020600040101010101" charset="-122"/>
                </a:rPr>
                <a:t>08 </a:t>
              </a:r>
              <a:r>
                <a:rPr lang="zh-CN" altLang="en-US" sz="4000" dirty="0">
                  <a:solidFill>
                    <a:srgbClr val="027FFD"/>
                  </a:solidFill>
                  <a:latin typeface="汉仪力量黑简" panose="00020600040101010101" charset="-122"/>
                  <a:ea typeface="汉仪力量黑简" panose="00020600040101010101" charset="-122"/>
                  <a:cs typeface="汉仪力量黑简" panose="00020600040101010101" charset="-122"/>
                  <a:sym typeface="汉仪力量黑简" panose="00020600040101010101" charset="-122"/>
                </a:rPr>
                <a:t>数据新闻的未来</a:t>
              </a:r>
              <a:endParaRPr lang="zh-CN" altLang="en-US" sz="4000" dirty="0">
                <a:solidFill>
                  <a:srgbClr val="027FFD"/>
                </a:solidFill>
                <a:latin typeface="汉仪力量黑简" panose="00020600040101010101" charset="-122"/>
                <a:ea typeface="汉仪力量黑简" panose="00020600040101010101" charset="-122"/>
                <a:cs typeface="汉仪力量黑简" panose="00020600040101010101" charset="-122"/>
                <a:sym typeface="汉仪力量黑简" panose="00020600040101010101" charset="-122"/>
              </a:endParaRPr>
            </a:p>
          </p:txBody>
        </p:sp>
        <p:cxnSp>
          <p:nvCxnSpPr>
            <p:cNvPr id="5" name="直接连接符 4"/>
            <p:cNvCxnSpPr/>
            <p:nvPr/>
          </p:nvCxnSpPr>
          <p:spPr>
            <a:xfrm>
              <a:off x="279400" y="1165225"/>
              <a:ext cx="237490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sp>
        <p:nvSpPr>
          <p:cNvPr id="34" name="矩形 33"/>
          <p:cNvSpPr/>
          <p:nvPr>
            <p:custDataLst>
              <p:tags r:id="rId1"/>
            </p:custDataLst>
          </p:nvPr>
        </p:nvSpPr>
        <p:spPr>
          <a:xfrm>
            <a:off x="422275" y="1298575"/>
            <a:ext cx="3944620" cy="405130"/>
          </a:xfrm>
          <a:prstGeom prst="rect">
            <a:avLst/>
          </a:prstGeom>
          <a:noFill/>
        </p:spPr>
        <p:txBody>
          <a:bodyPr wrap="square" lIns="0" tIns="0" rIns="0" bIns="0" rtlCol="0" anchor="b" anchorCtr="0">
            <a:noAutofit/>
          </a:bodyPr>
          <a:p>
            <a:pPr marL="342900" indent="-342900" algn="ctr">
              <a:spcBef>
                <a:spcPct val="0"/>
              </a:spcBef>
              <a:spcAft>
                <a:spcPct val="0"/>
              </a:spcAft>
              <a:buFont typeface="Wingdings" panose="05000000000000000000" charset="0"/>
              <a:buChar char="l"/>
            </a:pPr>
            <a:r>
              <a:rPr lang="zh-CN" altLang="en-US" sz="2000" b="1">
                <a:solidFill>
                  <a:schemeClr val="accent1"/>
                </a:solidFill>
                <a:latin typeface="微软雅黑" panose="020B0503020204020204" charset="-122"/>
                <a:ea typeface="微软雅黑" panose="020B0503020204020204" charset="-122"/>
                <a:cs typeface="+mn-ea"/>
                <a:sym typeface="+mn-ea"/>
              </a:rPr>
              <a:t>数字时代的职业道德规范</a:t>
            </a:r>
            <a:endParaRPr lang="zh-CN" altLang="en-US" sz="2000" b="1">
              <a:solidFill>
                <a:schemeClr val="accent1"/>
              </a:solidFill>
              <a:latin typeface="微软雅黑" panose="020B0503020204020204" charset="-122"/>
              <a:ea typeface="微软雅黑" panose="020B0503020204020204" charset="-122"/>
              <a:cs typeface="+mn-ea"/>
              <a:sym typeface="+mn-ea"/>
            </a:endParaRPr>
          </a:p>
        </p:txBody>
      </p:sp>
      <p:sp>
        <p:nvSpPr>
          <p:cNvPr id="4" name="任意多边形: 形状 2"/>
          <p:cNvSpPr/>
          <p:nvPr>
            <p:custDataLst>
              <p:tags r:id="rId2"/>
            </p:custDataLst>
          </p:nvPr>
        </p:nvSpPr>
        <p:spPr>
          <a:xfrm>
            <a:off x="0" y="3366770"/>
            <a:ext cx="12192000" cy="2922270"/>
          </a:xfrm>
          <a:custGeom>
            <a:avLst/>
            <a:gdLst>
              <a:gd name="connsiteX0" fmla="*/ 12157881 w 12157880"/>
              <a:gd name="connsiteY0" fmla="*/ 0 h 3034262"/>
              <a:gd name="connsiteX1" fmla="*/ 0 w 12157880"/>
              <a:gd name="connsiteY1" fmla="*/ 2361219 h 3034262"/>
              <a:gd name="connsiteX2" fmla="*/ 0 w 12157880"/>
              <a:gd name="connsiteY2" fmla="*/ 3034263 h 3034262"/>
              <a:gd name="connsiteX3" fmla="*/ 12154696 w 12157880"/>
              <a:gd name="connsiteY3" fmla="*/ 3034263 h 3034262"/>
              <a:gd name="connsiteX4" fmla="*/ 12157881 w 12157880"/>
              <a:gd name="connsiteY4" fmla="*/ 0 h 3034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57880" h="3034262">
                <a:moveTo>
                  <a:pt x="12157881" y="0"/>
                </a:moveTo>
                <a:cubicBezTo>
                  <a:pt x="7303145" y="2609769"/>
                  <a:pt x="0" y="2361219"/>
                  <a:pt x="0" y="2361219"/>
                </a:cubicBezTo>
                <a:lnTo>
                  <a:pt x="0" y="3034263"/>
                </a:lnTo>
                <a:lnTo>
                  <a:pt x="12154696" y="3034263"/>
                </a:lnTo>
                <a:lnTo>
                  <a:pt x="12157881" y="0"/>
                </a:lnTo>
                <a:close/>
              </a:path>
            </a:pathLst>
          </a:custGeom>
          <a:gradFill flip="none" rotWithShape="1">
            <a:gsLst>
              <a:gs pos="100000">
                <a:schemeClr val="accent1">
                  <a:lumMod val="50000"/>
                  <a:lumOff val="50000"/>
                  <a:alpha val="80000"/>
                </a:schemeClr>
              </a:gs>
              <a:gs pos="0">
                <a:schemeClr val="accent1">
                  <a:lumMod val="50000"/>
                  <a:lumOff val="50000"/>
                  <a:alpha val="10000"/>
                </a:schemeClr>
              </a:gs>
            </a:gsLst>
            <a:lin ang="0" scaled="1"/>
            <a:tileRect/>
          </a:gradFill>
          <a:ln w="22746" cap="flat">
            <a:noFill/>
            <a:prstDash val="solid"/>
            <a:miter/>
          </a:ln>
        </p:spPr>
        <p:txBody>
          <a:bodyPr rtlCol="0" anchor="ctr"/>
          <a:p>
            <a:endParaRPr lang="zh-CN" altLang="en-US">
              <a:solidFill>
                <a:schemeClr val="tx1"/>
              </a:solidFill>
              <a:latin typeface="微软雅黑" panose="020B0503020204020204" charset="-122"/>
              <a:ea typeface="微软雅黑" panose="020B0503020204020204" charset="-122"/>
            </a:endParaRPr>
          </a:p>
        </p:txBody>
      </p:sp>
      <p:sp>
        <p:nvSpPr>
          <p:cNvPr id="6" name="任意多边形: 形状 3"/>
          <p:cNvSpPr/>
          <p:nvPr>
            <p:custDataLst>
              <p:tags r:id="rId3"/>
            </p:custDataLst>
          </p:nvPr>
        </p:nvSpPr>
        <p:spPr>
          <a:xfrm>
            <a:off x="0" y="4067493"/>
            <a:ext cx="12192000" cy="2785164"/>
          </a:xfrm>
          <a:custGeom>
            <a:avLst/>
            <a:gdLst>
              <a:gd name="connsiteX0" fmla="*/ 12157881 w 12157880"/>
              <a:gd name="connsiteY0" fmla="*/ 0 h 3034262"/>
              <a:gd name="connsiteX1" fmla="*/ 0 w 12157880"/>
              <a:gd name="connsiteY1" fmla="*/ 2361219 h 3034262"/>
              <a:gd name="connsiteX2" fmla="*/ 0 w 12157880"/>
              <a:gd name="connsiteY2" fmla="*/ 3034263 h 3034262"/>
              <a:gd name="connsiteX3" fmla="*/ 12154696 w 12157880"/>
              <a:gd name="connsiteY3" fmla="*/ 3034263 h 3034262"/>
              <a:gd name="connsiteX4" fmla="*/ 12157881 w 12157880"/>
              <a:gd name="connsiteY4" fmla="*/ 0 h 3034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57880" h="3034262">
                <a:moveTo>
                  <a:pt x="12157881" y="0"/>
                </a:moveTo>
                <a:cubicBezTo>
                  <a:pt x="7303145" y="2609769"/>
                  <a:pt x="0" y="2361219"/>
                  <a:pt x="0" y="2361219"/>
                </a:cubicBezTo>
                <a:lnTo>
                  <a:pt x="0" y="3034263"/>
                </a:lnTo>
                <a:lnTo>
                  <a:pt x="12154696" y="3034263"/>
                </a:lnTo>
                <a:lnTo>
                  <a:pt x="12157881" y="0"/>
                </a:lnTo>
                <a:close/>
              </a:path>
            </a:pathLst>
          </a:custGeom>
          <a:gradFill>
            <a:gsLst>
              <a:gs pos="30000">
                <a:schemeClr val="accent1">
                  <a:lumMod val="60000"/>
                  <a:lumOff val="40000"/>
                  <a:alpha val="100000"/>
                </a:schemeClr>
              </a:gs>
              <a:gs pos="100000">
                <a:schemeClr val="accent1">
                  <a:alpha val="100000"/>
                </a:schemeClr>
              </a:gs>
            </a:gsLst>
            <a:lin ang="0" scaled="1"/>
          </a:gradFill>
          <a:ln w="22746" cap="flat">
            <a:noFill/>
            <a:prstDash val="solid"/>
            <a:miter/>
          </a:ln>
        </p:spPr>
        <p:txBody>
          <a:bodyPr rtlCol="0" anchor="ctr"/>
          <a:p>
            <a:endParaRPr lang="zh-CN" altLang="en-US">
              <a:solidFill>
                <a:schemeClr val="tx1"/>
              </a:solidFill>
              <a:latin typeface="微软雅黑" panose="020B0503020204020204" charset="-122"/>
              <a:ea typeface="微软雅黑" panose="020B0503020204020204" charset="-122"/>
            </a:endParaRPr>
          </a:p>
        </p:txBody>
      </p:sp>
      <p:cxnSp>
        <p:nvCxnSpPr>
          <p:cNvPr id="7" name="直接连接符 6"/>
          <p:cNvCxnSpPr/>
          <p:nvPr>
            <p:custDataLst>
              <p:tags r:id="rId4"/>
            </p:custDataLst>
          </p:nvPr>
        </p:nvCxnSpPr>
        <p:spPr>
          <a:xfrm flipV="1">
            <a:off x="1740535" y="3583623"/>
            <a:ext cx="0" cy="1869386"/>
          </a:xfrm>
          <a:prstGeom prst="line">
            <a:avLst/>
          </a:prstGeom>
          <a:ln w="12700">
            <a:gradFill>
              <a:gsLst>
                <a:gs pos="68000">
                  <a:schemeClr val="accent1">
                    <a:alpha val="50000"/>
                  </a:schemeClr>
                </a:gs>
                <a:gs pos="16000">
                  <a:schemeClr val="accent1">
                    <a:alpha val="0"/>
                  </a:schemeClr>
                </a:gs>
                <a:gs pos="100000">
                  <a:schemeClr val="accent1">
                    <a:alpha val="100000"/>
                  </a:schemeClr>
                </a:gs>
              </a:gsLst>
              <a:lin ang="5400000" scaled="1"/>
            </a:gradFill>
            <a:tailEnd type="oval"/>
          </a:ln>
        </p:spPr>
        <p:style>
          <a:lnRef idx="1">
            <a:schemeClr val="accent1"/>
          </a:lnRef>
          <a:fillRef idx="0">
            <a:schemeClr val="accent1"/>
          </a:fillRef>
          <a:effectRef idx="0">
            <a:schemeClr val="accent1"/>
          </a:effectRef>
          <a:fontRef idx="minor">
            <a:schemeClr val="tx1"/>
          </a:fontRef>
        </p:style>
      </p:cxnSp>
      <p:sp>
        <p:nvSpPr>
          <p:cNvPr id="9" name="矩形: 圆角 8"/>
          <p:cNvSpPr/>
          <p:nvPr>
            <p:custDataLst>
              <p:tags r:id="rId5"/>
            </p:custDataLst>
          </p:nvPr>
        </p:nvSpPr>
        <p:spPr>
          <a:xfrm>
            <a:off x="1931035" y="3375025"/>
            <a:ext cx="1261745" cy="1095375"/>
          </a:xfrm>
          <a:prstGeom prst="roundRect">
            <a:avLst/>
          </a:prstGeom>
          <a:gradFill flip="none" rotWithShape="1">
            <a:gsLst>
              <a:gs pos="11000">
                <a:schemeClr val="accent1">
                  <a:lumMod val="60000"/>
                  <a:lumOff val="40000"/>
                  <a:alpha val="100000"/>
                </a:schemeClr>
              </a:gs>
              <a:gs pos="100000">
                <a:schemeClr val="accent1">
                  <a:alpha val="100000"/>
                </a:schemeClr>
              </a:gs>
            </a:gsLst>
            <a:lin ang="0" scaled="1"/>
            <a:tileRect/>
          </a:gradFill>
          <a:ln>
            <a:noFill/>
          </a:ln>
          <a:effectLst>
            <a:outerShdw blurRad="76200" dist="38100" dir="2700000" algn="tl" rotWithShape="0">
              <a:schemeClr val="accent1">
                <a:lumMod val="75000"/>
                <a:alpha val="2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none" rtlCol="0" anchor="ctr"/>
          <a:p>
            <a:pPr algn="ctr"/>
            <a:r>
              <a:rPr lang="zh-CN" altLang="en-US" b="1" dirty="0">
                <a:solidFill>
                  <a:srgbClr val="FFFFFF"/>
                </a:solidFill>
                <a:latin typeface="微软雅黑" panose="020B0503020204020204" charset="-122"/>
                <a:ea typeface="微软雅黑" panose="020B0503020204020204" charset="-122"/>
              </a:rPr>
              <a:t>坚持信息</a:t>
            </a:r>
            <a:endParaRPr lang="zh-CN" altLang="en-US" b="1" dirty="0">
              <a:solidFill>
                <a:srgbClr val="FFFFFF"/>
              </a:solidFill>
              <a:latin typeface="微软雅黑" panose="020B0503020204020204" charset="-122"/>
              <a:ea typeface="微软雅黑" panose="020B0503020204020204" charset="-122"/>
            </a:endParaRPr>
          </a:p>
          <a:p>
            <a:pPr algn="ctr"/>
            <a:r>
              <a:rPr lang="zh-CN" altLang="en-US" b="1" dirty="0">
                <a:solidFill>
                  <a:srgbClr val="FFFFFF"/>
                </a:solidFill>
                <a:latin typeface="微软雅黑" panose="020B0503020204020204" charset="-122"/>
                <a:ea typeface="微软雅黑" panose="020B0503020204020204" charset="-122"/>
              </a:rPr>
              <a:t>的真实性</a:t>
            </a:r>
            <a:endParaRPr lang="zh-CN" altLang="en-US" b="1" dirty="0">
              <a:solidFill>
                <a:srgbClr val="FFFFFF"/>
              </a:solidFill>
              <a:latin typeface="微软雅黑" panose="020B0503020204020204" charset="-122"/>
              <a:ea typeface="微软雅黑" panose="020B0503020204020204" charset="-122"/>
            </a:endParaRPr>
          </a:p>
          <a:p>
            <a:pPr algn="ctr"/>
            <a:r>
              <a:rPr lang="zh-CN" altLang="en-US" b="1" dirty="0">
                <a:solidFill>
                  <a:srgbClr val="FFFFFF"/>
                </a:solidFill>
                <a:latin typeface="微软雅黑" panose="020B0503020204020204" charset="-122"/>
                <a:ea typeface="微软雅黑" panose="020B0503020204020204" charset="-122"/>
              </a:rPr>
              <a:t>与客观性</a:t>
            </a:r>
            <a:endParaRPr lang="zh-CN" altLang="en-US" b="1" dirty="0">
              <a:solidFill>
                <a:srgbClr val="FFFFFF"/>
              </a:solidFill>
              <a:latin typeface="微软雅黑" panose="020B0503020204020204" charset="-122"/>
              <a:ea typeface="微软雅黑" panose="020B0503020204020204" charset="-122"/>
            </a:endParaRPr>
          </a:p>
        </p:txBody>
      </p:sp>
      <p:sp>
        <p:nvSpPr>
          <p:cNvPr id="10" name="矩形: 圆角 9"/>
          <p:cNvSpPr/>
          <p:nvPr>
            <p:custDataLst>
              <p:tags r:id="rId6"/>
            </p:custDataLst>
          </p:nvPr>
        </p:nvSpPr>
        <p:spPr>
          <a:xfrm>
            <a:off x="5186045" y="2630805"/>
            <a:ext cx="1219200" cy="1109345"/>
          </a:xfrm>
          <a:prstGeom prst="roundRect">
            <a:avLst/>
          </a:prstGeom>
          <a:gradFill flip="none" rotWithShape="1">
            <a:gsLst>
              <a:gs pos="11000">
                <a:schemeClr val="accent2">
                  <a:lumMod val="60000"/>
                  <a:lumOff val="40000"/>
                  <a:alpha val="100000"/>
                </a:schemeClr>
              </a:gs>
              <a:gs pos="100000">
                <a:schemeClr val="accent2">
                  <a:alpha val="100000"/>
                </a:schemeClr>
              </a:gs>
            </a:gsLst>
            <a:lin ang="0" scaled="1"/>
            <a:tileRect/>
          </a:gradFill>
          <a:ln>
            <a:noFill/>
          </a:ln>
          <a:effectLst>
            <a:outerShdw blurRad="76200" dist="38100" dir="2700000" algn="tl" rotWithShape="0">
              <a:schemeClr val="accent2">
                <a:lumMod val="75000"/>
                <a:alpha val="2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none" rtlCol="0" anchor="ctr"/>
          <a:p>
            <a:pPr algn="ctr"/>
            <a:r>
              <a:rPr lang="zh-CN" altLang="en-US" b="1" dirty="0">
                <a:solidFill>
                  <a:srgbClr val="FFFFFF"/>
                </a:solidFill>
                <a:latin typeface="微软雅黑" panose="020B0503020204020204" charset="-122"/>
                <a:ea typeface="微软雅黑" panose="020B0503020204020204" charset="-122"/>
              </a:rPr>
              <a:t>承担相应</a:t>
            </a:r>
            <a:endParaRPr lang="zh-CN" altLang="en-US" b="1" dirty="0">
              <a:solidFill>
                <a:srgbClr val="FFFFFF"/>
              </a:solidFill>
              <a:latin typeface="微软雅黑" panose="020B0503020204020204" charset="-122"/>
              <a:ea typeface="微软雅黑" panose="020B0503020204020204" charset="-122"/>
            </a:endParaRPr>
          </a:p>
          <a:p>
            <a:pPr algn="ctr"/>
            <a:r>
              <a:rPr lang="zh-CN" altLang="en-US" b="1" dirty="0">
                <a:solidFill>
                  <a:srgbClr val="FFFFFF"/>
                </a:solidFill>
                <a:latin typeface="微软雅黑" panose="020B0503020204020204" charset="-122"/>
                <a:ea typeface="微软雅黑" panose="020B0503020204020204" charset="-122"/>
              </a:rPr>
              <a:t>的义务和</a:t>
            </a:r>
            <a:endParaRPr lang="zh-CN" altLang="en-US" b="1" dirty="0">
              <a:solidFill>
                <a:srgbClr val="FFFFFF"/>
              </a:solidFill>
              <a:latin typeface="微软雅黑" panose="020B0503020204020204" charset="-122"/>
              <a:ea typeface="微软雅黑" panose="020B0503020204020204" charset="-122"/>
            </a:endParaRPr>
          </a:p>
          <a:p>
            <a:pPr algn="ctr"/>
            <a:r>
              <a:rPr lang="zh-CN" altLang="en-US" b="1" dirty="0">
                <a:solidFill>
                  <a:srgbClr val="FFFFFF"/>
                </a:solidFill>
                <a:latin typeface="微软雅黑" panose="020B0503020204020204" charset="-122"/>
                <a:ea typeface="微软雅黑" panose="020B0503020204020204" charset="-122"/>
              </a:rPr>
              <a:t>责任</a:t>
            </a:r>
            <a:endParaRPr lang="zh-CN" altLang="en-US" b="1" dirty="0">
              <a:solidFill>
                <a:srgbClr val="FFFFFF"/>
              </a:solidFill>
              <a:latin typeface="微软雅黑" panose="020B0503020204020204" charset="-122"/>
              <a:ea typeface="微软雅黑" panose="020B0503020204020204" charset="-122"/>
            </a:endParaRPr>
          </a:p>
        </p:txBody>
      </p:sp>
      <p:cxnSp>
        <p:nvCxnSpPr>
          <p:cNvPr id="11" name="直接连接符 10"/>
          <p:cNvCxnSpPr/>
          <p:nvPr>
            <p:custDataLst>
              <p:tags r:id="rId7"/>
            </p:custDataLst>
          </p:nvPr>
        </p:nvCxnSpPr>
        <p:spPr>
          <a:xfrm flipV="1">
            <a:off x="4981575" y="2866073"/>
            <a:ext cx="0" cy="2391464"/>
          </a:xfrm>
          <a:prstGeom prst="line">
            <a:avLst/>
          </a:prstGeom>
          <a:ln w="12700">
            <a:gradFill>
              <a:gsLst>
                <a:gs pos="68000">
                  <a:schemeClr val="accent2">
                    <a:alpha val="50000"/>
                  </a:schemeClr>
                </a:gs>
                <a:gs pos="16000">
                  <a:schemeClr val="accent2">
                    <a:alpha val="0"/>
                  </a:schemeClr>
                </a:gs>
                <a:gs pos="100000">
                  <a:schemeClr val="accent2">
                    <a:alpha val="100000"/>
                  </a:schemeClr>
                </a:gs>
              </a:gsLst>
              <a:lin ang="5400000" scaled="1"/>
            </a:gradFill>
            <a:tailEnd type="ova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custDataLst>
              <p:tags r:id="rId8"/>
            </p:custDataLst>
          </p:nvPr>
        </p:nvCxnSpPr>
        <p:spPr>
          <a:xfrm flipV="1">
            <a:off x="8235950" y="2043748"/>
            <a:ext cx="0" cy="2851150"/>
          </a:xfrm>
          <a:prstGeom prst="line">
            <a:avLst/>
          </a:prstGeom>
          <a:ln w="12700">
            <a:gradFill>
              <a:gsLst>
                <a:gs pos="68000">
                  <a:schemeClr val="accent1">
                    <a:alpha val="50000"/>
                  </a:schemeClr>
                </a:gs>
                <a:gs pos="16000">
                  <a:schemeClr val="accent1">
                    <a:alpha val="0"/>
                  </a:schemeClr>
                </a:gs>
                <a:gs pos="100000">
                  <a:schemeClr val="accent1">
                    <a:alpha val="100000"/>
                  </a:schemeClr>
                </a:gs>
              </a:gsLst>
              <a:lin ang="5400000" scaled="1"/>
            </a:gradFill>
            <a:tailEnd type="oval"/>
          </a:ln>
        </p:spPr>
        <p:style>
          <a:lnRef idx="1">
            <a:schemeClr val="accent1"/>
          </a:lnRef>
          <a:fillRef idx="0">
            <a:schemeClr val="accent1"/>
          </a:fillRef>
          <a:effectRef idx="0">
            <a:schemeClr val="accent1"/>
          </a:effectRef>
          <a:fontRef idx="minor">
            <a:schemeClr val="tx1"/>
          </a:fontRef>
        </p:style>
      </p:cxnSp>
      <p:sp>
        <p:nvSpPr>
          <p:cNvPr id="18" name="矩形: 圆角 10"/>
          <p:cNvSpPr/>
          <p:nvPr>
            <p:custDataLst>
              <p:tags r:id="rId9"/>
            </p:custDataLst>
          </p:nvPr>
        </p:nvSpPr>
        <p:spPr>
          <a:xfrm>
            <a:off x="8451215" y="1855470"/>
            <a:ext cx="1219200" cy="1519555"/>
          </a:xfrm>
          <a:prstGeom prst="roundRect">
            <a:avLst/>
          </a:prstGeom>
          <a:gradFill flip="none" rotWithShape="1">
            <a:gsLst>
              <a:gs pos="11000">
                <a:schemeClr val="accent1">
                  <a:lumMod val="60000"/>
                  <a:lumOff val="40000"/>
                  <a:alpha val="100000"/>
                </a:schemeClr>
              </a:gs>
              <a:gs pos="100000">
                <a:schemeClr val="accent1">
                  <a:alpha val="100000"/>
                </a:schemeClr>
              </a:gs>
            </a:gsLst>
            <a:lin ang="0" scaled="1"/>
            <a:tileRect/>
          </a:gradFill>
          <a:ln>
            <a:noFill/>
          </a:ln>
          <a:effectLst>
            <a:outerShdw blurRad="76200" dist="38100" dir="2700000" algn="tl" rotWithShape="0">
              <a:schemeClr val="accent1">
                <a:lumMod val="75000"/>
                <a:alpha val="2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none" rtlCol="0" anchor="ctr"/>
          <a:p>
            <a:pPr algn="ctr"/>
            <a:r>
              <a:rPr lang="zh-CN" altLang="en-US" b="1" dirty="0">
                <a:solidFill>
                  <a:srgbClr val="FFFFFF"/>
                </a:solidFill>
                <a:latin typeface="微软雅黑" panose="020B0503020204020204" charset="-122"/>
                <a:ea typeface="微软雅黑" panose="020B0503020204020204" charset="-122"/>
              </a:rPr>
              <a:t>数据的收</a:t>
            </a:r>
            <a:endParaRPr lang="zh-CN" altLang="en-US" b="1" dirty="0">
              <a:solidFill>
                <a:srgbClr val="FFFFFF"/>
              </a:solidFill>
              <a:latin typeface="微软雅黑" panose="020B0503020204020204" charset="-122"/>
              <a:ea typeface="微软雅黑" panose="020B0503020204020204" charset="-122"/>
            </a:endParaRPr>
          </a:p>
          <a:p>
            <a:pPr algn="ctr"/>
            <a:r>
              <a:rPr lang="zh-CN" altLang="en-US" b="1" dirty="0">
                <a:solidFill>
                  <a:srgbClr val="FFFFFF"/>
                </a:solidFill>
                <a:latin typeface="微软雅黑" panose="020B0503020204020204" charset="-122"/>
                <a:ea typeface="微软雅黑" panose="020B0503020204020204" charset="-122"/>
              </a:rPr>
              <a:t>集、处理</a:t>
            </a:r>
            <a:endParaRPr lang="zh-CN" altLang="en-US" b="1" dirty="0">
              <a:solidFill>
                <a:srgbClr val="FFFFFF"/>
              </a:solidFill>
              <a:latin typeface="微软雅黑" panose="020B0503020204020204" charset="-122"/>
              <a:ea typeface="微软雅黑" panose="020B0503020204020204" charset="-122"/>
            </a:endParaRPr>
          </a:p>
          <a:p>
            <a:pPr algn="ctr"/>
            <a:r>
              <a:rPr lang="zh-CN" altLang="en-US" b="1" dirty="0">
                <a:solidFill>
                  <a:srgbClr val="FFFFFF"/>
                </a:solidFill>
                <a:latin typeface="微软雅黑" panose="020B0503020204020204" charset="-122"/>
                <a:ea typeface="微软雅黑" panose="020B0503020204020204" charset="-122"/>
              </a:rPr>
              <a:t>和发布中</a:t>
            </a:r>
            <a:endParaRPr lang="zh-CN" altLang="en-US" b="1" dirty="0">
              <a:solidFill>
                <a:srgbClr val="FFFFFF"/>
              </a:solidFill>
              <a:latin typeface="微软雅黑" panose="020B0503020204020204" charset="-122"/>
              <a:ea typeface="微软雅黑" panose="020B0503020204020204" charset="-122"/>
            </a:endParaRPr>
          </a:p>
          <a:p>
            <a:pPr algn="ctr"/>
            <a:r>
              <a:rPr lang="zh-CN" altLang="en-US" b="1" dirty="0">
                <a:solidFill>
                  <a:srgbClr val="FFFFFF"/>
                </a:solidFill>
                <a:latin typeface="微软雅黑" panose="020B0503020204020204" charset="-122"/>
                <a:ea typeface="微软雅黑" panose="020B0503020204020204" charset="-122"/>
              </a:rPr>
              <a:t>的一些问</a:t>
            </a:r>
            <a:endParaRPr lang="zh-CN" altLang="en-US" b="1" dirty="0">
              <a:solidFill>
                <a:srgbClr val="FFFFFF"/>
              </a:solidFill>
              <a:latin typeface="微软雅黑" panose="020B0503020204020204" charset="-122"/>
              <a:ea typeface="微软雅黑" panose="020B0503020204020204" charset="-122"/>
            </a:endParaRPr>
          </a:p>
          <a:p>
            <a:pPr algn="ctr"/>
            <a:r>
              <a:rPr lang="zh-CN" altLang="en-US" b="1" dirty="0">
                <a:solidFill>
                  <a:srgbClr val="FFFFFF"/>
                </a:solidFill>
                <a:latin typeface="微软雅黑" panose="020B0503020204020204" charset="-122"/>
                <a:ea typeface="微软雅黑" panose="020B0503020204020204" charset="-122"/>
              </a:rPr>
              <a:t>题</a:t>
            </a:r>
            <a:endParaRPr lang="zh-CN" altLang="en-US" b="1" dirty="0">
              <a:solidFill>
                <a:srgbClr val="FFFFFF"/>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399" advTm="5000"/>
    </mc:Choice>
    <mc:Fallback>
      <p:transition spd="slow" advTm="500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11811000" y="6108526"/>
            <a:ext cx="381000" cy="190674"/>
          </a:xfrm>
          <a:prstGeom prst="rect">
            <a:avLst/>
          </a:prstGeom>
          <a:solidFill>
            <a:srgbClr val="027F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微软雅黑" panose="020B0503020204020204" charset="-122"/>
              <a:ea typeface="微软雅黑" panose="020B0503020204020204" charset="-122"/>
            </a:endParaRPr>
          </a:p>
        </p:txBody>
      </p:sp>
      <p:sp>
        <p:nvSpPr>
          <p:cNvPr id="11" name="文本框 10"/>
          <p:cNvSpPr txBox="1"/>
          <p:nvPr/>
        </p:nvSpPr>
        <p:spPr>
          <a:xfrm>
            <a:off x="6631940" y="1346200"/>
            <a:ext cx="4064000" cy="914400"/>
          </a:xfrm>
          <a:prstGeom prst="rect">
            <a:avLst/>
          </a:prstGeom>
        </p:spPr>
        <p:txBody>
          <a:bodyPr wrap="square" lIns="0" tIns="0" rIns="0" bIns="0" rtlCol="0" anchor="t">
            <a:noAutofit/>
          </a:bodyPr>
          <a:p>
            <a:pPr marL="0" lvl="1" indent="0" algn="ctr">
              <a:lnSpc>
                <a:spcPts val="8570"/>
              </a:lnSpc>
              <a:spcBef>
                <a:spcPct val="0"/>
              </a:spcBef>
            </a:pPr>
            <a:endParaRPr lang="en-US" altLang="en-US" sz="2400" b="1" spc="492">
              <a:solidFill>
                <a:srgbClr val="FFFFFF"/>
              </a:solidFill>
              <a:latin typeface="微软雅黑" panose="020B0503020204020204" charset="-122"/>
              <a:ea typeface="微软雅黑" panose="020B0503020204020204" charset="-122"/>
              <a:cs typeface="Arial" panose="020B0604020202020204" pitchFamily="34" charset="0"/>
              <a:sym typeface="思源黑体 Heavy" panose="020B0A00000000000000" charset="-122"/>
            </a:endParaRPr>
          </a:p>
        </p:txBody>
      </p:sp>
      <p:sp>
        <p:nvSpPr>
          <p:cNvPr id="13" name="文本框 12"/>
          <p:cNvSpPr txBox="1"/>
          <p:nvPr/>
        </p:nvSpPr>
        <p:spPr>
          <a:xfrm>
            <a:off x="5890260" y="1305560"/>
            <a:ext cx="4064000" cy="914400"/>
          </a:xfrm>
          <a:prstGeom prst="rect">
            <a:avLst/>
          </a:prstGeom>
        </p:spPr>
        <p:txBody>
          <a:bodyPr wrap="square" lIns="0" tIns="0" rIns="0" bIns="0" rtlCol="0" anchor="t">
            <a:noAutofit/>
          </a:bodyPr>
          <a:p>
            <a:pPr marL="0" lvl="1" indent="0" algn="ctr">
              <a:lnSpc>
                <a:spcPts val="8570"/>
              </a:lnSpc>
              <a:spcBef>
                <a:spcPct val="0"/>
              </a:spcBef>
            </a:pPr>
            <a:endParaRPr lang="en-US" altLang="en-US" sz="2400" b="1" spc="492">
              <a:solidFill>
                <a:srgbClr val="FFFFFF"/>
              </a:solidFill>
              <a:latin typeface="微软雅黑" panose="020B0503020204020204" charset="-122"/>
              <a:ea typeface="微软雅黑" panose="020B0503020204020204" charset="-122"/>
              <a:cs typeface="Arial" panose="020B0604020202020204" pitchFamily="34" charset="0"/>
              <a:sym typeface="思源黑体 Heavy" panose="020B0A00000000000000" charset="-122"/>
            </a:endParaRPr>
          </a:p>
        </p:txBody>
      </p:sp>
      <p:sp>
        <p:nvSpPr>
          <p:cNvPr id="232" name="椭圆 231"/>
          <p:cNvSpPr/>
          <p:nvPr>
            <p:custDataLst>
              <p:tags r:id="rId1"/>
            </p:custDataLst>
          </p:nvPr>
        </p:nvSpPr>
        <p:spPr>
          <a:xfrm>
            <a:off x="2613323" y="4605574"/>
            <a:ext cx="6869333" cy="1122496"/>
          </a:xfrm>
          <a:prstGeom prst="ellipse">
            <a:avLst/>
          </a:prstGeom>
          <a:gradFill>
            <a:gsLst>
              <a:gs pos="0">
                <a:schemeClr val="accent1">
                  <a:alpha val="0"/>
                </a:schemeClr>
              </a:gs>
              <a:gs pos="100000">
                <a:schemeClr val="accent1">
                  <a:alpha val="40000"/>
                </a:schemeClr>
              </a:gs>
            </a:gsLst>
            <a:lin ang="5400000" scaled="0"/>
          </a:gradFill>
          <a:ln w="41275">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sz="2400">
              <a:solidFill>
                <a:schemeClr val="lt1"/>
              </a:solidFill>
              <a:latin typeface="微软雅黑" panose="020B0503020204020204" charset="-122"/>
              <a:ea typeface="微软雅黑" panose="020B0503020204020204" charset="-122"/>
            </a:endParaRPr>
          </a:p>
        </p:txBody>
      </p:sp>
      <p:sp>
        <p:nvSpPr>
          <p:cNvPr id="233" name="标题"/>
          <p:cNvSpPr txBox="1"/>
          <p:nvPr>
            <p:custDataLst>
              <p:tags r:id="rId2"/>
            </p:custDataLst>
          </p:nvPr>
        </p:nvSpPr>
        <p:spPr>
          <a:xfrm>
            <a:off x="3212436" y="4831551"/>
            <a:ext cx="5671719" cy="773166"/>
          </a:xfrm>
          <a:prstGeom prst="rect">
            <a:avLst/>
          </a:prstGeom>
          <a:noFill/>
          <a:effectLst/>
        </p:spPr>
        <p:txBody>
          <a:bodyPr wrap="square" lIns="0" tIns="0" rIns="0" bIns="0" rtlCol="0" anchor="ctr">
            <a:noAutofit/>
          </a:bodyPr>
          <a:lstStyle/>
          <a:p>
            <a:pPr lvl="0" algn="ctr">
              <a:buClrTx/>
              <a:buSzTx/>
              <a:buFontTx/>
            </a:pPr>
            <a:r>
              <a:rPr lang="zh-CN" altLang="en-US" sz="2000" b="1" spc="300" dirty="0">
                <a:ln w="0">
                  <a:noFill/>
                </a:ln>
                <a:solidFill>
                  <a:schemeClr val="accent1"/>
                </a:solidFill>
                <a:uFillTx/>
                <a:latin typeface="微软雅黑" panose="020B0503020204020204" charset="-122"/>
                <a:ea typeface="微软雅黑" panose="020B0503020204020204" charset="-122"/>
                <a:cs typeface="+mn-ea"/>
                <a:sym typeface="+mn-ea"/>
              </a:rPr>
              <a:t>数据的收集、处理和发布中的一些问题</a:t>
            </a:r>
            <a:endParaRPr lang="zh-CN" altLang="en-US" sz="2000" b="1" spc="300" dirty="0">
              <a:ln w="0">
                <a:noFill/>
              </a:ln>
              <a:solidFill>
                <a:schemeClr val="accent1"/>
              </a:solidFill>
              <a:uFillTx/>
              <a:latin typeface="微软雅黑" panose="020B0503020204020204" charset="-122"/>
              <a:ea typeface="微软雅黑" panose="020B0503020204020204" charset="-122"/>
              <a:cs typeface="+mn-ea"/>
              <a:sym typeface="+mn-ea"/>
            </a:endParaRPr>
          </a:p>
        </p:txBody>
      </p:sp>
      <p:sp>
        <p:nvSpPr>
          <p:cNvPr id="234" name="椭圆 233"/>
          <p:cNvSpPr/>
          <p:nvPr>
            <p:custDataLst>
              <p:tags r:id="rId3"/>
            </p:custDataLst>
          </p:nvPr>
        </p:nvSpPr>
        <p:spPr>
          <a:xfrm>
            <a:off x="1914664" y="4606795"/>
            <a:ext cx="8266651" cy="1306932"/>
          </a:xfrm>
          <a:prstGeom prst="ellipse">
            <a:avLst/>
          </a:prstGeom>
          <a:noFill/>
          <a:ln>
            <a:gradFill>
              <a:gsLst>
                <a:gs pos="0">
                  <a:schemeClr val="accent1">
                    <a:alpha val="0"/>
                  </a:schemeClr>
                </a:gs>
                <a:gs pos="100000">
                  <a:schemeClr val="accent1">
                    <a:alpha val="55000"/>
                  </a:schemeClr>
                </a:gs>
              </a:gsLst>
              <a:lin ang="5400000" scaled="1"/>
            </a:gra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sz="2400">
              <a:solidFill>
                <a:schemeClr val="lt1"/>
              </a:solidFill>
              <a:latin typeface="微软雅黑" panose="020B0503020204020204" charset="-122"/>
              <a:ea typeface="微软雅黑" panose="020B0503020204020204" charset="-122"/>
            </a:endParaRPr>
          </a:p>
        </p:txBody>
      </p:sp>
      <p:sp>
        <p:nvSpPr>
          <p:cNvPr id="235" name="任意多边形: 形状 20"/>
          <p:cNvSpPr/>
          <p:nvPr>
            <p:custDataLst>
              <p:tags r:id="rId4"/>
            </p:custDataLst>
          </p:nvPr>
        </p:nvSpPr>
        <p:spPr>
          <a:xfrm>
            <a:off x="2022151" y="5456301"/>
            <a:ext cx="1294718" cy="472084"/>
          </a:xfrm>
          <a:custGeom>
            <a:avLst/>
            <a:gdLst>
              <a:gd name="connsiteX0" fmla="*/ 2116 w 2120"/>
              <a:gd name="connsiteY0" fmla="*/ 557 h 773"/>
              <a:gd name="connsiteX1" fmla="*/ 2120 w 2120"/>
              <a:gd name="connsiteY1" fmla="*/ 773 h 773"/>
              <a:gd name="connsiteX2" fmla="*/ 0 w 2120"/>
              <a:gd name="connsiteY2" fmla="*/ 201 h 773"/>
              <a:gd name="connsiteX3" fmla="*/ 15 w 2120"/>
              <a:gd name="connsiteY3" fmla="*/ 0 h 773"/>
              <a:gd name="connsiteX4" fmla="*/ 2116 w 2120"/>
              <a:gd name="connsiteY4" fmla="*/ 557 h 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0" h="773">
                <a:moveTo>
                  <a:pt x="2116" y="557"/>
                </a:moveTo>
                <a:lnTo>
                  <a:pt x="2120" y="773"/>
                </a:lnTo>
                <a:cubicBezTo>
                  <a:pt x="2120" y="773"/>
                  <a:pt x="252" y="516"/>
                  <a:pt x="0" y="201"/>
                </a:cubicBezTo>
                <a:lnTo>
                  <a:pt x="15" y="0"/>
                </a:lnTo>
                <a:cubicBezTo>
                  <a:pt x="15" y="0"/>
                  <a:pt x="159" y="270"/>
                  <a:pt x="2116" y="557"/>
                </a:cubicBezTo>
                <a:close/>
              </a:path>
            </a:pathLst>
          </a:custGeom>
          <a:gradFill>
            <a:gsLst>
              <a:gs pos="12000">
                <a:schemeClr val="accent1">
                  <a:alpha val="0"/>
                </a:schemeClr>
              </a:gs>
              <a:gs pos="100000">
                <a:schemeClr val="accent1">
                  <a:alpha val="49000"/>
                </a:schemeClr>
              </a:gs>
            </a:gsLst>
            <a:lin ang="0" scaled="0"/>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solidFill>
                <a:schemeClr val="tx1"/>
              </a:solidFill>
              <a:latin typeface="微软雅黑" panose="020B0503020204020204" charset="-122"/>
              <a:ea typeface="微软雅黑" panose="020B0503020204020204" charset="-122"/>
            </a:endParaRPr>
          </a:p>
        </p:txBody>
      </p:sp>
      <p:sp>
        <p:nvSpPr>
          <p:cNvPr id="236" name="任意多边形: 形状 21"/>
          <p:cNvSpPr/>
          <p:nvPr>
            <p:custDataLst>
              <p:tags r:id="rId5"/>
            </p:custDataLst>
          </p:nvPr>
        </p:nvSpPr>
        <p:spPr>
          <a:xfrm>
            <a:off x="8190992" y="5422101"/>
            <a:ext cx="2404999" cy="586287"/>
          </a:xfrm>
          <a:custGeom>
            <a:avLst/>
            <a:gdLst>
              <a:gd name="connsiteX0" fmla="*/ 3740 w 3740"/>
              <a:gd name="connsiteY0" fmla="*/ 0 h 960"/>
              <a:gd name="connsiteX1" fmla="*/ 3740 w 3740"/>
              <a:gd name="connsiteY1" fmla="*/ 234 h 960"/>
              <a:gd name="connsiteX2" fmla="*/ 11 w 3740"/>
              <a:gd name="connsiteY2" fmla="*/ 960 h 960"/>
              <a:gd name="connsiteX3" fmla="*/ 0 w 3740"/>
              <a:gd name="connsiteY3" fmla="*/ 758 h 960"/>
              <a:gd name="connsiteX4" fmla="*/ 3740 w 3740"/>
              <a:gd name="connsiteY4" fmla="*/ 0 h 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 h="960">
                <a:moveTo>
                  <a:pt x="3740" y="0"/>
                </a:moveTo>
                <a:lnTo>
                  <a:pt x="3740" y="234"/>
                </a:lnTo>
                <a:cubicBezTo>
                  <a:pt x="3740" y="234"/>
                  <a:pt x="2879" y="744"/>
                  <a:pt x="11" y="960"/>
                </a:cubicBezTo>
                <a:lnTo>
                  <a:pt x="0" y="758"/>
                </a:lnTo>
                <a:cubicBezTo>
                  <a:pt x="0" y="758"/>
                  <a:pt x="2513" y="657"/>
                  <a:pt x="3740" y="0"/>
                </a:cubicBezTo>
                <a:close/>
              </a:path>
            </a:pathLst>
          </a:custGeom>
          <a:gradFill>
            <a:gsLst>
              <a:gs pos="12000">
                <a:schemeClr val="accent1">
                  <a:lumMod val="60000"/>
                  <a:lumOff val="40000"/>
                  <a:alpha val="0"/>
                </a:schemeClr>
              </a:gs>
              <a:gs pos="100000">
                <a:schemeClr val="accent1">
                  <a:alpha val="49000"/>
                </a:schemeClr>
              </a:gs>
            </a:gsLst>
            <a:lin ang="0" scaled="0"/>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a:solidFill>
                  <a:schemeClr val="tx1"/>
                </a:solidFill>
                <a:latin typeface="微软雅黑" panose="020B0503020204020204" charset="-122"/>
                <a:ea typeface="微软雅黑" panose="020B0503020204020204" charset="-122"/>
              </a:rPr>
              <a:t>   </a:t>
            </a:r>
            <a:endParaRPr lang="en-US" altLang="zh-CN">
              <a:solidFill>
                <a:schemeClr val="tx1"/>
              </a:solidFill>
              <a:latin typeface="微软雅黑" panose="020B0503020204020204" charset="-122"/>
              <a:ea typeface="微软雅黑" panose="020B0503020204020204" charset="-122"/>
            </a:endParaRPr>
          </a:p>
        </p:txBody>
      </p:sp>
      <p:sp>
        <p:nvSpPr>
          <p:cNvPr id="237" name="椭圆 236"/>
          <p:cNvSpPr/>
          <p:nvPr>
            <p:custDataLst>
              <p:tags r:id="rId6"/>
            </p:custDataLst>
          </p:nvPr>
        </p:nvSpPr>
        <p:spPr>
          <a:xfrm>
            <a:off x="1286238" y="4605574"/>
            <a:ext cx="9523504" cy="1488926"/>
          </a:xfrm>
          <a:prstGeom prst="ellipse">
            <a:avLst/>
          </a:prstGeom>
          <a:noFill/>
          <a:ln>
            <a:gradFill>
              <a:gsLst>
                <a:gs pos="66000">
                  <a:srgbClr val="376FFF">
                    <a:alpha val="0"/>
                  </a:srgbClr>
                </a:gs>
                <a:gs pos="14000">
                  <a:schemeClr val="accent1">
                    <a:alpha val="0"/>
                  </a:schemeClr>
                </a:gs>
                <a:gs pos="0">
                  <a:srgbClr val="376FFF">
                    <a:alpha val="16000"/>
                  </a:srgbClr>
                </a:gs>
                <a:gs pos="100000">
                  <a:schemeClr val="accent1">
                    <a:alpha val="20000"/>
                  </a:schemeClr>
                </a:gs>
              </a:gsLst>
              <a:lin ang="0" scaled="1"/>
            </a:gra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238" name="任意多边形: 形状 56"/>
          <p:cNvSpPr/>
          <p:nvPr>
            <p:custDataLst>
              <p:tags r:id="rId7"/>
            </p:custDataLst>
          </p:nvPr>
        </p:nvSpPr>
        <p:spPr>
          <a:xfrm>
            <a:off x="910037" y="1432905"/>
            <a:ext cx="2922276" cy="3358326"/>
          </a:xfrm>
          <a:custGeom>
            <a:avLst/>
            <a:gdLst>
              <a:gd name="connsiteX0" fmla="*/ 727574 w 727710"/>
              <a:gd name="connsiteY0" fmla="*/ 95423 h 836200"/>
              <a:gd name="connsiteX1" fmla="*/ 727574 w 727710"/>
              <a:gd name="connsiteY1" fmla="*/ 740361 h 836200"/>
              <a:gd name="connsiteX2" fmla="*/ 713667 w 727710"/>
              <a:gd name="connsiteY2" fmla="*/ 755029 h 836200"/>
              <a:gd name="connsiteX3" fmla="*/ 17295 w 727710"/>
              <a:gd name="connsiteY3" fmla="*/ 835706 h 836200"/>
              <a:gd name="connsiteX4" fmla="*/ 150 w 727710"/>
              <a:gd name="connsiteY4" fmla="*/ 824276 h 836200"/>
              <a:gd name="connsiteX5" fmla="*/ -136 w 727710"/>
              <a:gd name="connsiteY5" fmla="*/ 821323 h 836200"/>
              <a:gd name="connsiteX6" fmla="*/ -136 w 727710"/>
              <a:gd name="connsiteY6" fmla="*/ 14460 h 836200"/>
              <a:gd name="connsiteX7" fmla="*/ 14342 w 727710"/>
              <a:gd name="connsiteY7" fmla="*/ -208 h 836200"/>
              <a:gd name="connsiteX8" fmla="*/ 17295 w 727710"/>
              <a:gd name="connsiteY8" fmla="*/ 77 h 836200"/>
              <a:gd name="connsiteX9" fmla="*/ 713667 w 727710"/>
              <a:gd name="connsiteY9" fmla="*/ 80754 h 836200"/>
              <a:gd name="connsiteX10" fmla="*/ 727574 w 727710"/>
              <a:gd name="connsiteY10" fmla="*/ 95423 h 83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7710" h="836200">
                <a:moveTo>
                  <a:pt x="727574" y="95423"/>
                </a:moveTo>
                <a:lnTo>
                  <a:pt x="727574" y="740361"/>
                </a:lnTo>
                <a:cubicBezTo>
                  <a:pt x="727536" y="748152"/>
                  <a:pt x="721449" y="754572"/>
                  <a:pt x="713667" y="755029"/>
                </a:cubicBezTo>
                <a:cubicBezTo>
                  <a:pt x="444396" y="771603"/>
                  <a:pt x="205890" y="799511"/>
                  <a:pt x="17295" y="835706"/>
                </a:cubicBezTo>
                <a:cubicBezTo>
                  <a:pt x="9398" y="837287"/>
                  <a:pt x="1721" y="832162"/>
                  <a:pt x="150" y="824276"/>
                </a:cubicBezTo>
                <a:cubicBezTo>
                  <a:pt x="-50" y="823304"/>
                  <a:pt x="-146" y="822314"/>
                  <a:pt x="-136" y="821323"/>
                </a:cubicBezTo>
                <a:lnTo>
                  <a:pt x="-136" y="14460"/>
                </a:lnTo>
                <a:cubicBezTo>
                  <a:pt x="-184" y="6412"/>
                  <a:pt x="6293" y="-151"/>
                  <a:pt x="14342" y="-208"/>
                </a:cubicBezTo>
                <a:cubicBezTo>
                  <a:pt x="15332" y="-208"/>
                  <a:pt x="16323" y="-113"/>
                  <a:pt x="17295" y="77"/>
                </a:cubicBezTo>
                <a:cubicBezTo>
                  <a:pt x="205890" y="36273"/>
                  <a:pt x="444396" y="64181"/>
                  <a:pt x="713667" y="80754"/>
                </a:cubicBezTo>
                <a:cubicBezTo>
                  <a:pt x="721449" y="81211"/>
                  <a:pt x="727536" y="87631"/>
                  <a:pt x="727574" y="95423"/>
                </a:cubicBezTo>
                <a:close/>
              </a:path>
            </a:pathLst>
          </a:custGeom>
          <a:gradFill>
            <a:gsLst>
              <a:gs pos="0">
                <a:schemeClr val="accent1">
                  <a:alpha val="3000"/>
                </a:schemeClr>
              </a:gs>
              <a:gs pos="100000">
                <a:schemeClr val="accent1">
                  <a:alpha val="30000"/>
                </a:schemeClr>
              </a:gs>
            </a:gsLst>
            <a:lin ang="5400000" scaled="0"/>
          </a:gradFill>
          <a:ln w="9525" cap="flat">
            <a:gradFill>
              <a:gsLst>
                <a:gs pos="100000">
                  <a:schemeClr val="accent1">
                    <a:alpha val="0"/>
                  </a:schemeClr>
                </a:gs>
                <a:gs pos="0">
                  <a:schemeClr val="accent1">
                    <a:alpha val="20000"/>
                  </a:schemeClr>
                </a:gs>
              </a:gsLst>
              <a:lin ang="5400000"/>
              <a:tileRect/>
            </a:gradFill>
            <a:prstDash val="solid"/>
            <a:miter/>
          </a:ln>
          <a:effec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buClrTx/>
              <a:buSzTx/>
              <a:buFontTx/>
            </a:pPr>
            <a:endParaRPr lang="zh-CN" altLang="en-US">
              <a:solidFill>
                <a:schemeClr val="tx1"/>
              </a:solidFill>
              <a:latin typeface="微软雅黑" panose="020B0503020204020204" charset="-122"/>
              <a:ea typeface="微软雅黑" panose="020B0503020204020204" charset="-122"/>
              <a:sym typeface="+mn-ea"/>
            </a:endParaRPr>
          </a:p>
        </p:txBody>
      </p:sp>
      <p:sp>
        <p:nvSpPr>
          <p:cNvPr id="239" name="任意多边形: 形状 57"/>
          <p:cNvSpPr/>
          <p:nvPr>
            <p:custDataLst>
              <p:tags r:id="rId8"/>
            </p:custDataLst>
          </p:nvPr>
        </p:nvSpPr>
        <p:spPr>
          <a:xfrm>
            <a:off x="4574332" y="1797502"/>
            <a:ext cx="2922276" cy="2621192"/>
          </a:xfrm>
          <a:custGeom>
            <a:avLst/>
            <a:gdLst>
              <a:gd name="connsiteX0" fmla="*/ 727478 w 727614"/>
              <a:gd name="connsiteY0" fmla="*/ 14472 h 653056"/>
              <a:gd name="connsiteX1" fmla="*/ 727478 w 727614"/>
              <a:gd name="connsiteY1" fmla="*/ 638168 h 653056"/>
              <a:gd name="connsiteX2" fmla="*/ 712819 w 727614"/>
              <a:gd name="connsiteY2" fmla="*/ 652847 h 653056"/>
              <a:gd name="connsiteX3" fmla="*/ 712238 w 727614"/>
              <a:gd name="connsiteY3" fmla="*/ 652837 h 653056"/>
              <a:gd name="connsiteX4" fmla="*/ 363623 w 727614"/>
              <a:gd name="connsiteY4" fmla="*/ 646550 h 653056"/>
              <a:gd name="connsiteX5" fmla="*/ 15103 w 727614"/>
              <a:gd name="connsiteY5" fmla="*/ 652837 h 653056"/>
              <a:gd name="connsiteX6" fmla="*/ -127 w 727614"/>
              <a:gd name="connsiteY6" fmla="*/ 638749 h 653056"/>
              <a:gd name="connsiteX7" fmla="*/ -137 w 727614"/>
              <a:gd name="connsiteY7" fmla="*/ 638168 h 653056"/>
              <a:gd name="connsiteX8" fmla="*/ -137 w 727614"/>
              <a:gd name="connsiteY8" fmla="*/ 14472 h 653056"/>
              <a:gd name="connsiteX9" fmla="*/ 14522 w 727614"/>
              <a:gd name="connsiteY9" fmla="*/ -206 h 653056"/>
              <a:gd name="connsiteX10" fmla="*/ 15103 w 727614"/>
              <a:gd name="connsiteY10" fmla="*/ -197 h 653056"/>
              <a:gd name="connsiteX11" fmla="*/ 363623 w 727614"/>
              <a:gd name="connsiteY11" fmla="*/ 6090 h 653056"/>
              <a:gd name="connsiteX12" fmla="*/ 712238 w 727614"/>
              <a:gd name="connsiteY12" fmla="*/ -197 h 653056"/>
              <a:gd name="connsiteX13" fmla="*/ 727468 w 727614"/>
              <a:gd name="connsiteY13" fmla="*/ 13891 h 653056"/>
              <a:gd name="connsiteX14" fmla="*/ 727478 w 727614"/>
              <a:gd name="connsiteY14" fmla="*/ 14472 h 653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27614" h="653056">
                <a:moveTo>
                  <a:pt x="727478" y="14472"/>
                </a:moveTo>
                <a:lnTo>
                  <a:pt x="727478" y="638168"/>
                </a:lnTo>
                <a:cubicBezTo>
                  <a:pt x="727488" y="646274"/>
                  <a:pt x="720925" y="652847"/>
                  <a:pt x="712819" y="652847"/>
                </a:cubicBezTo>
                <a:cubicBezTo>
                  <a:pt x="712628" y="652847"/>
                  <a:pt x="712428" y="652847"/>
                  <a:pt x="712238" y="652837"/>
                </a:cubicBezTo>
                <a:cubicBezTo>
                  <a:pt x="599748" y="648741"/>
                  <a:pt x="483067" y="646550"/>
                  <a:pt x="363623" y="646550"/>
                </a:cubicBezTo>
                <a:cubicBezTo>
                  <a:pt x="244179" y="646550"/>
                  <a:pt x="127498" y="648741"/>
                  <a:pt x="15103" y="652837"/>
                </a:cubicBezTo>
                <a:cubicBezTo>
                  <a:pt x="7007" y="653152"/>
                  <a:pt x="187" y="646846"/>
                  <a:pt x="-127" y="638749"/>
                </a:cubicBezTo>
                <a:cubicBezTo>
                  <a:pt x="-137" y="638559"/>
                  <a:pt x="-137" y="638359"/>
                  <a:pt x="-137" y="638168"/>
                </a:cubicBezTo>
                <a:lnTo>
                  <a:pt x="-137" y="14472"/>
                </a:lnTo>
                <a:cubicBezTo>
                  <a:pt x="-146" y="6366"/>
                  <a:pt x="6416" y="-206"/>
                  <a:pt x="14522" y="-206"/>
                </a:cubicBezTo>
                <a:cubicBezTo>
                  <a:pt x="14713" y="-206"/>
                  <a:pt x="14913" y="-206"/>
                  <a:pt x="15103" y="-197"/>
                </a:cubicBezTo>
                <a:cubicBezTo>
                  <a:pt x="127498" y="3899"/>
                  <a:pt x="243703" y="6090"/>
                  <a:pt x="363623" y="6090"/>
                </a:cubicBezTo>
                <a:cubicBezTo>
                  <a:pt x="483543" y="6090"/>
                  <a:pt x="599748" y="3899"/>
                  <a:pt x="712238" y="-197"/>
                </a:cubicBezTo>
                <a:cubicBezTo>
                  <a:pt x="720334" y="-511"/>
                  <a:pt x="727154" y="5794"/>
                  <a:pt x="727468" y="13891"/>
                </a:cubicBezTo>
                <a:cubicBezTo>
                  <a:pt x="727478" y="14081"/>
                  <a:pt x="727478" y="14281"/>
                  <a:pt x="727478" y="14472"/>
                </a:cubicBezTo>
                <a:close/>
              </a:path>
            </a:pathLst>
          </a:custGeom>
          <a:gradFill>
            <a:gsLst>
              <a:gs pos="0">
                <a:schemeClr val="accent2">
                  <a:alpha val="3000"/>
                </a:schemeClr>
              </a:gs>
              <a:gs pos="100000">
                <a:schemeClr val="accent2">
                  <a:alpha val="30000"/>
                </a:schemeClr>
              </a:gs>
            </a:gsLst>
            <a:lin ang="5400000" scaled="0"/>
          </a:gradFill>
          <a:ln w="9525" cap="flat">
            <a:gradFill>
              <a:gsLst>
                <a:gs pos="100000">
                  <a:schemeClr val="accent2">
                    <a:alpha val="0"/>
                  </a:schemeClr>
                </a:gs>
                <a:gs pos="0">
                  <a:schemeClr val="accent2">
                    <a:alpha val="20000"/>
                  </a:schemeClr>
                </a:gs>
              </a:gsLst>
              <a:lin ang="5400000"/>
              <a:tileRect/>
            </a:gradFill>
            <a:prstDash val="solid"/>
            <a:miter/>
          </a:ln>
          <a:effec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buClrTx/>
              <a:buSzTx/>
              <a:buFontTx/>
            </a:pPr>
            <a:endParaRPr lang="zh-CN" altLang="en-US" sz="2400">
              <a:solidFill>
                <a:schemeClr val="tx1"/>
              </a:solidFill>
              <a:latin typeface="微软雅黑" panose="020B0503020204020204" charset="-122"/>
              <a:ea typeface="微软雅黑" panose="020B0503020204020204" charset="-122"/>
              <a:sym typeface="+mn-ea"/>
            </a:endParaRPr>
          </a:p>
        </p:txBody>
      </p:sp>
      <p:sp>
        <p:nvSpPr>
          <p:cNvPr id="240" name="任意多边形: 形状 58"/>
          <p:cNvSpPr/>
          <p:nvPr>
            <p:custDataLst>
              <p:tags r:id="rId9"/>
            </p:custDataLst>
          </p:nvPr>
        </p:nvSpPr>
        <p:spPr>
          <a:xfrm>
            <a:off x="8239239" y="1432905"/>
            <a:ext cx="2922276" cy="3355884"/>
          </a:xfrm>
          <a:custGeom>
            <a:avLst/>
            <a:gdLst>
              <a:gd name="connsiteX0" fmla="*/ 727478 w 727615"/>
              <a:gd name="connsiteY0" fmla="*/ 14461 h 835724"/>
              <a:gd name="connsiteX1" fmla="*/ 727478 w 727615"/>
              <a:gd name="connsiteY1" fmla="*/ 820848 h 835724"/>
              <a:gd name="connsiteX2" fmla="*/ 713000 w 727615"/>
              <a:gd name="connsiteY2" fmla="*/ 835516 h 835724"/>
              <a:gd name="connsiteX3" fmla="*/ 710047 w 727615"/>
              <a:gd name="connsiteY3" fmla="*/ 835230 h 835724"/>
              <a:gd name="connsiteX4" fmla="*/ 13770 w 727615"/>
              <a:gd name="connsiteY4" fmla="*/ 754553 h 835724"/>
              <a:gd name="connsiteX5" fmla="*/ -137 w 727615"/>
              <a:gd name="connsiteY5" fmla="*/ 739885 h 835724"/>
              <a:gd name="connsiteX6" fmla="*/ -137 w 727615"/>
              <a:gd name="connsiteY6" fmla="*/ 95423 h 835724"/>
              <a:gd name="connsiteX7" fmla="*/ 13770 w 727615"/>
              <a:gd name="connsiteY7" fmla="*/ 80755 h 835724"/>
              <a:gd name="connsiteX8" fmla="*/ 710047 w 727615"/>
              <a:gd name="connsiteY8" fmla="*/ 78 h 835724"/>
              <a:gd name="connsiteX9" fmla="*/ 727192 w 727615"/>
              <a:gd name="connsiteY9" fmla="*/ 11508 h 835724"/>
              <a:gd name="connsiteX10" fmla="*/ 727478 w 727615"/>
              <a:gd name="connsiteY10" fmla="*/ 14461 h 835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7615" h="835724">
                <a:moveTo>
                  <a:pt x="727478" y="14461"/>
                </a:moveTo>
                <a:lnTo>
                  <a:pt x="727478" y="820848"/>
                </a:lnTo>
                <a:cubicBezTo>
                  <a:pt x="727526" y="828896"/>
                  <a:pt x="721049" y="835459"/>
                  <a:pt x="713000" y="835516"/>
                </a:cubicBezTo>
                <a:cubicBezTo>
                  <a:pt x="712010" y="835516"/>
                  <a:pt x="711019" y="835421"/>
                  <a:pt x="710047" y="835230"/>
                </a:cubicBezTo>
                <a:cubicBezTo>
                  <a:pt x="521452" y="799035"/>
                  <a:pt x="283042" y="771127"/>
                  <a:pt x="13770" y="754553"/>
                </a:cubicBezTo>
                <a:cubicBezTo>
                  <a:pt x="5988" y="754096"/>
                  <a:pt x="-99" y="747676"/>
                  <a:pt x="-137" y="739885"/>
                </a:cubicBezTo>
                <a:lnTo>
                  <a:pt x="-137" y="95423"/>
                </a:lnTo>
                <a:cubicBezTo>
                  <a:pt x="-99" y="87632"/>
                  <a:pt x="5988" y="81212"/>
                  <a:pt x="13770" y="80755"/>
                </a:cubicBezTo>
                <a:cubicBezTo>
                  <a:pt x="283042" y="64181"/>
                  <a:pt x="521452" y="36273"/>
                  <a:pt x="710047" y="78"/>
                </a:cubicBezTo>
                <a:cubicBezTo>
                  <a:pt x="717943" y="-1503"/>
                  <a:pt x="725621" y="3621"/>
                  <a:pt x="727192" y="11508"/>
                </a:cubicBezTo>
                <a:cubicBezTo>
                  <a:pt x="727392" y="12480"/>
                  <a:pt x="727488" y="13470"/>
                  <a:pt x="727478" y="14461"/>
                </a:cubicBezTo>
                <a:close/>
              </a:path>
            </a:pathLst>
          </a:custGeom>
          <a:gradFill>
            <a:gsLst>
              <a:gs pos="0">
                <a:schemeClr val="accent1">
                  <a:alpha val="3000"/>
                </a:schemeClr>
              </a:gs>
              <a:gs pos="100000">
                <a:schemeClr val="accent1">
                  <a:alpha val="30000"/>
                </a:schemeClr>
              </a:gs>
            </a:gsLst>
            <a:lin ang="5400000" scaled="0"/>
          </a:gradFill>
          <a:ln w="9525" cap="flat">
            <a:gradFill>
              <a:gsLst>
                <a:gs pos="100000">
                  <a:schemeClr val="accent1">
                    <a:alpha val="0"/>
                  </a:schemeClr>
                </a:gs>
                <a:gs pos="0">
                  <a:schemeClr val="accent1">
                    <a:alpha val="20000"/>
                  </a:schemeClr>
                </a:gs>
              </a:gsLst>
              <a:lin ang="5400000"/>
              <a:tileRect/>
            </a:gradFill>
            <a:prstDash val="solid"/>
            <a:miter/>
          </a:ln>
          <a:effec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buClrTx/>
              <a:buSzTx/>
              <a:buFontTx/>
            </a:pPr>
            <a:endParaRPr lang="zh-CN" altLang="en-US">
              <a:solidFill>
                <a:schemeClr val="tx1"/>
              </a:solidFill>
              <a:latin typeface="微软雅黑" panose="020B0503020204020204" charset="-122"/>
              <a:ea typeface="微软雅黑" panose="020B0503020204020204" charset="-122"/>
              <a:sym typeface="+mn-ea"/>
            </a:endParaRPr>
          </a:p>
        </p:txBody>
      </p:sp>
      <p:sp>
        <p:nvSpPr>
          <p:cNvPr id="241" name="任意多边形 240"/>
          <p:cNvSpPr/>
          <p:nvPr>
            <p:custDataLst>
              <p:tags r:id="rId10"/>
            </p:custDataLst>
          </p:nvPr>
        </p:nvSpPr>
        <p:spPr>
          <a:xfrm>
            <a:off x="1139666" y="1341297"/>
            <a:ext cx="9911308" cy="365819"/>
          </a:xfrm>
          <a:custGeom>
            <a:avLst/>
            <a:gdLst>
              <a:gd name="connsiteX0" fmla="*/ 16009 w 16009"/>
              <a:gd name="connsiteY0" fmla="*/ 4 h 567"/>
              <a:gd name="connsiteX1" fmla="*/ 8012 w 16009"/>
              <a:gd name="connsiteY1" fmla="*/ 567 h 567"/>
              <a:gd name="connsiteX2" fmla="*/ 16 w 16009"/>
              <a:gd name="connsiteY2" fmla="*/ 4 h 567"/>
              <a:gd name="connsiteX3" fmla="*/ 0 w 16009"/>
              <a:gd name="connsiteY3" fmla="*/ 0 h 567"/>
            </a:gdLst>
            <a:ahLst/>
            <a:cxnLst>
              <a:cxn ang="0">
                <a:pos x="connsiteX0" y="connsiteY0"/>
              </a:cxn>
              <a:cxn ang="0">
                <a:pos x="connsiteX1" y="connsiteY1"/>
              </a:cxn>
              <a:cxn ang="0">
                <a:pos x="connsiteX2" y="connsiteY2"/>
              </a:cxn>
              <a:cxn ang="0">
                <a:pos x="connsiteX3" y="connsiteY3"/>
              </a:cxn>
            </a:cxnLst>
            <a:rect l="l" t="t" r="r" b="b"/>
            <a:pathLst>
              <a:path w="16009" h="567">
                <a:moveTo>
                  <a:pt x="16009" y="4"/>
                </a:moveTo>
                <a:cubicBezTo>
                  <a:pt x="14662" y="336"/>
                  <a:pt x="11588" y="567"/>
                  <a:pt x="8012" y="567"/>
                </a:cubicBezTo>
                <a:cubicBezTo>
                  <a:pt x="4436" y="567"/>
                  <a:pt x="1363" y="336"/>
                  <a:pt x="16" y="4"/>
                </a:cubicBezTo>
                <a:lnTo>
                  <a:pt x="0" y="0"/>
                </a:lnTo>
              </a:path>
            </a:pathLst>
          </a:custGeom>
          <a:noFill/>
          <a:ln w="12700">
            <a:gradFill>
              <a:gsLst>
                <a:gs pos="100000">
                  <a:schemeClr val="accent2">
                    <a:alpha val="0"/>
                  </a:schemeClr>
                </a:gs>
                <a:gs pos="0">
                  <a:schemeClr val="accent2">
                    <a:alpha val="15000"/>
                  </a:schemeClr>
                </a:gs>
              </a:gsLst>
              <a:path path="circle">
                <a:fillToRect l="50000" t="50000" r="50000" b="50000"/>
              </a:path>
              <a:tileRect/>
            </a:gradFill>
          </a:ln>
        </p:spPr>
        <p:style>
          <a:lnRef idx="2">
            <a:schemeClr val="accent1"/>
          </a:lnRef>
          <a:fillRef idx="0">
            <a:srgbClr val="FFFFFF"/>
          </a:fillRef>
          <a:effectRef idx="0">
            <a:srgbClr val="FFFFFF"/>
          </a:effectRef>
          <a:fontRef idx="minor">
            <a:schemeClr val="tx1"/>
          </a:fontRef>
        </p:style>
        <p:txBody>
          <a:bodyPr vertOverflow="overflow" horzOverflow="overflow" vert="horz" wrap="square" numCol="1" spcCol="0" rtlCol="0" fromWordArt="0" anchor="t"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lnSpc>
                <a:spcPct val="150000"/>
              </a:lnSpc>
              <a:buClrTx/>
              <a:buSzTx/>
              <a:buFontTx/>
            </a:pPr>
            <a:r>
              <a:rPr lang="en-US" altLang="zh-CN" sz="1000" dirty="0">
                <a:solidFill>
                  <a:schemeClr val="accent2"/>
                </a:solidFill>
                <a:latin typeface="微软雅黑" panose="020B0503020204020204" charset="-122"/>
                <a:ea typeface="微软雅黑" panose="020B0503020204020204" charset="-122"/>
                <a:cs typeface="微软雅黑" panose="020B0503020204020204" charset="-122"/>
                <a:sym typeface="+mn-ea"/>
              </a:rPr>
              <a:t> </a:t>
            </a:r>
            <a:endParaRPr lang="en-US" altLang="zh-CN" sz="1000" dirty="0">
              <a:solidFill>
                <a:schemeClr val="accent2"/>
              </a:solidFill>
              <a:latin typeface="微软雅黑" panose="020B0503020204020204" charset="-122"/>
              <a:ea typeface="微软雅黑" panose="020B0503020204020204" charset="-122"/>
              <a:cs typeface="微软雅黑" panose="020B0503020204020204" charset="-122"/>
              <a:sym typeface="+mn-ea"/>
            </a:endParaRPr>
          </a:p>
        </p:txBody>
      </p:sp>
      <p:sp>
        <p:nvSpPr>
          <p:cNvPr id="242" name="任意多边形: 形状 23"/>
          <p:cNvSpPr/>
          <p:nvPr>
            <p:custDataLst>
              <p:tags r:id="rId11"/>
            </p:custDataLst>
          </p:nvPr>
        </p:nvSpPr>
        <p:spPr>
          <a:xfrm>
            <a:off x="10429877" y="4410145"/>
            <a:ext cx="817748" cy="272379"/>
          </a:xfrm>
          <a:custGeom>
            <a:avLst/>
            <a:gdLst>
              <a:gd name="connsiteX0" fmla="*/ 277747 w 277844"/>
              <a:gd name="connsiteY0" fmla="*/ 39725 h 92868"/>
              <a:gd name="connsiteX1" fmla="*/ 277747 w 277844"/>
              <a:gd name="connsiteY1" fmla="*/ 92684 h 92868"/>
              <a:gd name="connsiteX2" fmla="*/ -97 w 277844"/>
              <a:gd name="connsiteY2" fmla="*/ 53727 h 92868"/>
              <a:gd name="connsiteX3" fmla="*/ -97 w 277844"/>
              <a:gd name="connsiteY3" fmla="*/ -184 h 92868"/>
            </a:gdLst>
            <a:ahLst/>
            <a:cxnLst>
              <a:cxn ang="0">
                <a:pos x="connsiteX0" y="connsiteY0"/>
              </a:cxn>
              <a:cxn ang="0">
                <a:pos x="connsiteX1" y="connsiteY1"/>
              </a:cxn>
              <a:cxn ang="0">
                <a:pos x="connsiteX2" y="connsiteY2"/>
              </a:cxn>
              <a:cxn ang="0">
                <a:pos x="connsiteX3" y="connsiteY3"/>
              </a:cxn>
            </a:cxnLst>
            <a:rect l="l" t="t" r="r" b="b"/>
            <a:pathLst>
              <a:path w="277844" h="92868">
                <a:moveTo>
                  <a:pt x="277747" y="39725"/>
                </a:moveTo>
                <a:lnTo>
                  <a:pt x="277747" y="92684"/>
                </a:lnTo>
                <a:cubicBezTo>
                  <a:pt x="277747" y="92684"/>
                  <a:pt x="50099" y="59252"/>
                  <a:pt x="-97" y="53727"/>
                </a:cubicBezTo>
                <a:lnTo>
                  <a:pt x="-97" y="-184"/>
                </a:lnTo>
                <a:close/>
              </a:path>
            </a:pathLst>
          </a:custGeom>
          <a:gradFill>
            <a:gsLst>
              <a:gs pos="12000">
                <a:schemeClr val="accent1">
                  <a:alpha val="0"/>
                </a:schemeClr>
              </a:gs>
              <a:gs pos="100000">
                <a:schemeClr val="accent1">
                  <a:alpha val="44000"/>
                </a:schemeClr>
              </a:gs>
            </a:gsLst>
            <a:lin ang="0" scaled="0"/>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solidFill>
                <a:schemeClr val="tx1"/>
              </a:solidFill>
              <a:latin typeface="微软雅黑" panose="020B0503020204020204" charset="-122"/>
              <a:ea typeface="微软雅黑" panose="020B0503020204020204" charset="-122"/>
            </a:endParaRPr>
          </a:p>
        </p:txBody>
      </p:sp>
      <p:sp>
        <p:nvSpPr>
          <p:cNvPr id="243" name="任意多边形: 形状 23"/>
          <p:cNvSpPr/>
          <p:nvPr>
            <p:custDataLst>
              <p:tags r:id="rId12"/>
            </p:custDataLst>
          </p:nvPr>
        </p:nvSpPr>
        <p:spPr>
          <a:xfrm flipH="1">
            <a:off x="848965" y="4424802"/>
            <a:ext cx="817748" cy="272379"/>
          </a:xfrm>
          <a:custGeom>
            <a:avLst/>
            <a:gdLst>
              <a:gd name="connsiteX0" fmla="*/ 277747 w 277844"/>
              <a:gd name="connsiteY0" fmla="*/ 39725 h 92868"/>
              <a:gd name="connsiteX1" fmla="*/ 277747 w 277844"/>
              <a:gd name="connsiteY1" fmla="*/ 92684 h 92868"/>
              <a:gd name="connsiteX2" fmla="*/ -97 w 277844"/>
              <a:gd name="connsiteY2" fmla="*/ 53727 h 92868"/>
              <a:gd name="connsiteX3" fmla="*/ -97 w 277844"/>
              <a:gd name="connsiteY3" fmla="*/ -184 h 92868"/>
            </a:gdLst>
            <a:ahLst/>
            <a:cxnLst>
              <a:cxn ang="0">
                <a:pos x="connsiteX0" y="connsiteY0"/>
              </a:cxn>
              <a:cxn ang="0">
                <a:pos x="connsiteX1" y="connsiteY1"/>
              </a:cxn>
              <a:cxn ang="0">
                <a:pos x="connsiteX2" y="connsiteY2"/>
              </a:cxn>
              <a:cxn ang="0">
                <a:pos x="connsiteX3" y="connsiteY3"/>
              </a:cxn>
            </a:cxnLst>
            <a:rect l="l" t="t" r="r" b="b"/>
            <a:pathLst>
              <a:path w="277844" h="92868">
                <a:moveTo>
                  <a:pt x="277747" y="39725"/>
                </a:moveTo>
                <a:lnTo>
                  <a:pt x="277747" y="92684"/>
                </a:lnTo>
                <a:cubicBezTo>
                  <a:pt x="277747" y="92684"/>
                  <a:pt x="50099" y="59252"/>
                  <a:pt x="-97" y="53727"/>
                </a:cubicBezTo>
                <a:lnTo>
                  <a:pt x="-97" y="-184"/>
                </a:lnTo>
                <a:close/>
              </a:path>
            </a:pathLst>
          </a:custGeom>
          <a:gradFill>
            <a:gsLst>
              <a:gs pos="12000">
                <a:schemeClr val="accent1">
                  <a:alpha val="0"/>
                </a:schemeClr>
              </a:gs>
              <a:gs pos="100000">
                <a:schemeClr val="accent1">
                  <a:alpha val="44000"/>
                </a:schemeClr>
              </a:gs>
            </a:gsLst>
            <a:lin ang="0" scaled="0"/>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solidFill>
                <a:schemeClr val="tx1"/>
              </a:solidFill>
              <a:latin typeface="微软雅黑" panose="020B0503020204020204" charset="-122"/>
              <a:ea typeface="微软雅黑" panose="020B0503020204020204" charset="-122"/>
            </a:endParaRPr>
          </a:p>
        </p:txBody>
      </p:sp>
      <p:sp>
        <p:nvSpPr>
          <p:cNvPr id="245" name="正文"/>
          <p:cNvSpPr txBox="1"/>
          <p:nvPr>
            <p:custDataLst>
              <p:tags r:id="rId13"/>
            </p:custDataLst>
          </p:nvPr>
        </p:nvSpPr>
        <p:spPr>
          <a:xfrm>
            <a:off x="1130300" y="1995805"/>
            <a:ext cx="2481580" cy="2305050"/>
          </a:xfrm>
          <a:prstGeom prst="rect">
            <a:avLst/>
          </a:prstGeom>
          <a:noFill/>
        </p:spPr>
        <p:txBody>
          <a:bodyPr wrap="square" lIns="0" tIns="0" rIns="0" bIns="0" rtlCol="0" anchor="t" anchorCtr="0">
            <a:noAutofit/>
          </a:bodyPr>
          <a:lstStyle/>
          <a:p>
            <a:pPr indent="0" algn="just" fontAlgn="auto">
              <a:lnSpc>
                <a:spcPct val="150000"/>
              </a:lnSpc>
              <a:spcAft>
                <a:spcPts val="1000"/>
              </a:spcAft>
            </a:pPr>
            <a:r>
              <a:rPr lang="zh-CN" altLang="en-US" sz="1600" kern="0" dirty="0">
                <a:ln>
                  <a:noFill/>
                  <a:prstDash val="sysDot"/>
                </a:ln>
                <a:solidFill>
                  <a:schemeClr val="tx1">
                    <a:lumMod val="85000"/>
                    <a:lumOff val="15000"/>
                  </a:schemeClr>
                </a:solidFill>
                <a:latin typeface="微软雅黑" panose="020B0503020204020204" charset="-122"/>
                <a:ea typeface="微软雅黑" panose="020B0503020204020204" charset="-122"/>
                <a:sym typeface="+mn-ea"/>
              </a:rPr>
              <a:t>在数据收集阶段，要确保数据源的权威性、可靠性和合法性，如果涉及用户个人的隐私数据，要严格遵守相关的数据保护法规，不得违规使用个人数据；</a:t>
            </a:r>
            <a:endParaRPr lang="zh-CN" altLang="en-US" sz="1600" kern="0" dirty="0">
              <a:ln>
                <a:noFill/>
                <a:prstDash val="sysDot"/>
              </a:ln>
              <a:solidFill>
                <a:schemeClr val="tx1">
                  <a:lumMod val="85000"/>
                  <a:lumOff val="15000"/>
                </a:schemeClr>
              </a:solidFill>
              <a:latin typeface="微软雅黑" panose="020B0503020204020204" charset="-122"/>
              <a:ea typeface="微软雅黑" panose="020B0503020204020204" charset="-122"/>
              <a:sym typeface="+mn-ea"/>
            </a:endParaRPr>
          </a:p>
        </p:txBody>
      </p:sp>
      <p:sp>
        <p:nvSpPr>
          <p:cNvPr id="247" name="正文"/>
          <p:cNvSpPr txBox="1"/>
          <p:nvPr>
            <p:custDataLst>
              <p:tags r:id="rId14"/>
            </p:custDataLst>
          </p:nvPr>
        </p:nvSpPr>
        <p:spPr>
          <a:xfrm>
            <a:off x="4794141" y="1999189"/>
            <a:ext cx="2481338" cy="1518850"/>
          </a:xfrm>
          <a:prstGeom prst="rect">
            <a:avLst/>
          </a:prstGeom>
          <a:noFill/>
        </p:spPr>
        <p:txBody>
          <a:bodyPr wrap="square" lIns="0" tIns="0" rIns="0" bIns="0" rtlCol="0" anchor="t" anchorCtr="0">
            <a:noAutofit/>
          </a:bodyPr>
          <a:lstStyle/>
          <a:p>
            <a:pPr indent="0" algn="just" fontAlgn="auto">
              <a:lnSpc>
                <a:spcPct val="150000"/>
              </a:lnSpc>
              <a:spcAft>
                <a:spcPts val="1000"/>
              </a:spcAft>
            </a:pPr>
            <a:r>
              <a:rPr lang="zh-CN" altLang="en-US" sz="1600" kern="0" dirty="0">
                <a:ln>
                  <a:noFill/>
                  <a:prstDash val="sysDot"/>
                </a:ln>
                <a:solidFill>
                  <a:schemeClr val="tx1">
                    <a:lumMod val="85000"/>
                    <a:lumOff val="15000"/>
                  </a:schemeClr>
                </a:solidFill>
                <a:latin typeface="微软雅黑" panose="020B0503020204020204" charset="-122"/>
                <a:ea typeface="微软雅黑" panose="020B0503020204020204" charset="-122"/>
                <a:sym typeface="+mn-ea"/>
              </a:rPr>
              <a:t>在数据的处理阶段，应当确保数据分析的透明性和客观性，对数据进行准确无误、富有深度的解读，避免在不当的操作下歪曲数据的真实内涵；</a:t>
            </a:r>
            <a:endParaRPr lang="zh-CN" altLang="en-US" sz="1600" kern="0" dirty="0">
              <a:ln>
                <a:noFill/>
                <a:prstDash val="sysDot"/>
              </a:ln>
              <a:solidFill>
                <a:schemeClr val="tx1">
                  <a:lumMod val="85000"/>
                  <a:lumOff val="15000"/>
                </a:schemeClr>
              </a:solidFill>
              <a:latin typeface="微软雅黑" panose="020B0503020204020204" charset="-122"/>
              <a:ea typeface="微软雅黑" panose="020B0503020204020204" charset="-122"/>
              <a:sym typeface="+mn-ea"/>
            </a:endParaRPr>
          </a:p>
        </p:txBody>
      </p:sp>
      <p:sp>
        <p:nvSpPr>
          <p:cNvPr id="249" name="正文"/>
          <p:cNvSpPr txBox="1"/>
          <p:nvPr>
            <p:custDataLst>
              <p:tags r:id="rId15"/>
            </p:custDataLst>
          </p:nvPr>
        </p:nvSpPr>
        <p:spPr>
          <a:xfrm>
            <a:off x="8459683" y="1797700"/>
            <a:ext cx="2481338" cy="1518850"/>
          </a:xfrm>
          <a:prstGeom prst="rect">
            <a:avLst/>
          </a:prstGeom>
          <a:noFill/>
        </p:spPr>
        <p:txBody>
          <a:bodyPr wrap="square" lIns="0" tIns="0" rIns="0" bIns="0" rtlCol="0" anchor="t" anchorCtr="0">
            <a:noAutofit/>
          </a:bodyPr>
          <a:lstStyle/>
          <a:p>
            <a:pPr indent="0" algn="just" fontAlgn="auto">
              <a:lnSpc>
                <a:spcPct val="150000"/>
              </a:lnSpc>
              <a:spcAft>
                <a:spcPts val="1000"/>
              </a:spcAft>
            </a:pPr>
            <a:r>
              <a:rPr lang="zh-CN" altLang="en-US" sz="1600" kern="0" dirty="0">
                <a:ln>
                  <a:noFill/>
                  <a:prstDash val="sysDot"/>
                </a:ln>
                <a:solidFill>
                  <a:schemeClr val="tx1">
                    <a:lumMod val="85000"/>
                    <a:lumOff val="15000"/>
                  </a:schemeClr>
                </a:solidFill>
                <a:latin typeface="微软雅黑" panose="020B0503020204020204" charset="-122"/>
                <a:ea typeface="微软雅黑" panose="020B0503020204020204" charset="-122"/>
                <a:sym typeface="+mn-ea"/>
              </a:rPr>
              <a:t>在数据的发布阶段，要确保新闻报道不侵犯个人或团体的合法权益，起到正确引导舆论、服务社会的积极作用，同时要与知识产权保护相关的法律法规，切不可突破基本的法律和道德底线。</a:t>
            </a:r>
            <a:endParaRPr lang="zh-CN" altLang="en-US" sz="1600" kern="0" dirty="0">
              <a:ln>
                <a:noFill/>
                <a:prstDash val="sysDot"/>
              </a:ln>
              <a:solidFill>
                <a:schemeClr val="tx1">
                  <a:lumMod val="85000"/>
                  <a:lumOff val="15000"/>
                </a:schemeClr>
              </a:solidFill>
              <a:latin typeface="微软雅黑" panose="020B0503020204020204" charset="-122"/>
              <a:ea typeface="微软雅黑" panose="020B0503020204020204" charset="-122"/>
              <a:sym typeface="+mn-ea"/>
            </a:endParaRPr>
          </a:p>
        </p:txBody>
      </p:sp>
      <p:grpSp>
        <p:nvGrpSpPr>
          <p:cNvPr id="5" name="组合 4"/>
          <p:cNvGrpSpPr/>
          <p:nvPr/>
        </p:nvGrpSpPr>
        <p:grpSpPr>
          <a:xfrm>
            <a:off x="298450" y="240665"/>
            <a:ext cx="7024370" cy="743555"/>
            <a:chOff x="273050" y="421670"/>
            <a:chExt cx="2438400" cy="743555"/>
          </a:xfrm>
        </p:grpSpPr>
        <p:sp>
          <p:nvSpPr>
            <p:cNvPr id="6" name="文本框 5"/>
            <p:cNvSpPr txBox="1"/>
            <p:nvPr/>
          </p:nvSpPr>
          <p:spPr>
            <a:xfrm>
              <a:off x="273050" y="421670"/>
              <a:ext cx="2438400" cy="706755"/>
            </a:xfrm>
            <a:prstGeom prst="rect">
              <a:avLst/>
            </a:prstGeom>
            <a:noFill/>
          </p:spPr>
          <p:txBody>
            <a:bodyPr wrap="square" rtlCol="0">
              <a:spAutoFit/>
            </a:bodyPr>
            <a:p>
              <a:r>
                <a:rPr lang="en-US" altLang="zh-CN" sz="4000" dirty="0">
                  <a:solidFill>
                    <a:srgbClr val="027FFD"/>
                  </a:solidFill>
                  <a:latin typeface="汉仪力量黑简" panose="00020600040101010101" charset="-122"/>
                  <a:ea typeface="汉仪力量黑简" panose="00020600040101010101" charset="-122"/>
                  <a:cs typeface="汉仪力量黑简" panose="00020600040101010101" charset="-122"/>
                  <a:sym typeface="汉仪力量黑简" panose="00020600040101010101" charset="-122"/>
                </a:rPr>
                <a:t>08 </a:t>
              </a:r>
              <a:r>
                <a:rPr lang="zh-CN" altLang="en-US" sz="4000" dirty="0">
                  <a:solidFill>
                    <a:srgbClr val="027FFD"/>
                  </a:solidFill>
                  <a:latin typeface="汉仪力量黑简" panose="00020600040101010101" charset="-122"/>
                  <a:ea typeface="汉仪力量黑简" panose="00020600040101010101" charset="-122"/>
                  <a:cs typeface="汉仪力量黑简" panose="00020600040101010101" charset="-122"/>
                  <a:sym typeface="汉仪力量黑简" panose="00020600040101010101" charset="-122"/>
                </a:rPr>
                <a:t>数据新闻的未来</a:t>
              </a:r>
              <a:endParaRPr lang="zh-CN" altLang="en-US" sz="4000" dirty="0">
                <a:solidFill>
                  <a:srgbClr val="027FFD"/>
                </a:solidFill>
                <a:latin typeface="汉仪力量黑简" panose="00020600040101010101" charset="-122"/>
                <a:ea typeface="汉仪力量黑简" panose="00020600040101010101" charset="-122"/>
                <a:cs typeface="汉仪力量黑简" panose="00020600040101010101" charset="-122"/>
                <a:sym typeface="汉仪力量黑简" panose="00020600040101010101" charset="-122"/>
              </a:endParaRPr>
            </a:p>
          </p:txBody>
        </p:sp>
        <p:cxnSp>
          <p:nvCxnSpPr>
            <p:cNvPr id="7" name="直接连接符 6"/>
            <p:cNvCxnSpPr/>
            <p:nvPr/>
          </p:nvCxnSpPr>
          <p:spPr>
            <a:xfrm>
              <a:off x="279400" y="1165225"/>
              <a:ext cx="237490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slow" p14:dur="1399" advTm="5000"/>
    </mc:Choice>
    <mc:Fallback>
      <p:transition spd="slow" advTm="500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11811000" y="6108526"/>
            <a:ext cx="381000" cy="190674"/>
          </a:xfrm>
          <a:prstGeom prst="rect">
            <a:avLst/>
          </a:prstGeom>
          <a:solidFill>
            <a:srgbClr val="027F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微软雅黑" panose="020B0503020204020204" charset="-122"/>
              <a:ea typeface="微软雅黑" panose="020B0503020204020204" charset="-122"/>
            </a:endParaRPr>
          </a:p>
        </p:txBody>
      </p:sp>
      <p:sp>
        <p:nvSpPr>
          <p:cNvPr id="11" name="矩形 10"/>
          <p:cNvSpPr/>
          <p:nvPr>
            <p:custDataLst>
              <p:tags r:id="rId1"/>
            </p:custDataLst>
          </p:nvPr>
        </p:nvSpPr>
        <p:spPr>
          <a:xfrm>
            <a:off x="7879093" y="2211392"/>
            <a:ext cx="3801099" cy="727465"/>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dirty="0">
                <a:solidFill>
                  <a:schemeClr val="tx1">
                    <a:lumMod val="85000"/>
                    <a:lumOff val="15000"/>
                  </a:schemeClr>
                </a:solidFill>
                <a:latin typeface="微软雅黑" panose="020B0503020204020204" charset="-122"/>
                <a:ea typeface="微软雅黑" panose="020B0503020204020204" charset="-122"/>
                <a:cs typeface="+mn-ea"/>
                <a:sym typeface="+mn-ea"/>
              </a:rPr>
              <a:t>科技的发展和社会的进步将催生更为丰富、更为复杂、更符合用户需求的技术手段和传播介质，这也意味着数据新闻从业者切不可满足于现阶段所掌握的专业能力，也不能止步不前。</a:t>
            </a:r>
            <a:endParaRPr lang="zh-CN" altLang="en-US" sz="1400" dirty="0">
              <a:solidFill>
                <a:schemeClr val="tx1">
                  <a:lumMod val="85000"/>
                  <a:lumOff val="15000"/>
                </a:schemeClr>
              </a:solidFill>
              <a:latin typeface="微软雅黑" panose="020B0503020204020204" charset="-122"/>
              <a:ea typeface="微软雅黑" panose="020B0503020204020204" charset="-122"/>
              <a:cs typeface="+mn-ea"/>
              <a:sym typeface="+mn-ea"/>
            </a:endParaRPr>
          </a:p>
        </p:txBody>
      </p:sp>
      <p:sp>
        <p:nvSpPr>
          <p:cNvPr id="13" name="矩形 12"/>
          <p:cNvSpPr/>
          <p:nvPr>
            <p:custDataLst>
              <p:tags r:id="rId2"/>
            </p:custDataLst>
          </p:nvPr>
        </p:nvSpPr>
        <p:spPr>
          <a:xfrm>
            <a:off x="7868301" y="4352526"/>
            <a:ext cx="3816334" cy="727465"/>
          </a:xfrm>
          <a:prstGeom prst="rect">
            <a:avLst/>
          </a:prstGeom>
          <a:noFill/>
        </p:spPr>
        <p:txBody>
          <a:bodyPr wrap="square" lIns="0" tIns="0" rIns="0" bIns="0" rtlCol="0" anchor="t" anchorCtr="0">
            <a:noAutofit/>
          </a:bodyPr>
          <a:lstStyle/>
          <a:p>
            <a:pPr algn="just">
              <a:lnSpc>
                <a:spcPct val="130000"/>
              </a:lnSpc>
              <a:buClrTx/>
              <a:buSzTx/>
              <a:buFontTx/>
            </a:pPr>
            <a:r>
              <a:rPr lang="zh-CN" altLang="en-US" sz="1400" dirty="0">
                <a:solidFill>
                  <a:schemeClr val="tx1">
                    <a:lumMod val="85000"/>
                    <a:lumOff val="15000"/>
                  </a:schemeClr>
                </a:solidFill>
                <a:latin typeface="微软雅黑" panose="020B0503020204020204" charset="-122"/>
                <a:ea typeface="微软雅黑" panose="020B0503020204020204" charset="-122"/>
                <a:cs typeface="+mn-ea"/>
                <a:sym typeface="+mn-ea"/>
              </a:rPr>
              <a:t>从辩证的角度来看，大数据为数据新闻从业者提供了前所未有的海量信息，为其寻找具有新闻价值的数据提供了便利，从技术上有力地支持数据新闻从业者进行数据分析和可视化。</a:t>
            </a:r>
            <a:endParaRPr lang="zh-CN" altLang="en-US" sz="1400" dirty="0">
              <a:solidFill>
                <a:schemeClr val="tx1">
                  <a:lumMod val="85000"/>
                  <a:lumOff val="15000"/>
                </a:schemeClr>
              </a:solidFill>
              <a:latin typeface="微软雅黑" panose="020B0503020204020204" charset="-122"/>
              <a:ea typeface="微软雅黑" panose="020B0503020204020204" charset="-122"/>
              <a:cs typeface="+mn-ea"/>
              <a:sym typeface="+mn-ea"/>
            </a:endParaRPr>
          </a:p>
        </p:txBody>
      </p:sp>
      <p:sp>
        <p:nvSpPr>
          <p:cNvPr id="19" name="矩形 18"/>
          <p:cNvSpPr/>
          <p:nvPr>
            <p:custDataLst>
              <p:tags r:id="rId3"/>
            </p:custDataLst>
          </p:nvPr>
        </p:nvSpPr>
        <p:spPr>
          <a:xfrm>
            <a:off x="404487" y="4352526"/>
            <a:ext cx="3402453" cy="727465"/>
          </a:xfrm>
          <a:prstGeom prst="rect">
            <a:avLst/>
          </a:prstGeom>
          <a:noFill/>
        </p:spPr>
        <p:txBody>
          <a:bodyPr wrap="square" lIns="0" tIns="0" rIns="0" bIns="0" rtlCol="0" anchor="t" anchorCtr="0">
            <a:noAutofit/>
          </a:bodyPr>
          <a:lstStyle/>
          <a:p>
            <a:pPr algn="just">
              <a:lnSpc>
                <a:spcPct val="130000"/>
              </a:lnSpc>
              <a:buClrTx/>
              <a:buSzTx/>
              <a:buFontTx/>
            </a:pPr>
            <a:r>
              <a:rPr lang="zh-CN" altLang="en-US" sz="1400">
                <a:solidFill>
                  <a:schemeClr val="tx1">
                    <a:lumMod val="85000"/>
                    <a:lumOff val="15000"/>
                  </a:schemeClr>
                </a:solidFill>
                <a:latin typeface="微软雅黑" panose="020B0503020204020204" charset="-122"/>
                <a:ea typeface="微软雅黑" panose="020B0503020204020204" charset="-122"/>
                <a:cs typeface="+mn-ea"/>
                <a:sym typeface="+mn-ea"/>
              </a:rPr>
              <a:t>在数字时代，要成为一名成功的数据新闻从业者，需要具备跨领域的知识储备和多元化发展的能力，并且随着数据新闻领域进一步的发展与变革，不断调整自身应掌握的技能和思维方式，以更好地适应未来的趋势，迎接更多的挑战。</a:t>
            </a:r>
            <a:endParaRPr lang="zh-CN" altLang="en-US" sz="1400">
              <a:solidFill>
                <a:schemeClr val="tx1">
                  <a:lumMod val="85000"/>
                  <a:lumOff val="15000"/>
                </a:schemeClr>
              </a:solidFill>
              <a:latin typeface="微软雅黑" panose="020B0503020204020204" charset="-122"/>
              <a:ea typeface="微软雅黑" panose="020B0503020204020204" charset="-122"/>
              <a:cs typeface="+mn-ea"/>
              <a:sym typeface="+mn-ea"/>
            </a:endParaRPr>
          </a:p>
        </p:txBody>
      </p:sp>
      <p:grpSp>
        <p:nvGrpSpPr>
          <p:cNvPr id="34" name="组合 33"/>
          <p:cNvGrpSpPr/>
          <p:nvPr>
            <p:custDataLst>
              <p:tags r:id="rId4"/>
            </p:custDataLst>
          </p:nvPr>
        </p:nvGrpSpPr>
        <p:grpSpPr>
          <a:xfrm>
            <a:off x="1262718" y="1440127"/>
            <a:ext cx="3178374" cy="714769"/>
            <a:chOff x="2290" y="3090"/>
            <a:chExt cx="5007" cy="1126"/>
          </a:xfrm>
        </p:grpSpPr>
        <p:grpSp>
          <p:nvGrpSpPr>
            <p:cNvPr id="30" name="组合 29"/>
            <p:cNvGrpSpPr/>
            <p:nvPr>
              <p:custDataLst>
                <p:tags r:id="rId5"/>
              </p:custDataLst>
            </p:nvPr>
          </p:nvGrpSpPr>
          <p:grpSpPr>
            <a:xfrm>
              <a:off x="6541" y="3552"/>
              <a:ext cx="756" cy="664"/>
              <a:chOff x="6540" y="3697"/>
              <a:chExt cx="756" cy="664"/>
            </a:xfrm>
          </p:grpSpPr>
          <p:sp>
            <p:nvSpPr>
              <p:cNvPr id="18" name="任意多边形: 形状 14296"/>
              <p:cNvSpPr/>
              <p:nvPr>
                <p:custDataLst>
                  <p:tags r:id="rId6"/>
                </p:custDataLst>
              </p:nvPr>
            </p:nvSpPr>
            <p:spPr>
              <a:xfrm rot="1800000">
                <a:off x="6540" y="3697"/>
                <a:ext cx="756" cy="665"/>
              </a:xfrm>
              <a:custGeom>
                <a:avLst/>
                <a:gdLst>
                  <a:gd name="connsiteX0" fmla="*/ 950601 w 3475650"/>
                  <a:gd name="connsiteY0" fmla="*/ 3082645 h 3082645"/>
                  <a:gd name="connsiteX1" fmla="*/ 2525075 w 3475650"/>
                  <a:gd name="connsiteY1" fmla="*/ 3082645 h 3082645"/>
                  <a:gd name="connsiteX2" fmla="*/ 2679028 w 3475650"/>
                  <a:gd name="connsiteY2" fmla="*/ 2993745 h 3082645"/>
                  <a:gd name="connsiteX3" fmla="*/ 3466261 w 3475650"/>
                  <a:gd name="connsiteY3" fmla="*/ 1630209 h 3082645"/>
                  <a:gd name="connsiteX4" fmla="*/ 3466254 w 3475650"/>
                  <a:gd name="connsiteY4" fmla="*/ 1452423 h 3082645"/>
                  <a:gd name="connsiteX5" fmla="*/ 2679021 w 3475650"/>
                  <a:gd name="connsiteY5" fmla="*/ 88887 h 3082645"/>
                  <a:gd name="connsiteX6" fmla="*/ 2525051 w 3475650"/>
                  <a:gd name="connsiteY6" fmla="*/ 0 h 3082645"/>
                  <a:gd name="connsiteX7" fmla="*/ 950576 w 3475650"/>
                  <a:gd name="connsiteY7" fmla="*/ 0 h 3082645"/>
                  <a:gd name="connsiteX8" fmla="*/ 796623 w 3475650"/>
                  <a:gd name="connsiteY8" fmla="*/ 88900 h 3082645"/>
                  <a:gd name="connsiteX9" fmla="*/ 9390 w 3475650"/>
                  <a:gd name="connsiteY9" fmla="*/ 1452436 h 3082645"/>
                  <a:gd name="connsiteX10" fmla="*/ 9398 w 3475650"/>
                  <a:gd name="connsiteY10" fmla="*/ 1630223 h 3082645"/>
                  <a:gd name="connsiteX11" fmla="*/ 796631 w 3475650"/>
                  <a:gd name="connsiteY11" fmla="*/ 2993759 h 3082645"/>
                  <a:gd name="connsiteX12" fmla="*/ 950601 w 3475650"/>
                  <a:gd name="connsiteY12" fmla="*/ 3082645 h 3082645"/>
                  <a:gd name="connsiteX0-1" fmla="*/ 950601 w 3475650"/>
                  <a:gd name="connsiteY0-2" fmla="*/ 3082645 h 3082645"/>
                  <a:gd name="connsiteX1-3" fmla="*/ 2525075 w 3475650"/>
                  <a:gd name="connsiteY1-4" fmla="*/ 3082645 h 3082645"/>
                  <a:gd name="connsiteX2-5" fmla="*/ 2679028 w 3475650"/>
                  <a:gd name="connsiteY2-6" fmla="*/ 2993745 h 3082645"/>
                  <a:gd name="connsiteX3-7" fmla="*/ 3466261 w 3475650"/>
                  <a:gd name="connsiteY3-8" fmla="*/ 1630209 h 3082645"/>
                  <a:gd name="connsiteX4-9" fmla="*/ 3466254 w 3475650"/>
                  <a:gd name="connsiteY4-10" fmla="*/ 1452423 h 3082645"/>
                  <a:gd name="connsiteX5-11" fmla="*/ 2679021 w 3475650"/>
                  <a:gd name="connsiteY5-12" fmla="*/ 88887 h 3082645"/>
                  <a:gd name="connsiteX6-13" fmla="*/ 2525051 w 3475650"/>
                  <a:gd name="connsiteY6-14" fmla="*/ 0 h 3082645"/>
                  <a:gd name="connsiteX7-15" fmla="*/ 950576 w 3475650"/>
                  <a:gd name="connsiteY7-16" fmla="*/ 0 h 3082645"/>
                  <a:gd name="connsiteX8-17" fmla="*/ 796623 w 3475650"/>
                  <a:gd name="connsiteY8-18" fmla="*/ 88900 h 3082645"/>
                  <a:gd name="connsiteX9-19" fmla="*/ 9390 w 3475650"/>
                  <a:gd name="connsiteY9-20" fmla="*/ 1452436 h 3082645"/>
                  <a:gd name="connsiteX10-21" fmla="*/ 9398 w 3475650"/>
                  <a:gd name="connsiteY10-22" fmla="*/ 1630223 h 3082645"/>
                  <a:gd name="connsiteX11-23" fmla="*/ 796631 w 3475650"/>
                  <a:gd name="connsiteY11-24" fmla="*/ 2993759 h 3082645"/>
                  <a:gd name="connsiteX12-25" fmla="*/ 950601 w 3475650"/>
                  <a:gd name="connsiteY12-26" fmla="*/ 3082645 h 3082645"/>
                  <a:gd name="connsiteX0-27" fmla="*/ 950601 w 3475650"/>
                  <a:gd name="connsiteY0-28" fmla="*/ 3082645 h 3082645"/>
                  <a:gd name="connsiteX1-29" fmla="*/ 2525075 w 3475650"/>
                  <a:gd name="connsiteY1-30" fmla="*/ 3082645 h 3082645"/>
                  <a:gd name="connsiteX2-31" fmla="*/ 2679028 w 3475650"/>
                  <a:gd name="connsiteY2-32" fmla="*/ 2993745 h 3082645"/>
                  <a:gd name="connsiteX3-33" fmla="*/ 3466261 w 3475650"/>
                  <a:gd name="connsiteY3-34" fmla="*/ 1630209 h 3082645"/>
                  <a:gd name="connsiteX4-35" fmla="*/ 3466254 w 3475650"/>
                  <a:gd name="connsiteY4-36" fmla="*/ 1452423 h 3082645"/>
                  <a:gd name="connsiteX5-37" fmla="*/ 2679021 w 3475650"/>
                  <a:gd name="connsiteY5-38" fmla="*/ 88887 h 3082645"/>
                  <a:gd name="connsiteX6-39" fmla="*/ 2525051 w 3475650"/>
                  <a:gd name="connsiteY6-40" fmla="*/ 0 h 3082645"/>
                  <a:gd name="connsiteX7-41" fmla="*/ 950576 w 3475650"/>
                  <a:gd name="connsiteY7-42" fmla="*/ 0 h 3082645"/>
                  <a:gd name="connsiteX8-43" fmla="*/ 796623 w 3475650"/>
                  <a:gd name="connsiteY8-44" fmla="*/ 88900 h 3082645"/>
                  <a:gd name="connsiteX9-45" fmla="*/ 9390 w 3475650"/>
                  <a:gd name="connsiteY9-46" fmla="*/ 1452436 h 3082645"/>
                  <a:gd name="connsiteX10-47" fmla="*/ 9398 w 3475650"/>
                  <a:gd name="connsiteY10-48" fmla="*/ 1630223 h 3082645"/>
                  <a:gd name="connsiteX11-49" fmla="*/ 796631 w 3475650"/>
                  <a:gd name="connsiteY11-50" fmla="*/ 2993759 h 3082645"/>
                  <a:gd name="connsiteX12-51" fmla="*/ 950601 w 3475650"/>
                  <a:gd name="connsiteY12-52" fmla="*/ 3082645 h 3082645"/>
                  <a:gd name="connsiteX0-53" fmla="*/ 950601 w 3475650"/>
                  <a:gd name="connsiteY0-54" fmla="*/ 3082645 h 3082645"/>
                  <a:gd name="connsiteX1-55" fmla="*/ 2525075 w 3475650"/>
                  <a:gd name="connsiteY1-56" fmla="*/ 3082645 h 3082645"/>
                  <a:gd name="connsiteX2-57" fmla="*/ 2679028 w 3475650"/>
                  <a:gd name="connsiteY2-58" fmla="*/ 2993745 h 3082645"/>
                  <a:gd name="connsiteX3-59" fmla="*/ 3466261 w 3475650"/>
                  <a:gd name="connsiteY3-60" fmla="*/ 1630209 h 3082645"/>
                  <a:gd name="connsiteX4-61" fmla="*/ 3466254 w 3475650"/>
                  <a:gd name="connsiteY4-62" fmla="*/ 1452423 h 3082645"/>
                  <a:gd name="connsiteX5-63" fmla="*/ 2679021 w 3475650"/>
                  <a:gd name="connsiteY5-64" fmla="*/ 88887 h 3082645"/>
                  <a:gd name="connsiteX6-65" fmla="*/ 2525051 w 3475650"/>
                  <a:gd name="connsiteY6-66" fmla="*/ 0 h 3082645"/>
                  <a:gd name="connsiteX7-67" fmla="*/ 950576 w 3475650"/>
                  <a:gd name="connsiteY7-68" fmla="*/ 0 h 3082645"/>
                  <a:gd name="connsiteX8-69" fmla="*/ 796623 w 3475650"/>
                  <a:gd name="connsiteY8-70" fmla="*/ 88900 h 3082645"/>
                  <a:gd name="connsiteX9-71" fmla="*/ 9390 w 3475650"/>
                  <a:gd name="connsiteY9-72" fmla="*/ 1452436 h 3082645"/>
                  <a:gd name="connsiteX10-73" fmla="*/ 9398 w 3475650"/>
                  <a:gd name="connsiteY10-74" fmla="*/ 1630223 h 3082645"/>
                  <a:gd name="connsiteX11-75" fmla="*/ 796631 w 3475650"/>
                  <a:gd name="connsiteY11-76" fmla="*/ 2993759 h 3082645"/>
                  <a:gd name="connsiteX12-77" fmla="*/ 950601 w 3475650"/>
                  <a:gd name="connsiteY12-78" fmla="*/ 3082645 h 3082645"/>
                  <a:gd name="connsiteX0-79" fmla="*/ 950601 w 3475650"/>
                  <a:gd name="connsiteY0-80" fmla="*/ 3082645 h 3082645"/>
                  <a:gd name="connsiteX1-81" fmla="*/ 2525075 w 3475650"/>
                  <a:gd name="connsiteY1-82" fmla="*/ 3082645 h 3082645"/>
                  <a:gd name="connsiteX2-83" fmla="*/ 2679028 w 3475650"/>
                  <a:gd name="connsiteY2-84" fmla="*/ 2993745 h 3082645"/>
                  <a:gd name="connsiteX3-85" fmla="*/ 3466261 w 3475650"/>
                  <a:gd name="connsiteY3-86" fmla="*/ 1630209 h 3082645"/>
                  <a:gd name="connsiteX4-87" fmla="*/ 3466254 w 3475650"/>
                  <a:gd name="connsiteY4-88" fmla="*/ 1452423 h 3082645"/>
                  <a:gd name="connsiteX5-89" fmla="*/ 2679021 w 3475650"/>
                  <a:gd name="connsiteY5-90" fmla="*/ 88887 h 3082645"/>
                  <a:gd name="connsiteX6-91" fmla="*/ 2525051 w 3475650"/>
                  <a:gd name="connsiteY6-92" fmla="*/ 0 h 3082645"/>
                  <a:gd name="connsiteX7-93" fmla="*/ 950576 w 3475650"/>
                  <a:gd name="connsiteY7-94" fmla="*/ 0 h 3082645"/>
                  <a:gd name="connsiteX8-95" fmla="*/ 796623 w 3475650"/>
                  <a:gd name="connsiteY8-96" fmla="*/ 88900 h 3082645"/>
                  <a:gd name="connsiteX9-97" fmla="*/ 9390 w 3475650"/>
                  <a:gd name="connsiteY9-98" fmla="*/ 1452436 h 3082645"/>
                  <a:gd name="connsiteX10-99" fmla="*/ 9398 w 3475650"/>
                  <a:gd name="connsiteY10-100" fmla="*/ 1630223 h 3082645"/>
                  <a:gd name="connsiteX11-101" fmla="*/ 796631 w 3475650"/>
                  <a:gd name="connsiteY11-102" fmla="*/ 2993759 h 3082645"/>
                  <a:gd name="connsiteX12-103" fmla="*/ 950601 w 3475650"/>
                  <a:gd name="connsiteY12-104" fmla="*/ 3082645 h 3082645"/>
                  <a:gd name="connsiteX0-105" fmla="*/ 950601 w 3475650"/>
                  <a:gd name="connsiteY0-106" fmla="*/ 3082645 h 3082645"/>
                  <a:gd name="connsiteX1-107" fmla="*/ 2525075 w 3475650"/>
                  <a:gd name="connsiteY1-108" fmla="*/ 3082645 h 3082645"/>
                  <a:gd name="connsiteX2-109" fmla="*/ 2679028 w 3475650"/>
                  <a:gd name="connsiteY2-110" fmla="*/ 2993745 h 3082645"/>
                  <a:gd name="connsiteX3-111" fmla="*/ 3466261 w 3475650"/>
                  <a:gd name="connsiteY3-112" fmla="*/ 1630209 h 3082645"/>
                  <a:gd name="connsiteX4-113" fmla="*/ 3466254 w 3475650"/>
                  <a:gd name="connsiteY4-114" fmla="*/ 1452423 h 3082645"/>
                  <a:gd name="connsiteX5-115" fmla="*/ 2679021 w 3475650"/>
                  <a:gd name="connsiteY5-116" fmla="*/ 88887 h 3082645"/>
                  <a:gd name="connsiteX6-117" fmla="*/ 2525051 w 3475650"/>
                  <a:gd name="connsiteY6-118" fmla="*/ 0 h 3082645"/>
                  <a:gd name="connsiteX7-119" fmla="*/ 950576 w 3475650"/>
                  <a:gd name="connsiteY7-120" fmla="*/ 0 h 3082645"/>
                  <a:gd name="connsiteX8-121" fmla="*/ 796623 w 3475650"/>
                  <a:gd name="connsiteY8-122" fmla="*/ 88900 h 3082645"/>
                  <a:gd name="connsiteX9-123" fmla="*/ 9390 w 3475650"/>
                  <a:gd name="connsiteY9-124" fmla="*/ 1452436 h 3082645"/>
                  <a:gd name="connsiteX10-125" fmla="*/ 9398 w 3475650"/>
                  <a:gd name="connsiteY10-126" fmla="*/ 1630223 h 3082645"/>
                  <a:gd name="connsiteX11-127" fmla="*/ 796631 w 3475650"/>
                  <a:gd name="connsiteY11-128" fmla="*/ 2993759 h 3082645"/>
                  <a:gd name="connsiteX12-129" fmla="*/ 950601 w 3475650"/>
                  <a:gd name="connsiteY12-130" fmla="*/ 3082645 h 3082645"/>
                  <a:gd name="connsiteX0-131" fmla="*/ 950601 w 3475653"/>
                  <a:gd name="connsiteY0-132" fmla="*/ 3082645 h 3082645"/>
                  <a:gd name="connsiteX1-133" fmla="*/ 2525075 w 3475653"/>
                  <a:gd name="connsiteY1-134" fmla="*/ 3082645 h 3082645"/>
                  <a:gd name="connsiteX2-135" fmla="*/ 2679028 w 3475653"/>
                  <a:gd name="connsiteY2-136" fmla="*/ 2993745 h 3082645"/>
                  <a:gd name="connsiteX3-137" fmla="*/ 3466261 w 3475653"/>
                  <a:gd name="connsiteY3-138" fmla="*/ 1630209 h 3082645"/>
                  <a:gd name="connsiteX4-139" fmla="*/ 3466254 w 3475653"/>
                  <a:gd name="connsiteY4-140" fmla="*/ 1452423 h 3082645"/>
                  <a:gd name="connsiteX5-141" fmla="*/ 2679021 w 3475653"/>
                  <a:gd name="connsiteY5-142" fmla="*/ 88887 h 3082645"/>
                  <a:gd name="connsiteX6-143" fmla="*/ 2525051 w 3475653"/>
                  <a:gd name="connsiteY6-144" fmla="*/ 0 h 3082645"/>
                  <a:gd name="connsiteX7-145" fmla="*/ 950576 w 3475653"/>
                  <a:gd name="connsiteY7-146" fmla="*/ 0 h 3082645"/>
                  <a:gd name="connsiteX8-147" fmla="*/ 796623 w 3475653"/>
                  <a:gd name="connsiteY8-148" fmla="*/ 88900 h 3082645"/>
                  <a:gd name="connsiteX9-149" fmla="*/ 9390 w 3475653"/>
                  <a:gd name="connsiteY9-150" fmla="*/ 1452436 h 3082645"/>
                  <a:gd name="connsiteX10-151" fmla="*/ 9398 w 3475653"/>
                  <a:gd name="connsiteY10-152" fmla="*/ 1630223 h 3082645"/>
                  <a:gd name="connsiteX11-153" fmla="*/ 796631 w 3475653"/>
                  <a:gd name="connsiteY11-154" fmla="*/ 2993759 h 3082645"/>
                  <a:gd name="connsiteX12-155" fmla="*/ 950601 w 3475653"/>
                  <a:gd name="connsiteY12-156" fmla="*/ 3082645 h 3082645"/>
                  <a:gd name="connsiteX0-157" fmla="*/ 950601 w 3490661"/>
                  <a:gd name="connsiteY0-158" fmla="*/ 3082645 h 3082645"/>
                  <a:gd name="connsiteX1-159" fmla="*/ 2525075 w 3490661"/>
                  <a:gd name="connsiteY1-160" fmla="*/ 3082645 h 3082645"/>
                  <a:gd name="connsiteX2-161" fmla="*/ 2679028 w 3490661"/>
                  <a:gd name="connsiteY2-162" fmla="*/ 2993745 h 3082645"/>
                  <a:gd name="connsiteX3-163" fmla="*/ 3466261 w 3490661"/>
                  <a:gd name="connsiteY3-164" fmla="*/ 1630209 h 3082645"/>
                  <a:gd name="connsiteX4-165" fmla="*/ 3466254 w 3490661"/>
                  <a:gd name="connsiteY4-166" fmla="*/ 1452423 h 3082645"/>
                  <a:gd name="connsiteX5-167" fmla="*/ 2679021 w 3490661"/>
                  <a:gd name="connsiteY5-168" fmla="*/ 88887 h 3082645"/>
                  <a:gd name="connsiteX6-169" fmla="*/ 2525051 w 3490661"/>
                  <a:gd name="connsiteY6-170" fmla="*/ 0 h 3082645"/>
                  <a:gd name="connsiteX7-171" fmla="*/ 950576 w 3490661"/>
                  <a:gd name="connsiteY7-172" fmla="*/ 0 h 3082645"/>
                  <a:gd name="connsiteX8-173" fmla="*/ 796623 w 3490661"/>
                  <a:gd name="connsiteY8-174" fmla="*/ 88900 h 3082645"/>
                  <a:gd name="connsiteX9-175" fmla="*/ 9390 w 3490661"/>
                  <a:gd name="connsiteY9-176" fmla="*/ 1452436 h 3082645"/>
                  <a:gd name="connsiteX10-177" fmla="*/ 9398 w 3490661"/>
                  <a:gd name="connsiteY10-178" fmla="*/ 1630223 h 3082645"/>
                  <a:gd name="connsiteX11-179" fmla="*/ 796631 w 3490661"/>
                  <a:gd name="connsiteY11-180" fmla="*/ 2993759 h 3082645"/>
                  <a:gd name="connsiteX12-181" fmla="*/ 950601 w 3490661"/>
                  <a:gd name="connsiteY12-182" fmla="*/ 3082645 h 3082645"/>
                  <a:gd name="connsiteX0-183" fmla="*/ 950601 w 3490661"/>
                  <a:gd name="connsiteY0-184" fmla="*/ 3082645 h 3082645"/>
                  <a:gd name="connsiteX1-185" fmla="*/ 2525075 w 3490661"/>
                  <a:gd name="connsiteY1-186" fmla="*/ 3082645 h 3082645"/>
                  <a:gd name="connsiteX2-187" fmla="*/ 2679028 w 3490661"/>
                  <a:gd name="connsiteY2-188" fmla="*/ 2993745 h 3082645"/>
                  <a:gd name="connsiteX3-189" fmla="*/ 3466261 w 3490661"/>
                  <a:gd name="connsiteY3-190" fmla="*/ 1630209 h 3082645"/>
                  <a:gd name="connsiteX4-191" fmla="*/ 3466254 w 3490661"/>
                  <a:gd name="connsiteY4-192" fmla="*/ 1452423 h 3082645"/>
                  <a:gd name="connsiteX5-193" fmla="*/ 2679021 w 3490661"/>
                  <a:gd name="connsiteY5-194" fmla="*/ 88887 h 3082645"/>
                  <a:gd name="connsiteX6-195" fmla="*/ 2525051 w 3490661"/>
                  <a:gd name="connsiteY6-196" fmla="*/ 0 h 3082645"/>
                  <a:gd name="connsiteX7-197" fmla="*/ 950576 w 3490661"/>
                  <a:gd name="connsiteY7-198" fmla="*/ 0 h 3082645"/>
                  <a:gd name="connsiteX8-199" fmla="*/ 796623 w 3490661"/>
                  <a:gd name="connsiteY8-200" fmla="*/ 88900 h 3082645"/>
                  <a:gd name="connsiteX9-201" fmla="*/ 9390 w 3490661"/>
                  <a:gd name="connsiteY9-202" fmla="*/ 1452436 h 3082645"/>
                  <a:gd name="connsiteX10-203" fmla="*/ 9398 w 3490661"/>
                  <a:gd name="connsiteY10-204" fmla="*/ 1630223 h 3082645"/>
                  <a:gd name="connsiteX11-205" fmla="*/ 796631 w 3490661"/>
                  <a:gd name="connsiteY11-206" fmla="*/ 2993759 h 3082645"/>
                  <a:gd name="connsiteX12-207" fmla="*/ 950601 w 3490661"/>
                  <a:gd name="connsiteY12-208" fmla="*/ 3082645 h 3082645"/>
                  <a:gd name="connsiteX0-209" fmla="*/ 950601 w 3490661"/>
                  <a:gd name="connsiteY0-210" fmla="*/ 3082645 h 3082645"/>
                  <a:gd name="connsiteX1-211" fmla="*/ 2525075 w 3490661"/>
                  <a:gd name="connsiteY1-212" fmla="*/ 3082645 h 3082645"/>
                  <a:gd name="connsiteX2-213" fmla="*/ 2679028 w 3490661"/>
                  <a:gd name="connsiteY2-214" fmla="*/ 2993745 h 3082645"/>
                  <a:gd name="connsiteX3-215" fmla="*/ 3466261 w 3490661"/>
                  <a:gd name="connsiteY3-216" fmla="*/ 1630209 h 3082645"/>
                  <a:gd name="connsiteX4-217" fmla="*/ 3466254 w 3490661"/>
                  <a:gd name="connsiteY4-218" fmla="*/ 1452423 h 3082645"/>
                  <a:gd name="connsiteX5-219" fmla="*/ 2679021 w 3490661"/>
                  <a:gd name="connsiteY5-220" fmla="*/ 88887 h 3082645"/>
                  <a:gd name="connsiteX6-221" fmla="*/ 2525051 w 3490661"/>
                  <a:gd name="connsiteY6-222" fmla="*/ 0 h 3082645"/>
                  <a:gd name="connsiteX7-223" fmla="*/ 950576 w 3490661"/>
                  <a:gd name="connsiteY7-224" fmla="*/ 0 h 3082645"/>
                  <a:gd name="connsiteX8-225" fmla="*/ 796623 w 3490661"/>
                  <a:gd name="connsiteY8-226" fmla="*/ 88900 h 3082645"/>
                  <a:gd name="connsiteX9-227" fmla="*/ 9390 w 3490661"/>
                  <a:gd name="connsiteY9-228" fmla="*/ 1452436 h 3082645"/>
                  <a:gd name="connsiteX10-229" fmla="*/ 9398 w 3490661"/>
                  <a:gd name="connsiteY10-230" fmla="*/ 1630223 h 3082645"/>
                  <a:gd name="connsiteX11-231" fmla="*/ 796631 w 3490661"/>
                  <a:gd name="connsiteY11-232" fmla="*/ 2993759 h 3082645"/>
                  <a:gd name="connsiteX12-233" fmla="*/ 950601 w 3490661"/>
                  <a:gd name="connsiteY12-234" fmla="*/ 3082645 h 3082645"/>
                  <a:gd name="connsiteX0-235" fmla="*/ 950601 w 3490661"/>
                  <a:gd name="connsiteY0-236" fmla="*/ 3082645 h 3082645"/>
                  <a:gd name="connsiteX1-237" fmla="*/ 2525075 w 3490661"/>
                  <a:gd name="connsiteY1-238" fmla="*/ 3082645 h 3082645"/>
                  <a:gd name="connsiteX2-239" fmla="*/ 2679028 w 3490661"/>
                  <a:gd name="connsiteY2-240" fmla="*/ 2993745 h 3082645"/>
                  <a:gd name="connsiteX3-241" fmla="*/ 3466261 w 3490661"/>
                  <a:gd name="connsiteY3-242" fmla="*/ 1630209 h 3082645"/>
                  <a:gd name="connsiteX4-243" fmla="*/ 3466254 w 3490661"/>
                  <a:gd name="connsiteY4-244" fmla="*/ 1452423 h 3082645"/>
                  <a:gd name="connsiteX5-245" fmla="*/ 2679021 w 3490661"/>
                  <a:gd name="connsiteY5-246" fmla="*/ 88887 h 3082645"/>
                  <a:gd name="connsiteX6-247" fmla="*/ 2525051 w 3490661"/>
                  <a:gd name="connsiteY6-248" fmla="*/ 0 h 3082645"/>
                  <a:gd name="connsiteX7-249" fmla="*/ 950576 w 3490661"/>
                  <a:gd name="connsiteY7-250" fmla="*/ 0 h 3082645"/>
                  <a:gd name="connsiteX8-251" fmla="*/ 796623 w 3490661"/>
                  <a:gd name="connsiteY8-252" fmla="*/ 88900 h 3082645"/>
                  <a:gd name="connsiteX9-253" fmla="*/ 9390 w 3490661"/>
                  <a:gd name="connsiteY9-254" fmla="*/ 1452436 h 3082645"/>
                  <a:gd name="connsiteX10-255" fmla="*/ 9398 w 3490661"/>
                  <a:gd name="connsiteY10-256" fmla="*/ 1630223 h 3082645"/>
                  <a:gd name="connsiteX11-257" fmla="*/ 796631 w 3490661"/>
                  <a:gd name="connsiteY11-258" fmla="*/ 2993759 h 3082645"/>
                  <a:gd name="connsiteX12-259" fmla="*/ 950601 w 3490661"/>
                  <a:gd name="connsiteY12-260" fmla="*/ 3082645 h 3082645"/>
                  <a:gd name="connsiteX0-261" fmla="*/ 950601 w 3490661"/>
                  <a:gd name="connsiteY0-262" fmla="*/ 3082645 h 3082645"/>
                  <a:gd name="connsiteX1-263" fmla="*/ 2525075 w 3490661"/>
                  <a:gd name="connsiteY1-264" fmla="*/ 3082645 h 3082645"/>
                  <a:gd name="connsiteX2-265" fmla="*/ 2679028 w 3490661"/>
                  <a:gd name="connsiteY2-266" fmla="*/ 2993745 h 3082645"/>
                  <a:gd name="connsiteX3-267" fmla="*/ 3466261 w 3490661"/>
                  <a:gd name="connsiteY3-268" fmla="*/ 1630209 h 3082645"/>
                  <a:gd name="connsiteX4-269" fmla="*/ 3466254 w 3490661"/>
                  <a:gd name="connsiteY4-270" fmla="*/ 1452423 h 3082645"/>
                  <a:gd name="connsiteX5-271" fmla="*/ 2679021 w 3490661"/>
                  <a:gd name="connsiteY5-272" fmla="*/ 88887 h 3082645"/>
                  <a:gd name="connsiteX6-273" fmla="*/ 2525051 w 3490661"/>
                  <a:gd name="connsiteY6-274" fmla="*/ 0 h 3082645"/>
                  <a:gd name="connsiteX7-275" fmla="*/ 950576 w 3490661"/>
                  <a:gd name="connsiteY7-276" fmla="*/ 0 h 3082645"/>
                  <a:gd name="connsiteX8-277" fmla="*/ 796623 w 3490661"/>
                  <a:gd name="connsiteY8-278" fmla="*/ 88900 h 3082645"/>
                  <a:gd name="connsiteX9-279" fmla="*/ 9390 w 3490661"/>
                  <a:gd name="connsiteY9-280" fmla="*/ 1452436 h 3082645"/>
                  <a:gd name="connsiteX10-281" fmla="*/ 9398 w 3490661"/>
                  <a:gd name="connsiteY10-282" fmla="*/ 1630223 h 3082645"/>
                  <a:gd name="connsiteX11-283" fmla="*/ 796631 w 3490661"/>
                  <a:gd name="connsiteY11-284" fmla="*/ 2993759 h 3082645"/>
                  <a:gd name="connsiteX12-285" fmla="*/ 950601 w 3490661"/>
                  <a:gd name="connsiteY12-286" fmla="*/ 3082645 h 3082645"/>
                  <a:gd name="connsiteX0-287" fmla="*/ 950601 w 3490661"/>
                  <a:gd name="connsiteY0-288" fmla="*/ 3082645 h 3082645"/>
                  <a:gd name="connsiteX1-289" fmla="*/ 2525075 w 3490661"/>
                  <a:gd name="connsiteY1-290" fmla="*/ 3082645 h 3082645"/>
                  <a:gd name="connsiteX2-291" fmla="*/ 2679028 w 3490661"/>
                  <a:gd name="connsiteY2-292" fmla="*/ 2993745 h 3082645"/>
                  <a:gd name="connsiteX3-293" fmla="*/ 3466261 w 3490661"/>
                  <a:gd name="connsiteY3-294" fmla="*/ 1630209 h 3082645"/>
                  <a:gd name="connsiteX4-295" fmla="*/ 3466254 w 3490661"/>
                  <a:gd name="connsiteY4-296" fmla="*/ 1452423 h 3082645"/>
                  <a:gd name="connsiteX5-297" fmla="*/ 2679021 w 3490661"/>
                  <a:gd name="connsiteY5-298" fmla="*/ 88887 h 3082645"/>
                  <a:gd name="connsiteX6-299" fmla="*/ 2525051 w 3490661"/>
                  <a:gd name="connsiteY6-300" fmla="*/ 0 h 3082645"/>
                  <a:gd name="connsiteX7-301" fmla="*/ 950576 w 3490661"/>
                  <a:gd name="connsiteY7-302" fmla="*/ 0 h 3082645"/>
                  <a:gd name="connsiteX8-303" fmla="*/ 796623 w 3490661"/>
                  <a:gd name="connsiteY8-304" fmla="*/ 88900 h 3082645"/>
                  <a:gd name="connsiteX9-305" fmla="*/ 9390 w 3490661"/>
                  <a:gd name="connsiteY9-306" fmla="*/ 1452436 h 3082645"/>
                  <a:gd name="connsiteX10-307" fmla="*/ 9398 w 3490661"/>
                  <a:gd name="connsiteY10-308" fmla="*/ 1630223 h 3082645"/>
                  <a:gd name="connsiteX11-309" fmla="*/ 796631 w 3490661"/>
                  <a:gd name="connsiteY11-310" fmla="*/ 2993759 h 3082645"/>
                  <a:gd name="connsiteX12-311" fmla="*/ 950601 w 3490661"/>
                  <a:gd name="connsiteY12-312" fmla="*/ 3082645 h 3082645"/>
                  <a:gd name="connsiteX0-313" fmla="*/ 950601 w 3490661"/>
                  <a:gd name="connsiteY0-314" fmla="*/ 3082645 h 3082645"/>
                  <a:gd name="connsiteX1-315" fmla="*/ 2525075 w 3490661"/>
                  <a:gd name="connsiteY1-316" fmla="*/ 3082645 h 3082645"/>
                  <a:gd name="connsiteX2-317" fmla="*/ 2679028 w 3490661"/>
                  <a:gd name="connsiteY2-318" fmla="*/ 2993745 h 3082645"/>
                  <a:gd name="connsiteX3-319" fmla="*/ 3466261 w 3490661"/>
                  <a:gd name="connsiteY3-320" fmla="*/ 1630209 h 3082645"/>
                  <a:gd name="connsiteX4-321" fmla="*/ 3466254 w 3490661"/>
                  <a:gd name="connsiteY4-322" fmla="*/ 1452423 h 3082645"/>
                  <a:gd name="connsiteX5-323" fmla="*/ 2679021 w 3490661"/>
                  <a:gd name="connsiteY5-324" fmla="*/ 88887 h 3082645"/>
                  <a:gd name="connsiteX6-325" fmla="*/ 2525051 w 3490661"/>
                  <a:gd name="connsiteY6-326" fmla="*/ 0 h 3082645"/>
                  <a:gd name="connsiteX7-327" fmla="*/ 950576 w 3490661"/>
                  <a:gd name="connsiteY7-328" fmla="*/ 0 h 3082645"/>
                  <a:gd name="connsiteX8-329" fmla="*/ 796623 w 3490661"/>
                  <a:gd name="connsiteY8-330" fmla="*/ 88900 h 3082645"/>
                  <a:gd name="connsiteX9-331" fmla="*/ 9390 w 3490661"/>
                  <a:gd name="connsiteY9-332" fmla="*/ 1452436 h 3082645"/>
                  <a:gd name="connsiteX10-333" fmla="*/ 9398 w 3490661"/>
                  <a:gd name="connsiteY10-334" fmla="*/ 1630223 h 3082645"/>
                  <a:gd name="connsiteX11-335" fmla="*/ 796631 w 3490661"/>
                  <a:gd name="connsiteY11-336" fmla="*/ 2993759 h 3082645"/>
                  <a:gd name="connsiteX12-337" fmla="*/ 950601 w 3490661"/>
                  <a:gd name="connsiteY12-338" fmla="*/ 3082645 h 3082645"/>
                  <a:gd name="connsiteX0-339" fmla="*/ 950601 w 3490661"/>
                  <a:gd name="connsiteY0-340" fmla="*/ 3082645 h 3082645"/>
                  <a:gd name="connsiteX1-341" fmla="*/ 2525075 w 3490661"/>
                  <a:gd name="connsiteY1-342" fmla="*/ 3082645 h 3082645"/>
                  <a:gd name="connsiteX2-343" fmla="*/ 2679028 w 3490661"/>
                  <a:gd name="connsiteY2-344" fmla="*/ 2993745 h 3082645"/>
                  <a:gd name="connsiteX3-345" fmla="*/ 3466261 w 3490661"/>
                  <a:gd name="connsiteY3-346" fmla="*/ 1630209 h 3082645"/>
                  <a:gd name="connsiteX4-347" fmla="*/ 3466254 w 3490661"/>
                  <a:gd name="connsiteY4-348" fmla="*/ 1452423 h 3082645"/>
                  <a:gd name="connsiteX5-349" fmla="*/ 2679021 w 3490661"/>
                  <a:gd name="connsiteY5-350" fmla="*/ 88887 h 3082645"/>
                  <a:gd name="connsiteX6-351" fmla="*/ 2525051 w 3490661"/>
                  <a:gd name="connsiteY6-352" fmla="*/ 0 h 3082645"/>
                  <a:gd name="connsiteX7-353" fmla="*/ 950576 w 3490661"/>
                  <a:gd name="connsiteY7-354" fmla="*/ 0 h 3082645"/>
                  <a:gd name="connsiteX8-355" fmla="*/ 796623 w 3490661"/>
                  <a:gd name="connsiteY8-356" fmla="*/ 88900 h 3082645"/>
                  <a:gd name="connsiteX9-357" fmla="*/ 9390 w 3490661"/>
                  <a:gd name="connsiteY9-358" fmla="*/ 1452436 h 3082645"/>
                  <a:gd name="connsiteX10-359" fmla="*/ 9398 w 3490661"/>
                  <a:gd name="connsiteY10-360" fmla="*/ 1630223 h 3082645"/>
                  <a:gd name="connsiteX11-361" fmla="*/ 796631 w 3490661"/>
                  <a:gd name="connsiteY11-362" fmla="*/ 2993759 h 3082645"/>
                  <a:gd name="connsiteX12-363" fmla="*/ 950601 w 3490661"/>
                  <a:gd name="connsiteY12-364" fmla="*/ 3082645 h 3082645"/>
                  <a:gd name="connsiteX0-365" fmla="*/ 950601 w 3490661"/>
                  <a:gd name="connsiteY0-366" fmla="*/ 3082645 h 3082645"/>
                  <a:gd name="connsiteX1-367" fmla="*/ 2525075 w 3490661"/>
                  <a:gd name="connsiteY1-368" fmla="*/ 3082645 h 3082645"/>
                  <a:gd name="connsiteX2-369" fmla="*/ 2679028 w 3490661"/>
                  <a:gd name="connsiteY2-370" fmla="*/ 2993745 h 3082645"/>
                  <a:gd name="connsiteX3-371" fmla="*/ 3466261 w 3490661"/>
                  <a:gd name="connsiteY3-372" fmla="*/ 1630209 h 3082645"/>
                  <a:gd name="connsiteX4-373" fmla="*/ 3466254 w 3490661"/>
                  <a:gd name="connsiteY4-374" fmla="*/ 1452423 h 3082645"/>
                  <a:gd name="connsiteX5-375" fmla="*/ 2679021 w 3490661"/>
                  <a:gd name="connsiteY5-376" fmla="*/ 88887 h 3082645"/>
                  <a:gd name="connsiteX6-377" fmla="*/ 2525051 w 3490661"/>
                  <a:gd name="connsiteY6-378" fmla="*/ 0 h 3082645"/>
                  <a:gd name="connsiteX7-379" fmla="*/ 950576 w 3490661"/>
                  <a:gd name="connsiteY7-380" fmla="*/ 0 h 3082645"/>
                  <a:gd name="connsiteX8-381" fmla="*/ 796623 w 3490661"/>
                  <a:gd name="connsiteY8-382" fmla="*/ 88900 h 3082645"/>
                  <a:gd name="connsiteX9-383" fmla="*/ 9390 w 3490661"/>
                  <a:gd name="connsiteY9-384" fmla="*/ 1452436 h 3082645"/>
                  <a:gd name="connsiteX10-385" fmla="*/ 9398 w 3490661"/>
                  <a:gd name="connsiteY10-386" fmla="*/ 1630223 h 3082645"/>
                  <a:gd name="connsiteX11-387" fmla="*/ 796631 w 3490661"/>
                  <a:gd name="connsiteY11-388" fmla="*/ 2993759 h 3082645"/>
                  <a:gd name="connsiteX12-389" fmla="*/ 950601 w 3490661"/>
                  <a:gd name="connsiteY12-390" fmla="*/ 3082645 h 3082645"/>
                  <a:gd name="connsiteX0-391" fmla="*/ 950601 w 3490661"/>
                  <a:gd name="connsiteY0-392" fmla="*/ 3082645 h 3082645"/>
                  <a:gd name="connsiteX1-393" fmla="*/ 2525075 w 3490661"/>
                  <a:gd name="connsiteY1-394" fmla="*/ 3082645 h 3082645"/>
                  <a:gd name="connsiteX2-395" fmla="*/ 2679028 w 3490661"/>
                  <a:gd name="connsiteY2-396" fmla="*/ 2993745 h 3082645"/>
                  <a:gd name="connsiteX3-397" fmla="*/ 3466261 w 3490661"/>
                  <a:gd name="connsiteY3-398" fmla="*/ 1630209 h 3082645"/>
                  <a:gd name="connsiteX4-399" fmla="*/ 3466254 w 3490661"/>
                  <a:gd name="connsiteY4-400" fmla="*/ 1452423 h 3082645"/>
                  <a:gd name="connsiteX5-401" fmla="*/ 2679021 w 3490661"/>
                  <a:gd name="connsiteY5-402" fmla="*/ 88887 h 3082645"/>
                  <a:gd name="connsiteX6-403" fmla="*/ 2525051 w 3490661"/>
                  <a:gd name="connsiteY6-404" fmla="*/ 0 h 3082645"/>
                  <a:gd name="connsiteX7-405" fmla="*/ 950576 w 3490661"/>
                  <a:gd name="connsiteY7-406" fmla="*/ 0 h 3082645"/>
                  <a:gd name="connsiteX8-407" fmla="*/ 796623 w 3490661"/>
                  <a:gd name="connsiteY8-408" fmla="*/ 88900 h 3082645"/>
                  <a:gd name="connsiteX9-409" fmla="*/ 9390 w 3490661"/>
                  <a:gd name="connsiteY9-410" fmla="*/ 1452436 h 3082645"/>
                  <a:gd name="connsiteX10-411" fmla="*/ 9398 w 3490661"/>
                  <a:gd name="connsiteY10-412" fmla="*/ 1630223 h 3082645"/>
                  <a:gd name="connsiteX11-413" fmla="*/ 796631 w 3490661"/>
                  <a:gd name="connsiteY11-414" fmla="*/ 2993759 h 3082645"/>
                  <a:gd name="connsiteX12-415" fmla="*/ 950601 w 3490661"/>
                  <a:gd name="connsiteY12-416" fmla="*/ 3082645 h 3082645"/>
                  <a:gd name="connsiteX0-417" fmla="*/ 950601 w 3490661"/>
                  <a:gd name="connsiteY0-418" fmla="*/ 3082645 h 3082645"/>
                  <a:gd name="connsiteX1-419" fmla="*/ 2525075 w 3490661"/>
                  <a:gd name="connsiteY1-420" fmla="*/ 3082645 h 3082645"/>
                  <a:gd name="connsiteX2-421" fmla="*/ 2679028 w 3490661"/>
                  <a:gd name="connsiteY2-422" fmla="*/ 2993745 h 3082645"/>
                  <a:gd name="connsiteX3-423" fmla="*/ 3466261 w 3490661"/>
                  <a:gd name="connsiteY3-424" fmla="*/ 1630209 h 3082645"/>
                  <a:gd name="connsiteX4-425" fmla="*/ 3466254 w 3490661"/>
                  <a:gd name="connsiteY4-426" fmla="*/ 1452423 h 3082645"/>
                  <a:gd name="connsiteX5-427" fmla="*/ 2679021 w 3490661"/>
                  <a:gd name="connsiteY5-428" fmla="*/ 88887 h 3082645"/>
                  <a:gd name="connsiteX6-429" fmla="*/ 2525051 w 3490661"/>
                  <a:gd name="connsiteY6-430" fmla="*/ 0 h 3082645"/>
                  <a:gd name="connsiteX7-431" fmla="*/ 950576 w 3490661"/>
                  <a:gd name="connsiteY7-432" fmla="*/ 0 h 3082645"/>
                  <a:gd name="connsiteX8-433" fmla="*/ 796623 w 3490661"/>
                  <a:gd name="connsiteY8-434" fmla="*/ 88900 h 3082645"/>
                  <a:gd name="connsiteX9-435" fmla="*/ 9390 w 3490661"/>
                  <a:gd name="connsiteY9-436" fmla="*/ 1452436 h 3082645"/>
                  <a:gd name="connsiteX10-437" fmla="*/ 9398 w 3490661"/>
                  <a:gd name="connsiteY10-438" fmla="*/ 1630223 h 3082645"/>
                  <a:gd name="connsiteX11-439" fmla="*/ 796631 w 3490661"/>
                  <a:gd name="connsiteY11-440" fmla="*/ 2993759 h 3082645"/>
                  <a:gd name="connsiteX12-441" fmla="*/ 950601 w 3490661"/>
                  <a:gd name="connsiteY12-442" fmla="*/ 3082645 h 3082645"/>
                  <a:gd name="connsiteX0-443" fmla="*/ 950603 w 3490663"/>
                  <a:gd name="connsiteY0-444" fmla="*/ 3082645 h 3082645"/>
                  <a:gd name="connsiteX1-445" fmla="*/ 2525077 w 3490663"/>
                  <a:gd name="connsiteY1-446" fmla="*/ 3082645 h 3082645"/>
                  <a:gd name="connsiteX2-447" fmla="*/ 2679030 w 3490663"/>
                  <a:gd name="connsiteY2-448" fmla="*/ 2993745 h 3082645"/>
                  <a:gd name="connsiteX3-449" fmla="*/ 3466263 w 3490663"/>
                  <a:gd name="connsiteY3-450" fmla="*/ 1630209 h 3082645"/>
                  <a:gd name="connsiteX4-451" fmla="*/ 3466256 w 3490663"/>
                  <a:gd name="connsiteY4-452" fmla="*/ 1452423 h 3082645"/>
                  <a:gd name="connsiteX5-453" fmla="*/ 2679023 w 3490663"/>
                  <a:gd name="connsiteY5-454" fmla="*/ 88887 h 3082645"/>
                  <a:gd name="connsiteX6-455" fmla="*/ 2525053 w 3490663"/>
                  <a:gd name="connsiteY6-456" fmla="*/ 0 h 3082645"/>
                  <a:gd name="connsiteX7-457" fmla="*/ 950578 w 3490663"/>
                  <a:gd name="connsiteY7-458" fmla="*/ 0 h 3082645"/>
                  <a:gd name="connsiteX8-459" fmla="*/ 796625 w 3490663"/>
                  <a:gd name="connsiteY8-460" fmla="*/ 88900 h 3082645"/>
                  <a:gd name="connsiteX9-461" fmla="*/ 9392 w 3490663"/>
                  <a:gd name="connsiteY9-462" fmla="*/ 1452436 h 3082645"/>
                  <a:gd name="connsiteX10-463" fmla="*/ 9400 w 3490663"/>
                  <a:gd name="connsiteY10-464" fmla="*/ 1630223 h 3082645"/>
                  <a:gd name="connsiteX11-465" fmla="*/ 796633 w 3490663"/>
                  <a:gd name="connsiteY11-466" fmla="*/ 2993759 h 3082645"/>
                  <a:gd name="connsiteX12-467" fmla="*/ 950603 w 3490663"/>
                  <a:gd name="connsiteY12-468" fmla="*/ 3082645 h 3082645"/>
                  <a:gd name="connsiteX0-469" fmla="*/ 965611 w 3505671"/>
                  <a:gd name="connsiteY0-470" fmla="*/ 3082645 h 3082645"/>
                  <a:gd name="connsiteX1-471" fmla="*/ 2540085 w 3505671"/>
                  <a:gd name="connsiteY1-472" fmla="*/ 3082645 h 3082645"/>
                  <a:gd name="connsiteX2-473" fmla="*/ 2694038 w 3505671"/>
                  <a:gd name="connsiteY2-474" fmla="*/ 2993745 h 3082645"/>
                  <a:gd name="connsiteX3-475" fmla="*/ 3481271 w 3505671"/>
                  <a:gd name="connsiteY3-476" fmla="*/ 1630209 h 3082645"/>
                  <a:gd name="connsiteX4-477" fmla="*/ 3481264 w 3505671"/>
                  <a:gd name="connsiteY4-478" fmla="*/ 1452423 h 3082645"/>
                  <a:gd name="connsiteX5-479" fmla="*/ 2694031 w 3505671"/>
                  <a:gd name="connsiteY5-480" fmla="*/ 88887 h 3082645"/>
                  <a:gd name="connsiteX6-481" fmla="*/ 2540061 w 3505671"/>
                  <a:gd name="connsiteY6-482" fmla="*/ 0 h 3082645"/>
                  <a:gd name="connsiteX7-483" fmla="*/ 965586 w 3505671"/>
                  <a:gd name="connsiteY7-484" fmla="*/ 0 h 3082645"/>
                  <a:gd name="connsiteX8-485" fmla="*/ 811633 w 3505671"/>
                  <a:gd name="connsiteY8-486" fmla="*/ 88900 h 3082645"/>
                  <a:gd name="connsiteX9-487" fmla="*/ 24400 w 3505671"/>
                  <a:gd name="connsiteY9-488" fmla="*/ 1452436 h 3082645"/>
                  <a:gd name="connsiteX10-489" fmla="*/ 24408 w 3505671"/>
                  <a:gd name="connsiteY10-490" fmla="*/ 1630223 h 3082645"/>
                  <a:gd name="connsiteX11-491" fmla="*/ 811641 w 3505671"/>
                  <a:gd name="connsiteY11-492" fmla="*/ 2993759 h 3082645"/>
                  <a:gd name="connsiteX12-493" fmla="*/ 965611 w 3505671"/>
                  <a:gd name="connsiteY12-494" fmla="*/ 3082645 h 3082645"/>
                  <a:gd name="connsiteX0-495" fmla="*/ 965611 w 3505671"/>
                  <a:gd name="connsiteY0-496" fmla="*/ 3082645 h 3082645"/>
                  <a:gd name="connsiteX1-497" fmla="*/ 2540085 w 3505671"/>
                  <a:gd name="connsiteY1-498" fmla="*/ 3082645 h 3082645"/>
                  <a:gd name="connsiteX2-499" fmla="*/ 2694038 w 3505671"/>
                  <a:gd name="connsiteY2-500" fmla="*/ 2993745 h 3082645"/>
                  <a:gd name="connsiteX3-501" fmla="*/ 3481271 w 3505671"/>
                  <a:gd name="connsiteY3-502" fmla="*/ 1630209 h 3082645"/>
                  <a:gd name="connsiteX4-503" fmla="*/ 3481264 w 3505671"/>
                  <a:gd name="connsiteY4-504" fmla="*/ 1452423 h 3082645"/>
                  <a:gd name="connsiteX5-505" fmla="*/ 2694031 w 3505671"/>
                  <a:gd name="connsiteY5-506" fmla="*/ 88887 h 3082645"/>
                  <a:gd name="connsiteX6-507" fmla="*/ 2540061 w 3505671"/>
                  <a:gd name="connsiteY6-508" fmla="*/ 0 h 3082645"/>
                  <a:gd name="connsiteX7-509" fmla="*/ 965586 w 3505671"/>
                  <a:gd name="connsiteY7-510" fmla="*/ 0 h 3082645"/>
                  <a:gd name="connsiteX8-511" fmla="*/ 811633 w 3505671"/>
                  <a:gd name="connsiteY8-512" fmla="*/ 88900 h 3082645"/>
                  <a:gd name="connsiteX9-513" fmla="*/ 24400 w 3505671"/>
                  <a:gd name="connsiteY9-514" fmla="*/ 1452436 h 3082645"/>
                  <a:gd name="connsiteX10-515" fmla="*/ 24408 w 3505671"/>
                  <a:gd name="connsiteY10-516" fmla="*/ 1630223 h 3082645"/>
                  <a:gd name="connsiteX11-517" fmla="*/ 811641 w 3505671"/>
                  <a:gd name="connsiteY11-518" fmla="*/ 2993759 h 3082645"/>
                  <a:gd name="connsiteX12-519" fmla="*/ 965611 w 3505671"/>
                  <a:gd name="connsiteY12-520" fmla="*/ 3082645 h 3082645"/>
                  <a:gd name="connsiteX0-521" fmla="*/ 965611 w 3505671"/>
                  <a:gd name="connsiteY0-522" fmla="*/ 3082645 h 3082645"/>
                  <a:gd name="connsiteX1-523" fmla="*/ 2540085 w 3505671"/>
                  <a:gd name="connsiteY1-524" fmla="*/ 3082645 h 3082645"/>
                  <a:gd name="connsiteX2-525" fmla="*/ 2694038 w 3505671"/>
                  <a:gd name="connsiteY2-526" fmla="*/ 2993745 h 3082645"/>
                  <a:gd name="connsiteX3-527" fmla="*/ 3481271 w 3505671"/>
                  <a:gd name="connsiteY3-528" fmla="*/ 1630209 h 3082645"/>
                  <a:gd name="connsiteX4-529" fmla="*/ 3481264 w 3505671"/>
                  <a:gd name="connsiteY4-530" fmla="*/ 1452423 h 3082645"/>
                  <a:gd name="connsiteX5-531" fmla="*/ 2694031 w 3505671"/>
                  <a:gd name="connsiteY5-532" fmla="*/ 88887 h 3082645"/>
                  <a:gd name="connsiteX6-533" fmla="*/ 2540061 w 3505671"/>
                  <a:gd name="connsiteY6-534" fmla="*/ 0 h 3082645"/>
                  <a:gd name="connsiteX7-535" fmla="*/ 965586 w 3505671"/>
                  <a:gd name="connsiteY7-536" fmla="*/ 0 h 3082645"/>
                  <a:gd name="connsiteX8-537" fmla="*/ 811633 w 3505671"/>
                  <a:gd name="connsiteY8-538" fmla="*/ 88900 h 3082645"/>
                  <a:gd name="connsiteX9-539" fmla="*/ 24400 w 3505671"/>
                  <a:gd name="connsiteY9-540" fmla="*/ 1452436 h 3082645"/>
                  <a:gd name="connsiteX10-541" fmla="*/ 24408 w 3505671"/>
                  <a:gd name="connsiteY10-542" fmla="*/ 1630223 h 3082645"/>
                  <a:gd name="connsiteX11-543" fmla="*/ 811641 w 3505671"/>
                  <a:gd name="connsiteY11-544" fmla="*/ 2993759 h 3082645"/>
                  <a:gd name="connsiteX12-545" fmla="*/ 965611 w 3505671"/>
                  <a:gd name="connsiteY12-546" fmla="*/ 3082645 h 3082645"/>
                  <a:gd name="connsiteX0-547" fmla="*/ 965611 w 3505671"/>
                  <a:gd name="connsiteY0-548" fmla="*/ 3082645 h 3082645"/>
                  <a:gd name="connsiteX1-549" fmla="*/ 2540085 w 3505671"/>
                  <a:gd name="connsiteY1-550" fmla="*/ 3082645 h 3082645"/>
                  <a:gd name="connsiteX2-551" fmla="*/ 2694038 w 3505671"/>
                  <a:gd name="connsiteY2-552" fmla="*/ 2993745 h 3082645"/>
                  <a:gd name="connsiteX3-553" fmla="*/ 3481271 w 3505671"/>
                  <a:gd name="connsiteY3-554" fmla="*/ 1630209 h 3082645"/>
                  <a:gd name="connsiteX4-555" fmla="*/ 3481264 w 3505671"/>
                  <a:gd name="connsiteY4-556" fmla="*/ 1452423 h 3082645"/>
                  <a:gd name="connsiteX5-557" fmla="*/ 2694031 w 3505671"/>
                  <a:gd name="connsiteY5-558" fmla="*/ 88887 h 3082645"/>
                  <a:gd name="connsiteX6-559" fmla="*/ 2540061 w 3505671"/>
                  <a:gd name="connsiteY6-560" fmla="*/ 0 h 3082645"/>
                  <a:gd name="connsiteX7-561" fmla="*/ 965586 w 3505671"/>
                  <a:gd name="connsiteY7-562" fmla="*/ 0 h 3082645"/>
                  <a:gd name="connsiteX8-563" fmla="*/ 811633 w 3505671"/>
                  <a:gd name="connsiteY8-564" fmla="*/ 88900 h 3082645"/>
                  <a:gd name="connsiteX9-565" fmla="*/ 24400 w 3505671"/>
                  <a:gd name="connsiteY9-566" fmla="*/ 1452436 h 3082645"/>
                  <a:gd name="connsiteX10-567" fmla="*/ 24408 w 3505671"/>
                  <a:gd name="connsiteY10-568" fmla="*/ 1630223 h 3082645"/>
                  <a:gd name="connsiteX11-569" fmla="*/ 811641 w 3505671"/>
                  <a:gd name="connsiteY11-570" fmla="*/ 2993759 h 3082645"/>
                  <a:gd name="connsiteX12-571" fmla="*/ 965611 w 3505671"/>
                  <a:gd name="connsiteY12-572" fmla="*/ 3082645 h 308264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Lst>
                <a:rect l="l" t="t" r="r" b="b"/>
                <a:pathLst>
                  <a:path w="3505671" h="3082645">
                    <a:moveTo>
                      <a:pt x="965611" y="3082645"/>
                    </a:moveTo>
                    <a:cubicBezTo>
                      <a:pt x="1030690" y="3082645"/>
                      <a:pt x="2475006" y="3082646"/>
                      <a:pt x="2540085" y="3082645"/>
                    </a:cubicBezTo>
                    <a:cubicBezTo>
                      <a:pt x="2605164" y="3082646"/>
                      <a:pt x="2661499" y="3050107"/>
                      <a:pt x="2694038" y="2993745"/>
                    </a:cubicBezTo>
                    <a:cubicBezTo>
                      <a:pt x="2726578" y="2937386"/>
                      <a:pt x="3448731" y="1686570"/>
                      <a:pt x="3481271" y="1630209"/>
                    </a:cubicBezTo>
                    <a:cubicBezTo>
                      <a:pt x="3513810" y="1573850"/>
                      <a:pt x="3513803" y="1508784"/>
                      <a:pt x="3481264" y="1452423"/>
                    </a:cubicBezTo>
                    <a:cubicBezTo>
                      <a:pt x="3448724" y="1396064"/>
                      <a:pt x="2726570" y="145248"/>
                      <a:pt x="2694031" y="88887"/>
                    </a:cubicBezTo>
                    <a:cubicBezTo>
                      <a:pt x="2661492" y="32528"/>
                      <a:pt x="2605139" y="1"/>
                      <a:pt x="2540061" y="0"/>
                    </a:cubicBezTo>
                    <a:cubicBezTo>
                      <a:pt x="2474982" y="1"/>
                      <a:pt x="1030665" y="1"/>
                      <a:pt x="965586" y="0"/>
                    </a:cubicBezTo>
                    <a:cubicBezTo>
                      <a:pt x="900507" y="1"/>
                      <a:pt x="844173" y="32540"/>
                      <a:pt x="811633" y="88900"/>
                    </a:cubicBezTo>
                    <a:cubicBezTo>
                      <a:pt x="779094" y="145261"/>
                      <a:pt x="56940" y="1396077"/>
                      <a:pt x="24400" y="1452436"/>
                    </a:cubicBezTo>
                    <a:cubicBezTo>
                      <a:pt x="-8139" y="1508797"/>
                      <a:pt x="-8132" y="1573863"/>
                      <a:pt x="24408" y="1630223"/>
                    </a:cubicBezTo>
                    <a:cubicBezTo>
                      <a:pt x="56947" y="1686584"/>
                      <a:pt x="779101" y="2937400"/>
                      <a:pt x="811641" y="2993759"/>
                    </a:cubicBezTo>
                    <a:cubicBezTo>
                      <a:pt x="844180" y="3050120"/>
                      <a:pt x="900532" y="3082645"/>
                      <a:pt x="965611" y="3082645"/>
                    </a:cubicBezTo>
                    <a:close/>
                  </a:path>
                </a:pathLst>
              </a:custGeom>
              <a:no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lt1"/>
                  </a:solidFill>
                  <a:latin typeface="微软雅黑" panose="020B0503020204020204" charset="-122"/>
                  <a:ea typeface="微软雅黑" panose="020B0503020204020204" charset="-122"/>
                </a:endParaRPr>
              </a:p>
            </p:txBody>
          </p:sp>
          <p:grpSp>
            <p:nvGrpSpPr>
              <p:cNvPr id="25" name="组合 24"/>
              <p:cNvGrpSpPr/>
              <p:nvPr>
                <p:custDataLst>
                  <p:tags r:id="rId7"/>
                </p:custDataLst>
              </p:nvPr>
            </p:nvGrpSpPr>
            <p:grpSpPr>
              <a:xfrm>
                <a:off x="6603" y="3764"/>
                <a:ext cx="630" cy="530"/>
                <a:chOff x="6603" y="3764"/>
                <a:chExt cx="630" cy="530"/>
              </a:xfrm>
            </p:grpSpPr>
            <p:sp>
              <p:nvSpPr>
                <p:cNvPr id="14297" name="任意多边形: 形状 14296"/>
                <p:cNvSpPr/>
                <p:nvPr>
                  <p:custDataLst>
                    <p:tags r:id="rId8"/>
                  </p:custDataLst>
                </p:nvPr>
              </p:nvSpPr>
              <p:spPr>
                <a:xfrm rot="1800000">
                  <a:off x="6603" y="3764"/>
                  <a:ext cx="630" cy="531"/>
                </a:xfrm>
                <a:custGeom>
                  <a:avLst/>
                  <a:gdLst>
                    <a:gd name="connsiteX0" fmla="*/ 950601 w 3475650"/>
                    <a:gd name="connsiteY0" fmla="*/ 3082645 h 3082645"/>
                    <a:gd name="connsiteX1" fmla="*/ 2525075 w 3475650"/>
                    <a:gd name="connsiteY1" fmla="*/ 3082645 h 3082645"/>
                    <a:gd name="connsiteX2" fmla="*/ 2679028 w 3475650"/>
                    <a:gd name="connsiteY2" fmla="*/ 2993745 h 3082645"/>
                    <a:gd name="connsiteX3" fmla="*/ 3466261 w 3475650"/>
                    <a:gd name="connsiteY3" fmla="*/ 1630209 h 3082645"/>
                    <a:gd name="connsiteX4" fmla="*/ 3466254 w 3475650"/>
                    <a:gd name="connsiteY4" fmla="*/ 1452423 h 3082645"/>
                    <a:gd name="connsiteX5" fmla="*/ 2679021 w 3475650"/>
                    <a:gd name="connsiteY5" fmla="*/ 88887 h 3082645"/>
                    <a:gd name="connsiteX6" fmla="*/ 2525051 w 3475650"/>
                    <a:gd name="connsiteY6" fmla="*/ 0 h 3082645"/>
                    <a:gd name="connsiteX7" fmla="*/ 950576 w 3475650"/>
                    <a:gd name="connsiteY7" fmla="*/ 0 h 3082645"/>
                    <a:gd name="connsiteX8" fmla="*/ 796623 w 3475650"/>
                    <a:gd name="connsiteY8" fmla="*/ 88900 h 3082645"/>
                    <a:gd name="connsiteX9" fmla="*/ 9390 w 3475650"/>
                    <a:gd name="connsiteY9" fmla="*/ 1452436 h 3082645"/>
                    <a:gd name="connsiteX10" fmla="*/ 9398 w 3475650"/>
                    <a:gd name="connsiteY10" fmla="*/ 1630223 h 3082645"/>
                    <a:gd name="connsiteX11" fmla="*/ 796631 w 3475650"/>
                    <a:gd name="connsiteY11" fmla="*/ 2993759 h 3082645"/>
                    <a:gd name="connsiteX12" fmla="*/ 950601 w 3475650"/>
                    <a:gd name="connsiteY12" fmla="*/ 3082645 h 3082645"/>
                    <a:gd name="connsiteX0-1" fmla="*/ 950601 w 3475650"/>
                    <a:gd name="connsiteY0-2" fmla="*/ 3082645 h 3082645"/>
                    <a:gd name="connsiteX1-3" fmla="*/ 2525075 w 3475650"/>
                    <a:gd name="connsiteY1-4" fmla="*/ 3082645 h 3082645"/>
                    <a:gd name="connsiteX2-5" fmla="*/ 2679028 w 3475650"/>
                    <a:gd name="connsiteY2-6" fmla="*/ 2993745 h 3082645"/>
                    <a:gd name="connsiteX3-7" fmla="*/ 3466261 w 3475650"/>
                    <a:gd name="connsiteY3-8" fmla="*/ 1630209 h 3082645"/>
                    <a:gd name="connsiteX4-9" fmla="*/ 3466254 w 3475650"/>
                    <a:gd name="connsiteY4-10" fmla="*/ 1452423 h 3082645"/>
                    <a:gd name="connsiteX5-11" fmla="*/ 2679021 w 3475650"/>
                    <a:gd name="connsiteY5-12" fmla="*/ 88887 h 3082645"/>
                    <a:gd name="connsiteX6-13" fmla="*/ 2525051 w 3475650"/>
                    <a:gd name="connsiteY6-14" fmla="*/ 0 h 3082645"/>
                    <a:gd name="connsiteX7-15" fmla="*/ 950576 w 3475650"/>
                    <a:gd name="connsiteY7-16" fmla="*/ 0 h 3082645"/>
                    <a:gd name="connsiteX8-17" fmla="*/ 796623 w 3475650"/>
                    <a:gd name="connsiteY8-18" fmla="*/ 88900 h 3082645"/>
                    <a:gd name="connsiteX9-19" fmla="*/ 9390 w 3475650"/>
                    <a:gd name="connsiteY9-20" fmla="*/ 1452436 h 3082645"/>
                    <a:gd name="connsiteX10-21" fmla="*/ 9398 w 3475650"/>
                    <a:gd name="connsiteY10-22" fmla="*/ 1630223 h 3082645"/>
                    <a:gd name="connsiteX11-23" fmla="*/ 796631 w 3475650"/>
                    <a:gd name="connsiteY11-24" fmla="*/ 2993759 h 3082645"/>
                    <a:gd name="connsiteX12-25" fmla="*/ 950601 w 3475650"/>
                    <a:gd name="connsiteY12-26" fmla="*/ 3082645 h 3082645"/>
                    <a:gd name="connsiteX0-27" fmla="*/ 950601 w 3475650"/>
                    <a:gd name="connsiteY0-28" fmla="*/ 3082645 h 3082645"/>
                    <a:gd name="connsiteX1-29" fmla="*/ 2525075 w 3475650"/>
                    <a:gd name="connsiteY1-30" fmla="*/ 3082645 h 3082645"/>
                    <a:gd name="connsiteX2-31" fmla="*/ 2679028 w 3475650"/>
                    <a:gd name="connsiteY2-32" fmla="*/ 2993745 h 3082645"/>
                    <a:gd name="connsiteX3-33" fmla="*/ 3466261 w 3475650"/>
                    <a:gd name="connsiteY3-34" fmla="*/ 1630209 h 3082645"/>
                    <a:gd name="connsiteX4-35" fmla="*/ 3466254 w 3475650"/>
                    <a:gd name="connsiteY4-36" fmla="*/ 1452423 h 3082645"/>
                    <a:gd name="connsiteX5-37" fmla="*/ 2679021 w 3475650"/>
                    <a:gd name="connsiteY5-38" fmla="*/ 88887 h 3082645"/>
                    <a:gd name="connsiteX6-39" fmla="*/ 2525051 w 3475650"/>
                    <a:gd name="connsiteY6-40" fmla="*/ 0 h 3082645"/>
                    <a:gd name="connsiteX7-41" fmla="*/ 950576 w 3475650"/>
                    <a:gd name="connsiteY7-42" fmla="*/ 0 h 3082645"/>
                    <a:gd name="connsiteX8-43" fmla="*/ 796623 w 3475650"/>
                    <a:gd name="connsiteY8-44" fmla="*/ 88900 h 3082645"/>
                    <a:gd name="connsiteX9-45" fmla="*/ 9390 w 3475650"/>
                    <a:gd name="connsiteY9-46" fmla="*/ 1452436 h 3082645"/>
                    <a:gd name="connsiteX10-47" fmla="*/ 9398 w 3475650"/>
                    <a:gd name="connsiteY10-48" fmla="*/ 1630223 h 3082645"/>
                    <a:gd name="connsiteX11-49" fmla="*/ 796631 w 3475650"/>
                    <a:gd name="connsiteY11-50" fmla="*/ 2993759 h 3082645"/>
                    <a:gd name="connsiteX12-51" fmla="*/ 950601 w 3475650"/>
                    <a:gd name="connsiteY12-52" fmla="*/ 3082645 h 3082645"/>
                    <a:gd name="connsiteX0-53" fmla="*/ 950601 w 3475650"/>
                    <a:gd name="connsiteY0-54" fmla="*/ 3082645 h 3082645"/>
                    <a:gd name="connsiteX1-55" fmla="*/ 2525075 w 3475650"/>
                    <a:gd name="connsiteY1-56" fmla="*/ 3082645 h 3082645"/>
                    <a:gd name="connsiteX2-57" fmla="*/ 2679028 w 3475650"/>
                    <a:gd name="connsiteY2-58" fmla="*/ 2993745 h 3082645"/>
                    <a:gd name="connsiteX3-59" fmla="*/ 3466261 w 3475650"/>
                    <a:gd name="connsiteY3-60" fmla="*/ 1630209 h 3082645"/>
                    <a:gd name="connsiteX4-61" fmla="*/ 3466254 w 3475650"/>
                    <a:gd name="connsiteY4-62" fmla="*/ 1452423 h 3082645"/>
                    <a:gd name="connsiteX5-63" fmla="*/ 2679021 w 3475650"/>
                    <a:gd name="connsiteY5-64" fmla="*/ 88887 h 3082645"/>
                    <a:gd name="connsiteX6-65" fmla="*/ 2525051 w 3475650"/>
                    <a:gd name="connsiteY6-66" fmla="*/ 0 h 3082645"/>
                    <a:gd name="connsiteX7-67" fmla="*/ 950576 w 3475650"/>
                    <a:gd name="connsiteY7-68" fmla="*/ 0 h 3082645"/>
                    <a:gd name="connsiteX8-69" fmla="*/ 796623 w 3475650"/>
                    <a:gd name="connsiteY8-70" fmla="*/ 88900 h 3082645"/>
                    <a:gd name="connsiteX9-71" fmla="*/ 9390 w 3475650"/>
                    <a:gd name="connsiteY9-72" fmla="*/ 1452436 h 3082645"/>
                    <a:gd name="connsiteX10-73" fmla="*/ 9398 w 3475650"/>
                    <a:gd name="connsiteY10-74" fmla="*/ 1630223 h 3082645"/>
                    <a:gd name="connsiteX11-75" fmla="*/ 796631 w 3475650"/>
                    <a:gd name="connsiteY11-76" fmla="*/ 2993759 h 3082645"/>
                    <a:gd name="connsiteX12-77" fmla="*/ 950601 w 3475650"/>
                    <a:gd name="connsiteY12-78" fmla="*/ 3082645 h 3082645"/>
                    <a:gd name="connsiteX0-79" fmla="*/ 950601 w 3475650"/>
                    <a:gd name="connsiteY0-80" fmla="*/ 3082645 h 3082645"/>
                    <a:gd name="connsiteX1-81" fmla="*/ 2525075 w 3475650"/>
                    <a:gd name="connsiteY1-82" fmla="*/ 3082645 h 3082645"/>
                    <a:gd name="connsiteX2-83" fmla="*/ 2679028 w 3475650"/>
                    <a:gd name="connsiteY2-84" fmla="*/ 2993745 h 3082645"/>
                    <a:gd name="connsiteX3-85" fmla="*/ 3466261 w 3475650"/>
                    <a:gd name="connsiteY3-86" fmla="*/ 1630209 h 3082645"/>
                    <a:gd name="connsiteX4-87" fmla="*/ 3466254 w 3475650"/>
                    <a:gd name="connsiteY4-88" fmla="*/ 1452423 h 3082645"/>
                    <a:gd name="connsiteX5-89" fmla="*/ 2679021 w 3475650"/>
                    <a:gd name="connsiteY5-90" fmla="*/ 88887 h 3082645"/>
                    <a:gd name="connsiteX6-91" fmla="*/ 2525051 w 3475650"/>
                    <a:gd name="connsiteY6-92" fmla="*/ 0 h 3082645"/>
                    <a:gd name="connsiteX7-93" fmla="*/ 950576 w 3475650"/>
                    <a:gd name="connsiteY7-94" fmla="*/ 0 h 3082645"/>
                    <a:gd name="connsiteX8-95" fmla="*/ 796623 w 3475650"/>
                    <a:gd name="connsiteY8-96" fmla="*/ 88900 h 3082645"/>
                    <a:gd name="connsiteX9-97" fmla="*/ 9390 w 3475650"/>
                    <a:gd name="connsiteY9-98" fmla="*/ 1452436 h 3082645"/>
                    <a:gd name="connsiteX10-99" fmla="*/ 9398 w 3475650"/>
                    <a:gd name="connsiteY10-100" fmla="*/ 1630223 h 3082645"/>
                    <a:gd name="connsiteX11-101" fmla="*/ 796631 w 3475650"/>
                    <a:gd name="connsiteY11-102" fmla="*/ 2993759 h 3082645"/>
                    <a:gd name="connsiteX12-103" fmla="*/ 950601 w 3475650"/>
                    <a:gd name="connsiteY12-104" fmla="*/ 3082645 h 3082645"/>
                    <a:gd name="connsiteX0-105" fmla="*/ 950601 w 3475650"/>
                    <a:gd name="connsiteY0-106" fmla="*/ 3082645 h 3082645"/>
                    <a:gd name="connsiteX1-107" fmla="*/ 2525075 w 3475650"/>
                    <a:gd name="connsiteY1-108" fmla="*/ 3082645 h 3082645"/>
                    <a:gd name="connsiteX2-109" fmla="*/ 2679028 w 3475650"/>
                    <a:gd name="connsiteY2-110" fmla="*/ 2993745 h 3082645"/>
                    <a:gd name="connsiteX3-111" fmla="*/ 3466261 w 3475650"/>
                    <a:gd name="connsiteY3-112" fmla="*/ 1630209 h 3082645"/>
                    <a:gd name="connsiteX4-113" fmla="*/ 3466254 w 3475650"/>
                    <a:gd name="connsiteY4-114" fmla="*/ 1452423 h 3082645"/>
                    <a:gd name="connsiteX5-115" fmla="*/ 2679021 w 3475650"/>
                    <a:gd name="connsiteY5-116" fmla="*/ 88887 h 3082645"/>
                    <a:gd name="connsiteX6-117" fmla="*/ 2525051 w 3475650"/>
                    <a:gd name="connsiteY6-118" fmla="*/ 0 h 3082645"/>
                    <a:gd name="connsiteX7-119" fmla="*/ 950576 w 3475650"/>
                    <a:gd name="connsiteY7-120" fmla="*/ 0 h 3082645"/>
                    <a:gd name="connsiteX8-121" fmla="*/ 796623 w 3475650"/>
                    <a:gd name="connsiteY8-122" fmla="*/ 88900 h 3082645"/>
                    <a:gd name="connsiteX9-123" fmla="*/ 9390 w 3475650"/>
                    <a:gd name="connsiteY9-124" fmla="*/ 1452436 h 3082645"/>
                    <a:gd name="connsiteX10-125" fmla="*/ 9398 w 3475650"/>
                    <a:gd name="connsiteY10-126" fmla="*/ 1630223 h 3082645"/>
                    <a:gd name="connsiteX11-127" fmla="*/ 796631 w 3475650"/>
                    <a:gd name="connsiteY11-128" fmla="*/ 2993759 h 3082645"/>
                    <a:gd name="connsiteX12-129" fmla="*/ 950601 w 3475650"/>
                    <a:gd name="connsiteY12-130" fmla="*/ 3082645 h 3082645"/>
                    <a:gd name="connsiteX0-131" fmla="*/ 950601 w 3475653"/>
                    <a:gd name="connsiteY0-132" fmla="*/ 3082645 h 3082645"/>
                    <a:gd name="connsiteX1-133" fmla="*/ 2525075 w 3475653"/>
                    <a:gd name="connsiteY1-134" fmla="*/ 3082645 h 3082645"/>
                    <a:gd name="connsiteX2-135" fmla="*/ 2679028 w 3475653"/>
                    <a:gd name="connsiteY2-136" fmla="*/ 2993745 h 3082645"/>
                    <a:gd name="connsiteX3-137" fmla="*/ 3466261 w 3475653"/>
                    <a:gd name="connsiteY3-138" fmla="*/ 1630209 h 3082645"/>
                    <a:gd name="connsiteX4-139" fmla="*/ 3466254 w 3475653"/>
                    <a:gd name="connsiteY4-140" fmla="*/ 1452423 h 3082645"/>
                    <a:gd name="connsiteX5-141" fmla="*/ 2679021 w 3475653"/>
                    <a:gd name="connsiteY5-142" fmla="*/ 88887 h 3082645"/>
                    <a:gd name="connsiteX6-143" fmla="*/ 2525051 w 3475653"/>
                    <a:gd name="connsiteY6-144" fmla="*/ 0 h 3082645"/>
                    <a:gd name="connsiteX7-145" fmla="*/ 950576 w 3475653"/>
                    <a:gd name="connsiteY7-146" fmla="*/ 0 h 3082645"/>
                    <a:gd name="connsiteX8-147" fmla="*/ 796623 w 3475653"/>
                    <a:gd name="connsiteY8-148" fmla="*/ 88900 h 3082645"/>
                    <a:gd name="connsiteX9-149" fmla="*/ 9390 w 3475653"/>
                    <a:gd name="connsiteY9-150" fmla="*/ 1452436 h 3082645"/>
                    <a:gd name="connsiteX10-151" fmla="*/ 9398 w 3475653"/>
                    <a:gd name="connsiteY10-152" fmla="*/ 1630223 h 3082645"/>
                    <a:gd name="connsiteX11-153" fmla="*/ 796631 w 3475653"/>
                    <a:gd name="connsiteY11-154" fmla="*/ 2993759 h 3082645"/>
                    <a:gd name="connsiteX12-155" fmla="*/ 950601 w 3475653"/>
                    <a:gd name="connsiteY12-156" fmla="*/ 3082645 h 3082645"/>
                    <a:gd name="connsiteX0-157" fmla="*/ 950601 w 3490661"/>
                    <a:gd name="connsiteY0-158" fmla="*/ 3082645 h 3082645"/>
                    <a:gd name="connsiteX1-159" fmla="*/ 2525075 w 3490661"/>
                    <a:gd name="connsiteY1-160" fmla="*/ 3082645 h 3082645"/>
                    <a:gd name="connsiteX2-161" fmla="*/ 2679028 w 3490661"/>
                    <a:gd name="connsiteY2-162" fmla="*/ 2993745 h 3082645"/>
                    <a:gd name="connsiteX3-163" fmla="*/ 3466261 w 3490661"/>
                    <a:gd name="connsiteY3-164" fmla="*/ 1630209 h 3082645"/>
                    <a:gd name="connsiteX4-165" fmla="*/ 3466254 w 3490661"/>
                    <a:gd name="connsiteY4-166" fmla="*/ 1452423 h 3082645"/>
                    <a:gd name="connsiteX5-167" fmla="*/ 2679021 w 3490661"/>
                    <a:gd name="connsiteY5-168" fmla="*/ 88887 h 3082645"/>
                    <a:gd name="connsiteX6-169" fmla="*/ 2525051 w 3490661"/>
                    <a:gd name="connsiteY6-170" fmla="*/ 0 h 3082645"/>
                    <a:gd name="connsiteX7-171" fmla="*/ 950576 w 3490661"/>
                    <a:gd name="connsiteY7-172" fmla="*/ 0 h 3082645"/>
                    <a:gd name="connsiteX8-173" fmla="*/ 796623 w 3490661"/>
                    <a:gd name="connsiteY8-174" fmla="*/ 88900 h 3082645"/>
                    <a:gd name="connsiteX9-175" fmla="*/ 9390 w 3490661"/>
                    <a:gd name="connsiteY9-176" fmla="*/ 1452436 h 3082645"/>
                    <a:gd name="connsiteX10-177" fmla="*/ 9398 w 3490661"/>
                    <a:gd name="connsiteY10-178" fmla="*/ 1630223 h 3082645"/>
                    <a:gd name="connsiteX11-179" fmla="*/ 796631 w 3490661"/>
                    <a:gd name="connsiteY11-180" fmla="*/ 2993759 h 3082645"/>
                    <a:gd name="connsiteX12-181" fmla="*/ 950601 w 3490661"/>
                    <a:gd name="connsiteY12-182" fmla="*/ 3082645 h 3082645"/>
                    <a:gd name="connsiteX0-183" fmla="*/ 950601 w 3490661"/>
                    <a:gd name="connsiteY0-184" fmla="*/ 3082645 h 3082645"/>
                    <a:gd name="connsiteX1-185" fmla="*/ 2525075 w 3490661"/>
                    <a:gd name="connsiteY1-186" fmla="*/ 3082645 h 3082645"/>
                    <a:gd name="connsiteX2-187" fmla="*/ 2679028 w 3490661"/>
                    <a:gd name="connsiteY2-188" fmla="*/ 2993745 h 3082645"/>
                    <a:gd name="connsiteX3-189" fmla="*/ 3466261 w 3490661"/>
                    <a:gd name="connsiteY3-190" fmla="*/ 1630209 h 3082645"/>
                    <a:gd name="connsiteX4-191" fmla="*/ 3466254 w 3490661"/>
                    <a:gd name="connsiteY4-192" fmla="*/ 1452423 h 3082645"/>
                    <a:gd name="connsiteX5-193" fmla="*/ 2679021 w 3490661"/>
                    <a:gd name="connsiteY5-194" fmla="*/ 88887 h 3082645"/>
                    <a:gd name="connsiteX6-195" fmla="*/ 2525051 w 3490661"/>
                    <a:gd name="connsiteY6-196" fmla="*/ 0 h 3082645"/>
                    <a:gd name="connsiteX7-197" fmla="*/ 950576 w 3490661"/>
                    <a:gd name="connsiteY7-198" fmla="*/ 0 h 3082645"/>
                    <a:gd name="connsiteX8-199" fmla="*/ 796623 w 3490661"/>
                    <a:gd name="connsiteY8-200" fmla="*/ 88900 h 3082645"/>
                    <a:gd name="connsiteX9-201" fmla="*/ 9390 w 3490661"/>
                    <a:gd name="connsiteY9-202" fmla="*/ 1452436 h 3082645"/>
                    <a:gd name="connsiteX10-203" fmla="*/ 9398 w 3490661"/>
                    <a:gd name="connsiteY10-204" fmla="*/ 1630223 h 3082645"/>
                    <a:gd name="connsiteX11-205" fmla="*/ 796631 w 3490661"/>
                    <a:gd name="connsiteY11-206" fmla="*/ 2993759 h 3082645"/>
                    <a:gd name="connsiteX12-207" fmla="*/ 950601 w 3490661"/>
                    <a:gd name="connsiteY12-208" fmla="*/ 3082645 h 3082645"/>
                    <a:gd name="connsiteX0-209" fmla="*/ 950601 w 3490661"/>
                    <a:gd name="connsiteY0-210" fmla="*/ 3082645 h 3082645"/>
                    <a:gd name="connsiteX1-211" fmla="*/ 2525075 w 3490661"/>
                    <a:gd name="connsiteY1-212" fmla="*/ 3082645 h 3082645"/>
                    <a:gd name="connsiteX2-213" fmla="*/ 2679028 w 3490661"/>
                    <a:gd name="connsiteY2-214" fmla="*/ 2993745 h 3082645"/>
                    <a:gd name="connsiteX3-215" fmla="*/ 3466261 w 3490661"/>
                    <a:gd name="connsiteY3-216" fmla="*/ 1630209 h 3082645"/>
                    <a:gd name="connsiteX4-217" fmla="*/ 3466254 w 3490661"/>
                    <a:gd name="connsiteY4-218" fmla="*/ 1452423 h 3082645"/>
                    <a:gd name="connsiteX5-219" fmla="*/ 2679021 w 3490661"/>
                    <a:gd name="connsiteY5-220" fmla="*/ 88887 h 3082645"/>
                    <a:gd name="connsiteX6-221" fmla="*/ 2525051 w 3490661"/>
                    <a:gd name="connsiteY6-222" fmla="*/ 0 h 3082645"/>
                    <a:gd name="connsiteX7-223" fmla="*/ 950576 w 3490661"/>
                    <a:gd name="connsiteY7-224" fmla="*/ 0 h 3082645"/>
                    <a:gd name="connsiteX8-225" fmla="*/ 796623 w 3490661"/>
                    <a:gd name="connsiteY8-226" fmla="*/ 88900 h 3082645"/>
                    <a:gd name="connsiteX9-227" fmla="*/ 9390 w 3490661"/>
                    <a:gd name="connsiteY9-228" fmla="*/ 1452436 h 3082645"/>
                    <a:gd name="connsiteX10-229" fmla="*/ 9398 w 3490661"/>
                    <a:gd name="connsiteY10-230" fmla="*/ 1630223 h 3082645"/>
                    <a:gd name="connsiteX11-231" fmla="*/ 796631 w 3490661"/>
                    <a:gd name="connsiteY11-232" fmla="*/ 2993759 h 3082645"/>
                    <a:gd name="connsiteX12-233" fmla="*/ 950601 w 3490661"/>
                    <a:gd name="connsiteY12-234" fmla="*/ 3082645 h 3082645"/>
                    <a:gd name="connsiteX0-235" fmla="*/ 950601 w 3490661"/>
                    <a:gd name="connsiteY0-236" fmla="*/ 3082645 h 3082645"/>
                    <a:gd name="connsiteX1-237" fmla="*/ 2525075 w 3490661"/>
                    <a:gd name="connsiteY1-238" fmla="*/ 3082645 h 3082645"/>
                    <a:gd name="connsiteX2-239" fmla="*/ 2679028 w 3490661"/>
                    <a:gd name="connsiteY2-240" fmla="*/ 2993745 h 3082645"/>
                    <a:gd name="connsiteX3-241" fmla="*/ 3466261 w 3490661"/>
                    <a:gd name="connsiteY3-242" fmla="*/ 1630209 h 3082645"/>
                    <a:gd name="connsiteX4-243" fmla="*/ 3466254 w 3490661"/>
                    <a:gd name="connsiteY4-244" fmla="*/ 1452423 h 3082645"/>
                    <a:gd name="connsiteX5-245" fmla="*/ 2679021 w 3490661"/>
                    <a:gd name="connsiteY5-246" fmla="*/ 88887 h 3082645"/>
                    <a:gd name="connsiteX6-247" fmla="*/ 2525051 w 3490661"/>
                    <a:gd name="connsiteY6-248" fmla="*/ 0 h 3082645"/>
                    <a:gd name="connsiteX7-249" fmla="*/ 950576 w 3490661"/>
                    <a:gd name="connsiteY7-250" fmla="*/ 0 h 3082645"/>
                    <a:gd name="connsiteX8-251" fmla="*/ 796623 w 3490661"/>
                    <a:gd name="connsiteY8-252" fmla="*/ 88900 h 3082645"/>
                    <a:gd name="connsiteX9-253" fmla="*/ 9390 w 3490661"/>
                    <a:gd name="connsiteY9-254" fmla="*/ 1452436 h 3082645"/>
                    <a:gd name="connsiteX10-255" fmla="*/ 9398 w 3490661"/>
                    <a:gd name="connsiteY10-256" fmla="*/ 1630223 h 3082645"/>
                    <a:gd name="connsiteX11-257" fmla="*/ 796631 w 3490661"/>
                    <a:gd name="connsiteY11-258" fmla="*/ 2993759 h 3082645"/>
                    <a:gd name="connsiteX12-259" fmla="*/ 950601 w 3490661"/>
                    <a:gd name="connsiteY12-260" fmla="*/ 3082645 h 3082645"/>
                    <a:gd name="connsiteX0-261" fmla="*/ 950601 w 3490661"/>
                    <a:gd name="connsiteY0-262" fmla="*/ 3082645 h 3082645"/>
                    <a:gd name="connsiteX1-263" fmla="*/ 2525075 w 3490661"/>
                    <a:gd name="connsiteY1-264" fmla="*/ 3082645 h 3082645"/>
                    <a:gd name="connsiteX2-265" fmla="*/ 2679028 w 3490661"/>
                    <a:gd name="connsiteY2-266" fmla="*/ 2993745 h 3082645"/>
                    <a:gd name="connsiteX3-267" fmla="*/ 3466261 w 3490661"/>
                    <a:gd name="connsiteY3-268" fmla="*/ 1630209 h 3082645"/>
                    <a:gd name="connsiteX4-269" fmla="*/ 3466254 w 3490661"/>
                    <a:gd name="connsiteY4-270" fmla="*/ 1452423 h 3082645"/>
                    <a:gd name="connsiteX5-271" fmla="*/ 2679021 w 3490661"/>
                    <a:gd name="connsiteY5-272" fmla="*/ 88887 h 3082645"/>
                    <a:gd name="connsiteX6-273" fmla="*/ 2525051 w 3490661"/>
                    <a:gd name="connsiteY6-274" fmla="*/ 0 h 3082645"/>
                    <a:gd name="connsiteX7-275" fmla="*/ 950576 w 3490661"/>
                    <a:gd name="connsiteY7-276" fmla="*/ 0 h 3082645"/>
                    <a:gd name="connsiteX8-277" fmla="*/ 796623 w 3490661"/>
                    <a:gd name="connsiteY8-278" fmla="*/ 88900 h 3082645"/>
                    <a:gd name="connsiteX9-279" fmla="*/ 9390 w 3490661"/>
                    <a:gd name="connsiteY9-280" fmla="*/ 1452436 h 3082645"/>
                    <a:gd name="connsiteX10-281" fmla="*/ 9398 w 3490661"/>
                    <a:gd name="connsiteY10-282" fmla="*/ 1630223 h 3082645"/>
                    <a:gd name="connsiteX11-283" fmla="*/ 796631 w 3490661"/>
                    <a:gd name="connsiteY11-284" fmla="*/ 2993759 h 3082645"/>
                    <a:gd name="connsiteX12-285" fmla="*/ 950601 w 3490661"/>
                    <a:gd name="connsiteY12-286" fmla="*/ 3082645 h 3082645"/>
                    <a:gd name="connsiteX0-287" fmla="*/ 950601 w 3490661"/>
                    <a:gd name="connsiteY0-288" fmla="*/ 3082645 h 3082645"/>
                    <a:gd name="connsiteX1-289" fmla="*/ 2525075 w 3490661"/>
                    <a:gd name="connsiteY1-290" fmla="*/ 3082645 h 3082645"/>
                    <a:gd name="connsiteX2-291" fmla="*/ 2679028 w 3490661"/>
                    <a:gd name="connsiteY2-292" fmla="*/ 2993745 h 3082645"/>
                    <a:gd name="connsiteX3-293" fmla="*/ 3466261 w 3490661"/>
                    <a:gd name="connsiteY3-294" fmla="*/ 1630209 h 3082645"/>
                    <a:gd name="connsiteX4-295" fmla="*/ 3466254 w 3490661"/>
                    <a:gd name="connsiteY4-296" fmla="*/ 1452423 h 3082645"/>
                    <a:gd name="connsiteX5-297" fmla="*/ 2679021 w 3490661"/>
                    <a:gd name="connsiteY5-298" fmla="*/ 88887 h 3082645"/>
                    <a:gd name="connsiteX6-299" fmla="*/ 2525051 w 3490661"/>
                    <a:gd name="connsiteY6-300" fmla="*/ 0 h 3082645"/>
                    <a:gd name="connsiteX7-301" fmla="*/ 950576 w 3490661"/>
                    <a:gd name="connsiteY7-302" fmla="*/ 0 h 3082645"/>
                    <a:gd name="connsiteX8-303" fmla="*/ 796623 w 3490661"/>
                    <a:gd name="connsiteY8-304" fmla="*/ 88900 h 3082645"/>
                    <a:gd name="connsiteX9-305" fmla="*/ 9390 w 3490661"/>
                    <a:gd name="connsiteY9-306" fmla="*/ 1452436 h 3082645"/>
                    <a:gd name="connsiteX10-307" fmla="*/ 9398 w 3490661"/>
                    <a:gd name="connsiteY10-308" fmla="*/ 1630223 h 3082645"/>
                    <a:gd name="connsiteX11-309" fmla="*/ 796631 w 3490661"/>
                    <a:gd name="connsiteY11-310" fmla="*/ 2993759 h 3082645"/>
                    <a:gd name="connsiteX12-311" fmla="*/ 950601 w 3490661"/>
                    <a:gd name="connsiteY12-312" fmla="*/ 3082645 h 3082645"/>
                    <a:gd name="connsiteX0-313" fmla="*/ 950601 w 3490661"/>
                    <a:gd name="connsiteY0-314" fmla="*/ 3082645 h 3082645"/>
                    <a:gd name="connsiteX1-315" fmla="*/ 2525075 w 3490661"/>
                    <a:gd name="connsiteY1-316" fmla="*/ 3082645 h 3082645"/>
                    <a:gd name="connsiteX2-317" fmla="*/ 2679028 w 3490661"/>
                    <a:gd name="connsiteY2-318" fmla="*/ 2993745 h 3082645"/>
                    <a:gd name="connsiteX3-319" fmla="*/ 3466261 w 3490661"/>
                    <a:gd name="connsiteY3-320" fmla="*/ 1630209 h 3082645"/>
                    <a:gd name="connsiteX4-321" fmla="*/ 3466254 w 3490661"/>
                    <a:gd name="connsiteY4-322" fmla="*/ 1452423 h 3082645"/>
                    <a:gd name="connsiteX5-323" fmla="*/ 2679021 w 3490661"/>
                    <a:gd name="connsiteY5-324" fmla="*/ 88887 h 3082645"/>
                    <a:gd name="connsiteX6-325" fmla="*/ 2525051 w 3490661"/>
                    <a:gd name="connsiteY6-326" fmla="*/ 0 h 3082645"/>
                    <a:gd name="connsiteX7-327" fmla="*/ 950576 w 3490661"/>
                    <a:gd name="connsiteY7-328" fmla="*/ 0 h 3082645"/>
                    <a:gd name="connsiteX8-329" fmla="*/ 796623 w 3490661"/>
                    <a:gd name="connsiteY8-330" fmla="*/ 88900 h 3082645"/>
                    <a:gd name="connsiteX9-331" fmla="*/ 9390 w 3490661"/>
                    <a:gd name="connsiteY9-332" fmla="*/ 1452436 h 3082645"/>
                    <a:gd name="connsiteX10-333" fmla="*/ 9398 w 3490661"/>
                    <a:gd name="connsiteY10-334" fmla="*/ 1630223 h 3082645"/>
                    <a:gd name="connsiteX11-335" fmla="*/ 796631 w 3490661"/>
                    <a:gd name="connsiteY11-336" fmla="*/ 2993759 h 3082645"/>
                    <a:gd name="connsiteX12-337" fmla="*/ 950601 w 3490661"/>
                    <a:gd name="connsiteY12-338" fmla="*/ 3082645 h 3082645"/>
                    <a:gd name="connsiteX0-339" fmla="*/ 950601 w 3490661"/>
                    <a:gd name="connsiteY0-340" fmla="*/ 3082645 h 3082645"/>
                    <a:gd name="connsiteX1-341" fmla="*/ 2525075 w 3490661"/>
                    <a:gd name="connsiteY1-342" fmla="*/ 3082645 h 3082645"/>
                    <a:gd name="connsiteX2-343" fmla="*/ 2679028 w 3490661"/>
                    <a:gd name="connsiteY2-344" fmla="*/ 2993745 h 3082645"/>
                    <a:gd name="connsiteX3-345" fmla="*/ 3466261 w 3490661"/>
                    <a:gd name="connsiteY3-346" fmla="*/ 1630209 h 3082645"/>
                    <a:gd name="connsiteX4-347" fmla="*/ 3466254 w 3490661"/>
                    <a:gd name="connsiteY4-348" fmla="*/ 1452423 h 3082645"/>
                    <a:gd name="connsiteX5-349" fmla="*/ 2679021 w 3490661"/>
                    <a:gd name="connsiteY5-350" fmla="*/ 88887 h 3082645"/>
                    <a:gd name="connsiteX6-351" fmla="*/ 2525051 w 3490661"/>
                    <a:gd name="connsiteY6-352" fmla="*/ 0 h 3082645"/>
                    <a:gd name="connsiteX7-353" fmla="*/ 950576 w 3490661"/>
                    <a:gd name="connsiteY7-354" fmla="*/ 0 h 3082645"/>
                    <a:gd name="connsiteX8-355" fmla="*/ 796623 w 3490661"/>
                    <a:gd name="connsiteY8-356" fmla="*/ 88900 h 3082645"/>
                    <a:gd name="connsiteX9-357" fmla="*/ 9390 w 3490661"/>
                    <a:gd name="connsiteY9-358" fmla="*/ 1452436 h 3082645"/>
                    <a:gd name="connsiteX10-359" fmla="*/ 9398 w 3490661"/>
                    <a:gd name="connsiteY10-360" fmla="*/ 1630223 h 3082645"/>
                    <a:gd name="connsiteX11-361" fmla="*/ 796631 w 3490661"/>
                    <a:gd name="connsiteY11-362" fmla="*/ 2993759 h 3082645"/>
                    <a:gd name="connsiteX12-363" fmla="*/ 950601 w 3490661"/>
                    <a:gd name="connsiteY12-364" fmla="*/ 3082645 h 3082645"/>
                    <a:gd name="connsiteX0-365" fmla="*/ 950601 w 3490661"/>
                    <a:gd name="connsiteY0-366" fmla="*/ 3082645 h 3082645"/>
                    <a:gd name="connsiteX1-367" fmla="*/ 2525075 w 3490661"/>
                    <a:gd name="connsiteY1-368" fmla="*/ 3082645 h 3082645"/>
                    <a:gd name="connsiteX2-369" fmla="*/ 2679028 w 3490661"/>
                    <a:gd name="connsiteY2-370" fmla="*/ 2993745 h 3082645"/>
                    <a:gd name="connsiteX3-371" fmla="*/ 3466261 w 3490661"/>
                    <a:gd name="connsiteY3-372" fmla="*/ 1630209 h 3082645"/>
                    <a:gd name="connsiteX4-373" fmla="*/ 3466254 w 3490661"/>
                    <a:gd name="connsiteY4-374" fmla="*/ 1452423 h 3082645"/>
                    <a:gd name="connsiteX5-375" fmla="*/ 2679021 w 3490661"/>
                    <a:gd name="connsiteY5-376" fmla="*/ 88887 h 3082645"/>
                    <a:gd name="connsiteX6-377" fmla="*/ 2525051 w 3490661"/>
                    <a:gd name="connsiteY6-378" fmla="*/ 0 h 3082645"/>
                    <a:gd name="connsiteX7-379" fmla="*/ 950576 w 3490661"/>
                    <a:gd name="connsiteY7-380" fmla="*/ 0 h 3082645"/>
                    <a:gd name="connsiteX8-381" fmla="*/ 796623 w 3490661"/>
                    <a:gd name="connsiteY8-382" fmla="*/ 88900 h 3082645"/>
                    <a:gd name="connsiteX9-383" fmla="*/ 9390 w 3490661"/>
                    <a:gd name="connsiteY9-384" fmla="*/ 1452436 h 3082645"/>
                    <a:gd name="connsiteX10-385" fmla="*/ 9398 w 3490661"/>
                    <a:gd name="connsiteY10-386" fmla="*/ 1630223 h 3082645"/>
                    <a:gd name="connsiteX11-387" fmla="*/ 796631 w 3490661"/>
                    <a:gd name="connsiteY11-388" fmla="*/ 2993759 h 3082645"/>
                    <a:gd name="connsiteX12-389" fmla="*/ 950601 w 3490661"/>
                    <a:gd name="connsiteY12-390" fmla="*/ 3082645 h 3082645"/>
                    <a:gd name="connsiteX0-391" fmla="*/ 950601 w 3490661"/>
                    <a:gd name="connsiteY0-392" fmla="*/ 3082645 h 3082645"/>
                    <a:gd name="connsiteX1-393" fmla="*/ 2525075 w 3490661"/>
                    <a:gd name="connsiteY1-394" fmla="*/ 3082645 h 3082645"/>
                    <a:gd name="connsiteX2-395" fmla="*/ 2679028 w 3490661"/>
                    <a:gd name="connsiteY2-396" fmla="*/ 2993745 h 3082645"/>
                    <a:gd name="connsiteX3-397" fmla="*/ 3466261 w 3490661"/>
                    <a:gd name="connsiteY3-398" fmla="*/ 1630209 h 3082645"/>
                    <a:gd name="connsiteX4-399" fmla="*/ 3466254 w 3490661"/>
                    <a:gd name="connsiteY4-400" fmla="*/ 1452423 h 3082645"/>
                    <a:gd name="connsiteX5-401" fmla="*/ 2679021 w 3490661"/>
                    <a:gd name="connsiteY5-402" fmla="*/ 88887 h 3082645"/>
                    <a:gd name="connsiteX6-403" fmla="*/ 2525051 w 3490661"/>
                    <a:gd name="connsiteY6-404" fmla="*/ 0 h 3082645"/>
                    <a:gd name="connsiteX7-405" fmla="*/ 950576 w 3490661"/>
                    <a:gd name="connsiteY7-406" fmla="*/ 0 h 3082645"/>
                    <a:gd name="connsiteX8-407" fmla="*/ 796623 w 3490661"/>
                    <a:gd name="connsiteY8-408" fmla="*/ 88900 h 3082645"/>
                    <a:gd name="connsiteX9-409" fmla="*/ 9390 w 3490661"/>
                    <a:gd name="connsiteY9-410" fmla="*/ 1452436 h 3082645"/>
                    <a:gd name="connsiteX10-411" fmla="*/ 9398 w 3490661"/>
                    <a:gd name="connsiteY10-412" fmla="*/ 1630223 h 3082645"/>
                    <a:gd name="connsiteX11-413" fmla="*/ 796631 w 3490661"/>
                    <a:gd name="connsiteY11-414" fmla="*/ 2993759 h 3082645"/>
                    <a:gd name="connsiteX12-415" fmla="*/ 950601 w 3490661"/>
                    <a:gd name="connsiteY12-416" fmla="*/ 3082645 h 3082645"/>
                    <a:gd name="connsiteX0-417" fmla="*/ 950601 w 3490661"/>
                    <a:gd name="connsiteY0-418" fmla="*/ 3082645 h 3082645"/>
                    <a:gd name="connsiteX1-419" fmla="*/ 2525075 w 3490661"/>
                    <a:gd name="connsiteY1-420" fmla="*/ 3082645 h 3082645"/>
                    <a:gd name="connsiteX2-421" fmla="*/ 2679028 w 3490661"/>
                    <a:gd name="connsiteY2-422" fmla="*/ 2993745 h 3082645"/>
                    <a:gd name="connsiteX3-423" fmla="*/ 3466261 w 3490661"/>
                    <a:gd name="connsiteY3-424" fmla="*/ 1630209 h 3082645"/>
                    <a:gd name="connsiteX4-425" fmla="*/ 3466254 w 3490661"/>
                    <a:gd name="connsiteY4-426" fmla="*/ 1452423 h 3082645"/>
                    <a:gd name="connsiteX5-427" fmla="*/ 2679021 w 3490661"/>
                    <a:gd name="connsiteY5-428" fmla="*/ 88887 h 3082645"/>
                    <a:gd name="connsiteX6-429" fmla="*/ 2525051 w 3490661"/>
                    <a:gd name="connsiteY6-430" fmla="*/ 0 h 3082645"/>
                    <a:gd name="connsiteX7-431" fmla="*/ 950576 w 3490661"/>
                    <a:gd name="connsiteY7-432" fmla="*/ 0 h 3082645"/>
                    <a:gd name="connsiteX8-433" fmla="*/ 796623 w 3490661"/>
                    <a:gd name="connsiteY8-434" fmla="*/ 88900 h 3082645"/>
                    <a:gd name="connsiteX9-435" fmla="*/ 9390 w 3490661"/>
                    <a:gd name="connsiteY9-436" fmla="*/ 1452436 h 3082645"/>
                    <a:gd name="connsiteX10-437" fmla="*/ 9398 w 3490661"/>
                    <a:gd name="connsiteY10-438" fmla="*/ 1630223 h 3082645"/>
                    <a:gd name="connsiteX11-439" fmla="*/ 796631 w 3490661"/>
                    <a:gd name="connsiteY11-440" fmla="*/ 2993759 h 3082645"/>
                    <a:gd name="connsiteX12-441" fmla="*/ 950601 w 3490661"/>
                    <a:gd name="connsiteY12-442" fmla="*/ 3082645 h 3082645"/>
                    <a:gd name="connsiteX0-443" fmla="*/ 950603 w 3490663"/>
                    <a:gd name="connsiteY0-444" fmla="*/ 3082645 h 3082645"/>
                    <a:gd name="connsiteX1-445" fmla="*/ 2525077 w 3490663"/>
                    <a:gd name="connsiteY1-446" fmla="*/ 3082645 h 3082645"/>
                    <a:gd name="connsiteX2-447" fmla="*/ 2679030 w 3490663"/>
                    <a:gd name="connsiteY2-448" fmla="*/ 2993745 h 3082645"/>
                    <a:gd name="connsiteX3-449" fmla="*/ 3466263 w 3490663"/>
                    <a:gd name="connsiteY3-450" fmla="*/ 1630209 h 3082645"/>
                    <a:gd name="connsiteX4-451" fmla="*/ 3466256 w 3490663"/>
                    <a:gd name="connsiteY4-452" fmla="*/ 1452423 h 3082645"/>
                    <a:gd name="connsiteX5-453" fmla="*/ 2679023 w 3490663"/>
                    <a:gd name="connsiteY5-454" fmla="*/ 88887 h 3082645"/>
                    <a:gd name="connsiteX6-455" fmla="*/ 2525053 w 3490663"/>
                    <a:gd name="connsiteY6-456" fmla="*/ 0 h 3082645"/>
                    <a:gd name="connsiteX7-457" fmla="*/ 950578 w 3490663"/>
                    <a:gd name="connsiteY7-458" fmla="*/ 0 h 3082645"/>
                    <a:gd name="connsiteX8-459" fmla="*/ 796625 w 3490663"/>
                    <a:gd name="connsiteY8-460" fmla="*/ 88900 h 3082645"/>
                    <a:gd name="connsiteX9-461" fmla="*/ 9392 w 3490663"/>
                    <a:gd name="connsiteY9-462" fmla="*/ 1452436 h 3082645"/>
                    <a:gd name="connsiteX10-463" fmla="*/ 9400 w 3490663"/>
                    <a:gd name="connsiteY10-464" fmla="*/ 1630223 h 3082645"/>
                    <a:gd name="connsiteX11-465" fmla="*/ 796633 w 3490663"/>
                    <a:gd name="connsiteY11-466" fmla="*/ 2993759 h 3082645"/>
                    <a:gd name="connsiteX12-467" fmla="*/ 950603 w 3490663"/>
                    <a:gd name="connsiteY12-468" fmla="*/ 3082645 h 3082645"/>
                    <a:gd name="connsiteX0-469" fmla="*/ 965611 w 3505671"/>
                    <a:gd name="connsiteY0-470" fmla="*/ 3082645 h 3082645"/>
                    <a:gd name="connsiteX1-471" fmla="*/ 2540085 w 3505671"/>
                    <a:gd name="connsiteY1-472" fmla="*/ 3082645 h 3082645"/>
                    <a:gd name="connsiteX2-473" fmla="*/ 2694038 w 3505671"/>
                    <a:gd name="connsiteY2-474" fmla="*/ 2993745 h 3082645"/>
                    <a:gd name="connsiteX3-475" fmla="*/ 3481271 w 3505671"/>
                    <a:gd name="connsiteY3-476" fmla="*/ 1630209 h 3082645"/>
                    <a:gd name="connsiteX4-477" fmla="*/ 3481264 w 3505671"/>
                    <a:gd name="connsiteY4-478" fmla="*/ 1452423 h 3082645"/>
                    <a:gd name="connsiteX5-479" fmla="*/ 2694031 w 3505671"/>
                    <a:gd name="connsiteY5-480" fmla="*/ 88887 h 3082645"/>
                    <a:gd name="connsiteX6-481" fmla="*/ 2540061 w 3505671"/>
                    <a:gd name="connsiteY6-482" fmla="*/ 0 h 3082645"/>
                    <a:gd name="connsiteX7-483" fmla="*/ 965586 w 3505671"/>
                    <a:gd name="connsiteY7-484" fmla="*/ 0 h 3082645"/>
                    <a:gd name="connsiteX8-485" fmla="*/ 811633 w 3505671"/>
                    <a:gd name="connsiteY8-486" fmla="*/ 88900 h 3082645"/>
                    <a:gd name="connsiteX9-487" fmla="*/ 24400 w 3505671"/>
                    <a:gd name="connsiteY9-488" fmla="*/ 1452436 h 3082645"/>
                    <a:gd name="connsiteX10-489" fmla="*/ 24408 w 3505671"/>
                    <a:gd name="connsiteY10-490" fmla="*/ 1630223 h 3082645"/>
                    <a:gd name="connsiteX11-491" fmla="*/ 811641 w 3505671"/>
                    <a:gd name="connsiteY11-492" fmla="*/ 2993759 h 3082645"/>
                    <a:gd name="connsiteX12-493" fmla="*/ 965611 w 3505671"/>
                    <a:gd name="connsiteY12-494" fmla="*/ 3082645 h 3082645"/>
                    <a:gd name="connsiteX0-495" fmla="*/ 965611 w 3505671"/>
                    <a:gd name="connsiteY0-496" fmla="*/ 3082645 h 3082645"/>
                    <a:gd name="connsiteX1-497" fmla="*/ 2540085 w 3505671"/>
                    <a:gd name="connsiteY1-498" fmla="*/ 3082645 h 3082645"/>
                    <a:gd name="connsiteX2-499" fmla="*/ 2694038 w 3505671"/>
                    <a:gd name="connsiteY2-500" fmla="*/ 2993745 h 3082645"/>
                    <a:gd name="connsiteX3-501" fmla="*/ 3481271 w 3505671"/>
                    <a:gd name="connsiteY3-502" fmla="*/ 1630209 h 3082645"/>
                    <a:gd name="connsiteX4-503" fmla="*/ 3481264 w 3505671"/>
                    <a:gd name="connsiteY4-504" fmla="*/ 1452423 h 3082645"/>
                    <a:gd name="connsiteX5-505" fmla="*/ 2694031 w 3505671"/>
                    <a:gd name="connsiteY5-506" fmla="*/ 88887 h 3082645"/>
                    <a:gd name="connsiteX6-507" fmla="*/ 2540061 w 3505671"/>
                    <a:gd name="connsiteY6-508" fmla="*/ 0 h 3082645"/>
                    <a:gd name="connsiteX7-509" fmla="*/ 965586 w 3505671"/>
                    <a:gd name="connsiteY7-510" fmla="*/ 0 h 3082645"/>
                    <a:gd name="connsiteX8-511" fmla="*/ 811633 w 3505671"/>
                    <a:gd name="connsiteY8-512" fmla="*/ 88900 h 3082645"/>
                    <a:gd name="connsiteX9-513" fmla="*/ 24400 w 3505671"/>
                    <a:gd name="connsiteY9-514" fmla="*/ 1452436 h 3082645"/>
                    <a:gd name="connsiteX10-515" fmla="*/ 24408 w 3505671"/>
                    <a:gd name="connsiteY10-516" fmla="*/ 1630223 h 3082645"/>
                    <a:gd name="connsiteX11-517" fmla="*/ 811641 w 3505671"/>
                    <a:gd name="connsiteY11-518" fmla="*/ 2993759 h 3082645"/>
                    <a:gd name="connsiteX12-519" fmla="*/ 965611 w 3505671"/>
                    <a:gd name="connsiteY12-520" fmla="*/ 3082645 h 3082645"/>
                    <a:gd name="connsiteX0-521" fmla="*/ 965611 w 3505671"/>
                    <a:gd name="connsiteY0-522" fmla="*/ 3082645 h 3082645"/>
                    <a:gd name="connsiteX1-523" fmla="*/ 2540085 w 3505671"/>
                    <a:gd name="connsiteY1-524" fmla="*/ 3082645 h 3082645"/>
                    <a:gd name="connsiteX2-525" fmla="*/ 2694038 w 3505671"/>
                    <a:gd name="connsiteY2-526" fmla="*/ 2993745 h 3082645"/>
                    <a:gd name="connsiteX3-527" fmla="*/ 3481271 w 3505671"/>
                    <a:gd name="connsiteY3-528" fmla="*/ 1630209 h 3082645"/>
                    <a:gd name="connsiteX4-529" fmla="*/ 3481264 w 3505671"/>
                    <a:gd name="connsiteY4-530" fmla="*/ 1452423 h 3082645"/>
                    <a:gd name="connsiteX5-531" fmla="*/ 2694031 w 3505671"/>
                    <a:gd name="connsiteY5-532" fmla="*/ 88887 h 3082645"/>
                    <a:gd name="connsiteX6-533" fmla="*/ 2540061 w 3505671"/>
                    <a:gd name="connsiteY6-534" fmla="*/ 0 h 3082645"/>
                    <a:gd name="connsiteX7-535" fmla="*/ 965586 w 3505671"/>
                    <a:gd name="connsiteY7-536" fmla="*/ 0 h 3082645"/>
                    <a:gd name="connsiteX8-537" fmla="*/ 811633 w 3505671"/>
                    <a:gd name="connsiteY8-538" fmla="*/ 88900 h 3082645"/>
                    <a:gd name="connsiteX9-539" fmla="*/ 24400 w 3505671"/>
                    <a:gd name="connsiteY9-540" fmla="*/ 1452436 h 3082645"/>
                    <a:gd name="connsiteX10-541" fmla="*/ 24408 w 3505671"/>
                    <a:gd name="connsiteY10-542" fmla="*/ 1630223 h 3082645"/>
                    <a:gd name="connsiteX11-543" fmla="*/ 811641 w 3505671"/>
                    <a:gd name="connsiteY11-544" fmla="*/ 2993759 h 3082645"/>
                    <a:gd name="connsiteX12-545" fmla="*/ 965611 w 3505671"/>
                    <a:gd name="connsiteY12-546" fmla="*/ 3082645 h 3082645"/>
                    <a:gd name="connsiteX0-547" fmla="*/ 965611 w 3505671"/>
                    <a:gd name="connsiteY0-548" fmla="*/ 3082645 h 3082645"/>
                    <a:gd name="connsiteX1-549" fmla="*/ 2540085 w 3505671"/>
                    <a:gd name="connsiteY1-550" fmla="*/ 3082645 h 3082645"/>
                    <a:gd name="connsiteX2-551" fmla="*/ 2694038 w 3505671"/>
                    <a:gd name="connsiteY2-552" fmla="*/ 2993745 h 3082645"/>
                    <a:gd name="connsiteX3-553" fmla="*/ 3481271 w 3505671"/>
                    <a:gd name="connsiteY3-554" fmla="*/ 1630209 h 3082645"/>
                    <a:gd name="connsiteX4-555" fmla="*/ 3481264 w 3505671"/>
                    <a:gd name="connsiteY4-556" fmla="*/ 1452423 h 3082645"/>
                    <a:gd name="connsiteX5-557" fmla="*/ 2694031 w 3505671"/>
                    <a:gd name="connsiteY5-558" fmla="*/ 88887 h 3082645"/>
                    <a:gd name="connsiteX6-559" fmla="*/ 2540061 w 3505671"/>
                    <a:gd name="connsiteY6-560" fmla="*/ 0 h 3082645"/>
                    <a:gd name="connsiteX7-561" fmla="*/ 965586 w 3505671"/>
                    <a:gd name="connsiteY7-562" fmla="*/ 0 h 3082645"/>
                    <a:gd name="connsiteX8-563" fmla="*/ 811633 w 3505671"/>
                    <a:gd name="connsiteY8-564" fmla="*/ 88900 h 3082645"/>
                    <a:gd name="connsiteX9-565" fmla="*/ 24400 w 3505671"/>
                    <a:gd name="connsiteY9-566" fmla="*/ 1452436 h 3082645"/>
                    <a:gd name="connsiteX10-567" fmla="*/ 24408 w 3505671"/>
                    <a:gd name="connsiteY10-568" fmla="*/ 1630223 h 3082645"/>
                    <a:gd name="connsiteX11-569" fmla="*/ 811641 w 3505671"/>
                    <a:gd name="connsiteY11-570" fmla="*/ 2993759 h 3082645"/>
                    <a:gd name="connsiteX12-571" fmla="*/ 965611 w 3505671"/>
                    <a:gd name="connsiteY12-572" fmla="*/ 3082645 h 308264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Lst>
                  <a:rect l="l" t="t" r="r" b="b"/>
                  <a:pathLst>
                    <a:path w="3505671" h="3082645">
                      <a:moveTo>
                        <a:pt x="965611" y="3082645"/>
                      </a:moveTo>
                      <a:cubicBezTo>
                        <a:pt x="1030690" y="3082645"/>
                        <a:pt x="2475006" y="3082646"/>
                        <a:pt x="2540085" y="3082645"/>
                      </a:cubicBezTo>
                      <a:cubicBezTo>
                        <a:pt x="2605164" y="3082646"/>
                        <a:pt x="2661499" y="3050107"/>
                        <a:pt x="2694038" y="2993745"/>
                      </a:cubicBezTo>
                      <a:cubicBezTo>
                        <a:pt x="2726578" y="2937386"/>
                        <a:pt x="3448731" y="1686570"/>
                        <a:pt x="3481271" y="1630209"/>
                      </a:cubicBezTo>
                      <a:cubicBezTo>
                        <a:pt x="3513810" y="1573850"/>
                        <a:pt x="3513803" y="1508784"/>
                        <a:pt x="3481264" y="1452423"/>
                      </a:cubicBezTo>
                      <a:cubicBezTo>
                        <a:pt x="3448724" y="1396064"/>
                        <a:pt x="2726570" y="145248"/>
                        <a:pt x="2694031" y="88887"/>
                      </a:cubicBezTo>
                      <a:cubicBezTo>
                        <a:pt x="2661492" y="32528"/>
                        <a:pt x="2605139" y="1"/>
                        <a:pt x="2540061" y="0"/>
                      </a:cubicBezTo>
                      <a:cubicBezTo>
                        <a:pt x="2474982" y="1"/>
                        <a:pt x="1030665" y="1"/>
                        <a:pt x="965586" y="0"/>
                      </a:cubicBezTo>
                      <a:cubicBezTo>
                        <a:pt x="900507" y="1"/>
                        <a:pt x="844173" y="32540"/>
                        <a:pt x="811633" y="88900"/>
                      </a:cubicBezTo>
                      <a:cubicBezTo>
                        <a:pt x="779094" y="145261"/>
                        <a:pt x="56940" y="1396077"/>
                        <a:pt x="24400" y="1452436"/>
                      </a:cubicBezTo>
                      <a:cubicBezTo>
                        <a:pt x="-8139" y="1508797"/>
                        <a:pt x="-8132" y="1573863"/>
                        <a:pt x="24408" y="1630223"/>
                      </a:cubicBezTo>
                      <a:cubicBezTo>
                        <a:pt x="56947" y="1686584"/>
                        <a:pt x="779101" y="2937400"/>
                        <a:pt x="811641" y="2993759"/>
                      </a:cubicBezTo>
                      <a:cubicBezTo>
                        <a:pt x="844180" y="3050120"/>
                        <a:pt x="900532" y="3082645"/>
                        <a:pt x="965611" y="3082645"/>
                      </a:cubicBezTo>
                      <a:close/>
                    </a:path>
                  </a:pathLst>
                </a:custGeom>
                <a:gradFill>
                  <a:gsLst>
                    <a:gs pos="100000">
                      <a:schemeClr val="accent1">
                        <a:alpha val="100000"/>
                      </a:schemeClr>
                    </a:gs>
                    <a:gs pos="0">
                      <a:schemeClr val="accent1">
                        <a:lumMod val="60000"/>
                        <a:lumOff val="40000"/>
                        <a:alpha val="100000"/>
                      </a:schemeClr>
                    </a:gs>
                  </a:gsLst>
                  <a:lin ang="5400000" scaled="0"/>
                </a:gradFill>
                <a:ln>
                  <a:noFill/>
                </a:ln>
                <a:effectLst/>
              </p:spPr>
              <p:style>
                <a:lnRef idx="2">
                  <a:schemeClr val="accent1">
                    <a:lumMod val="75000"/>
                  </a:schemeClr>
                </a:lnRef>
                <a:fillRef idx="1">
                  <a:schemeClr val="accent1"/>
                </a:fillRef>
                <a:effectRef idx="0">
                  <a:srgbClr val="FFFFFF"/>
                </a:effectRef>
                <a:fontRef idx="minor">
                  <a:schemeClr val="lt1"/>
                </a:fontRef>
              </p:style>
              <p:txBody>
                <a:bodyPr rot="0" spcFirstLastPara="0" vertOverflow="overflow" horzOverflow="overflow" vert="horz" wrap="square" lIns="91440" tIns="45720" rIns="91440" bIns="9017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sz="1600" b="1">
                    <a:solidFill>
                      <a:schemeClr val="lt1"/>
                    </a:solidFill>
                    <a:latin typeface="微软雅黑" panose="020B0503020204020204" charset="-122"/>
                    <a:ea typeface="微软雅黑" panose="020B0503020204020204" charset="-122"/>
                    <a:sym typeface="+mn-ea"/>
                  </a:endParaRPr>
                </a:p>
              </p:txBody>
            </p:sp>
            <p:pic>
              <p:nvPicPr>
                <p:cNvPr id="28" name="图片 5" descr="343435383036303b343532343134393bcdb7c4d4b7e7b1a9"/>
                <p:cNvPicPr>
                  <a:picLocks noChangeAspect="1"/>
                </p:cNvPicPr>
                <p:nvPr>
                  <p:custDataLst>
                    <p:tags r:id="rId9"/>
                  </p:custDataLst>
                </p:nvPr>
              </p:nvPicPr>
              <p:blipFill>
                <a:blip r:embed="rId10">
                  <a:extLst>
                    <a:ext uri="{96DAC541-7B7A-43D3-8B79-37D633B846F1}">
                      <asvg:svgBlip xmlns:asvg="http://schemas.microsoft.com/office/drawing/2016/SVG/main" r:embed="rId11"/>
                    </a:ext>
                  </a:extLst>
                </a:blip>
                <a:stretch>
                  <a:fillRect/>
                </a:stretch>
              </p:blipFill>
              <p:spPr>
                <a:xfrm>
                  <a:off x="6756" y="3868"/>
                  <a:ext cx="323" cy="323"/>
                </a:xfrm>
                <a:prstGeom prst="rect">
                  <a:avLst/>
                </a:prstGeom>
              </p:spPr>
            </p:pic>
          </p:grpSp>
        </p:grpSp>
        <p:sp>
          <p:nvSpPr>
            <p:cNvPr id="20" name="矩形 19"/>
            <p:cNvSpPr/>
            <p:nvPr>
              <p:custDataLst>
                <p:tags r:id="rId12"/>
              </p:custDataLst>
            </p:nvPr>
          </p:nvSpPr>
          <p:spPr>
            <a:xfrm>
              <a:off x="2290" y="3090"/>
              <a:ext cx="3960" cy="1101"/>
            </a:xfrm>
            <a:prstGeom prst="rect">
              <a:avLst/>
            </a:prstGeom>
            <a:noFill/>
          </p:spPr>
          <p:txBody>
            <a:bodyPr wrap="square" lIns="0" tIns="0" rIns="0" bIns="0" rtlCol="0" anchor="b">
              <a:noAutofit/>
            </a:bodyPr>
            <a:lstStyle/>
            <a:p>
              <a:pPr algn="r">
                <a:spcBef>
                  <a:spcPct val="0"/>
                </a:spcBef>
                <a:spcAft>
                  <a:spcPct val="0"/>
                </a:spcAft>
              </a:pPr>
              <a:r>
                <a:rPr lang="zh-CN" altLang="en-US" sz="2000" b="1" dirty="0">
                  <a:solidFill>
                    <a:schemeClr val="accent1"/>
                  </a:solidFill>
                  <a:latin typeface="微软雅黑" panose="020B0503020204020204" charset="-122"/>
                  <a:ea typeface="微软雅黑" panose="020B0503020204020204" charset="-122"/>
                  <a:cs typeface="+mn-ea"/>
                  <a:sym typeface="+mn-ea"/>
                </a:rPr>
                <a:t>思维模式挑战</a:t>
              </a:r>
              <a:endParaRPr lang="zh-CN" altLang="en-US" sz="2000" b="1" dirty="0">
                <a:solidFill>
                  <a:schemeClr val="accent1"/>
                </a:solidFill>
                <a:latin typeface="微软雅黑" panose="020B0503020204020204" charset="-122"/>
                <a:ea typeface="微软雅黑" panose="020B0503020204020204" charset="-122"/>
                <a:cs typeface="+mn-ea"/>
                <a:sym typeface="+mn-ea"/>
              </a:endParaRPr>
            </a:p>
          </p:txBody>
        </p:sp>
      </p:grpSp>
      <p:sp>
        <p:nvSpPr>
          <p:cNvPr id="21" name="矩形 20"/>
          <p:cNvSpPr/>
          <p:nvPr>
            <p:custDataLst>
              <p:tags r:id="rId13"/>
            </p:custDataLst>
          </p:nvPr>
        </p:nvSpPr>
        <p:spPr>
          <a:xfrm>
            <a:off x="381635" y="2211392"/>
            <a:ext cx="3399279" cy="727465"/>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dirty="0">
                <a:solidFill>
                  <a:schemeClr val="tx1">
                    <a:lumMod val="85000"/>
                    <a:lumOff val="15000"/>
                  </a:schemeClr>
                </a:solidFill>
                <a:latin typeface="微软雅黑" panose="020B0503020204020204" charset="-122"/>
                <a:ea typeface="微软雅黑" panose="020B0503020204020204" charset="-122"/>
                <a:cs typeface="+mn-ea"/>
                <a:sym typeface="+mn-ea"/>
              </a:rPr>
              <a:t>数据新闻从业者</a:t>
            </a:r>
            <a:r>
              <a:rPr lang="zh-CN" altLang="en-US" sz="1400" dirty="0">
                <a:solidFill>
                  <a:schemeClr val="tx1">
                    <a:lumMod val="85000"/>
                    <a:lumOff val="15000"/>
                  </a:schemeClr>
                </a:solidFill>
                <a:latin typeface="微软雅黑" panose="020B0503020204020204" charset="-122"/>
                <a:ea typeface="微软雅黑" panose="020B0503020204020204" charset="-122"/>
                <a:cs typeface="+mn-ea"/>
                <a:sym typeface="+mn-ea"/>
              </a:rPr>
              <a:t>要全方位强化自身的数字思维模式，方能保证作品有深度且具备实效性，保持高水准，同时能尽可能地节约时间、金钱等资源和成本。</a:t>
            </a:r>
            <a:endParaRPr lang="zh-CN" altLang="en-US" sz="1400" dirty="0">
              <a:solidFill>
                <a:schemeClr val="tx1">
                  <a:lumMod val="85000"/>
                  <a:lumOff val="15000"/>
                </a:schemeClr>
              </a:solidFill>
              <a:latin typeface="微软雅黑" panose="020B0503020204020204" charset="-122"/>
              <a:ea typeface="微软雅黑" panose="020B0503020204020204" charset="-122"/>
              <a:cs typeface="+mn-ea"/>
              <a:sym typeface="+mn-ea"/>
            </a:endParaRPr>
          </a:p>
        </p:txBody>
      </p:sp>
      <p:grpSp>
        <p:nvGrpSpPr>
          <p:cNvPr id="37" name="组合 36"/>
          <p:cNvGrpSpPr/>
          <p:nvPr>
            <p:custDataLst>
              <p:tags r:id="rId14"/>
            </p:custDataLst>
          </p:nvPr>
        </p:nvGrpSpPr>
        <p:grpSpPr>
          <a:xfrm>
            <a:off x="7210028" y="1443936"/>
            <a:ext cx="4234023" cy="723021"/>
            <a:chOff x="11565" y="3222"/>
            <a:chExt cx="6670" cy="1139"/>
          </a:xfrm>
        </p:grpSpPr>
        <p:sp>
          <p:nvSpPr>
            <p:cNvPr id="8" name="矩形 7"/>
            <p:cNvSpPr/>
            <p:nvPr>
              <p:custDataLst>
                <p:tags r:id="rId15"/>
              </p:custDataLst>
            </p:nvPr>
          </p:nvSpPr>
          <p:spPr>
            <a:xfrm>
              <a:off x="12603" y="3222"/>
              <a:ext cx="5632" cy="1101"/>
            </a:xfrm>
            <a:prstGeom prst="rect">
              <a:avLst/>
            </a:prstGeom>
            <a:noFill/>
          </p:spPr>
          <p:txBody>
            <a:bodyPr wrap="square" lIns="0" tIns="0" rIns="0" bIns="0" rtlCol="0" anchor="b">
              <a:noAutofit/>
            </a:bodyPr>
            <a:lstStyle/>
            <a:p>
              <a:pPr algn="l">
                <a:spcBef>
                  <a:spcPct val="0"/>
                </a:spcBef>
                <a:spcAft>
                  <a:spcPct val="0"/>
                </a:spcAft>
              </a:pPr>
              <a:r>
                <a:rPr lang="zh-CN" altLang="en-US" sz="2000" b="1" dirty="0">
                  <a:solidFill>
                    <a:schemeClr val="accent2"/>
                  </a:solidFill>
                  <a:latin typeface="微软雅黑" panose="020B0503020204020204" charset="-122"/>
                  <a:ea typeface="微软雅黑" panose="020B0503020204020204" charset="-122"/>
                  <a:cs typeface="+mn-ea"/>
                  <a:sym typeface="+mn-ea"/>
                </a:rPr>
                <a:t>技术手段挑战</a:t>
              </a:r>
              <a:endParaRPr lang="zh-CN" altLang="en-US" sz="2000" b="1" dirty="0">
                <a:solidFill>
                  <a:schemeClr val="accent2"/>
                </a:solidFill>
                <a:latin typeface="微软雅黑" panose="020B0503020204020204" charset="-122"/>
                <a:ea typeface="微软雅黑" panose="020B0503020204020204" charset="-122"/>
                <a:cs typeface="+mn-ea"/>
                <a:sym typeface="+mn-ea"/>
              </a:endParaRPr>
            </a:p>
          </p:txBody>
        </p:sp>
        <p:grpSp>
          <p:nvGrpSpPr>
            <p:cNvPr id="36" name="组合 35"/>
            <p:cNvGrpSpPr/>
            <p:nvPr>
              <p:custDataLst>
                <p:tags r:id="rId16"/>
              </p:custDataLst>
            </p:nvPr>
          </p:nvGrpSpPr>
          <p:grpSpPr>
            <a:xfrm>
              <a:off x="11565" y="3697"/>
              <a:ext cx="756" cy="664"/>
              <a:chOff x="11565" y="3697"/>
              <a:chExt cx="756" cy="664"/>
            </a:xfrm>
          </p:grpSpPr>
          <p:sp>
            <p:nvSpPr>
              <p:cNvPr id="15" name="任意多边形: 形状 14296"/>
              <p:cNvSpPr/>
              <p:nvPr>
                <p:custDataLst>
                  <p:tags r:id="rId17"/>
                </p:custDataLst>
              </p:nvPr>
            </p:nvSpPr>
            <p:spPr>
              <a:xfrm rot="1800000">
                <a:off x="11565" y="3697"/>
                <a:ext cx="756" cy="665"/>
              </a:xfrm>
              <a:custGeom>
                <a:avLst/>
                <a:gdLst>
                  <a:gd name="connsiteX0" fmla="*/ 950601 w 3475650"/>
                  <a:gd name="connsiteY0" fmla="*/ 3082645 h 3082645"/>
                  <a:gd name="connsiteX1" fmla="*/ 2525075 w 3475650"/>
                  <a:gd name="connsiteY1" fmla="*/ 3082645 h 3082645"/>
                  <a:gd name="connsiteX2" fmla="*/ 2679028 w 3475650"/>
                  <a:gd name="connsiteY2" fmla="*/ 2993745 h 3082645"/>
                  <a:gd name="connsiteX3" fmla="*/ 3466261 w 3475650"/>
                  <a:gd name="connsiteY3" fmla="*/ 1630209 h 3082645"/>
                  <a:gd name="connsiteX4" fmla="*/ 3466254 w 3475650"/>
                  <a:gd name="connsiteY4" fmla="*/ 1452423 h 3082645"/>
                  <a:gd name="connsiteX5" fmla="*/ 2679021 w 3475650"/>
                  <a:gd name="connsiteY5" fmla="*/ 88887 h 3082645"/>
                  <a:gd name="connsiteX6" fmla="*/ 2525051 w 3475650"/>
                  <a:gd name="connsiteY6" fmla="*/ 0 h 3082645"/>
                  <a:gd name="connsiteX7" fmla="*/ 950576 w 3475650"/>
                  <a:gd name="connsiteY7" fmla="*/ 0 h 3082645"/>
                  <a:gd name="connsiteX8" fmla="*/ 796623 w 3475650"/>
                  <a:gd name="connsiteY8" fmla="*/ 88900 h 3082645"/>
                  <a:gd name="connsiteX9" fmla="*/ 9390 w 3475650"/>
                  <a:gd name="connsiteY9" fmla="*/ 1452436 h 3082645"/>
                  <a:gd name="connsiteX10" fmla="*/ 9398 w 3475650"/>
                  <a:gd name="connsiteY10" fmla="*/ 1630223 h 3082645"/>
                  <a:gd name="connsiteX11" fmla="*/ 796631 w 3475650"/>
                  <a:gd name="connsiteY11" fmla="*/ 2993759 h 3082645"/>
                  <a:gd name="connsiteX12" fmla="*/ 950601 w 3475650"/>
                  <a:gd name="connsiteY12" fmla="*/ 3082645 h 3082645"/>
                  <a:gd name="connsiteX0-1" fmla="*/ 950601 w 3475650"/>
                  <a:gd name="connsiteY0-2" fmla="*/ 3082645 h 3082645"/>
                  <a:gd name="connsiteX1-3" fmla="*/ 2525075 w 3475650"/>
                  <a:gd name="connsiteY1-4" fmla="*/ 3082645 h 3082645"/>
                  <a:gd name="connsiteX2-5" fmla="*/ 2679028 w 3475650"/>
                  <a:gd name="connsiteY2-6" fmla="*/ 2993745 h 3082645"/>
                  <a:gd name="connsiteX3-7" fmla="*/ 3466261 w 3475650"/>
                  <a:gd name="connsiteY3-8" fmla="*/ 1630209 h 3082645"/>
                  <a:gd name="connsiteX4-9" fmla="*/ 3466254 w 3475650"/>
                  <a:gd name="connsiteY4-10" fmla="*/ 1452423 h 3082645"/>
                  <a:gd name="connsiteX5-11" fmla="*/ 2679021 w 3475650"/>
                  <a:gd name="connsiteY5-12" fmla="*/ 88887 h 3082645"/>
                  <a:gd name="connsiteX6-13" fmla="*/ 2525051 w 3475650"/>
                  <a:gd name="connsiteY6-14" fmla="*/ 0 h 3082645"/>
                  <a:gd name="connsiteX7-15" fmla="*/ 950576 w 3475650"/>
                  <a:gd name="connsiteY7-16" fmla="*/ 0 h 3082645"/>
                  <a:gd name="connsiteX8-17" fmla="*/ 796623 w 3475650"/>
                  <a:gd name="connsiteY8-18" fmla="*/ 88900 h 3082645"/>
                  <a:gd name="connsiteX9-19" fmla="*/ 9390 w 3475650"/>
                  <a:gd name="connsiteY9-20" fmla="*/ 1452436 h 3082645"/>
                  <a:gd name="connsiteX10-21" fmla="*/ 9398 w 3475650"/>
                  <a:gd name="connsiteY10-22" fmla="*/ 1630223 h 3082645"/>
                  <a:gd name="connsiteX11-23" fmla="*/ 796631 w 3475650"/>
                  <a:gd name="connsiteY11-24" fmla="*/ 2993759 h 3082645"/>
                  <a:gd name="connsiteX12-25" fmla="*/ 950601 w 3475650"/>
                  <a:gd name="connsiteY12-26" fmla="*/ 3082645 h 3082645"/>
                  <a:gd name="connsiteX0-27" fmla="*/ 950601 w 3475650"/>
                  <a:gd name="connsiteY0-28" fmla="*/ 3082645 h 3082645"/>
                  <a:gd name="connsiteX1-29" fmla="*/ 2525075 w 3475650"/>
                  <a:gd name="connsiteY1-30" fmla="*/ 3082645 h 3082645"/>
                  <a:gd name="connsiteX2-31" fmla="*/ 2679028 w 3475650"/>
                  <a:gd name="connsiteY2-32" fmla="*/ 2993745 h 3082645"/>
                  <a:gd name="connsiteX3-33" fmla="*/ 3466261 w 3475650"/>
                  <a:gd name="connsiteY3-34" fmla="*/ 1630209 h 3082645"/>
                  <a:gd name="connsiteX4-35" fmla="*/ 3466254 w 3475650"/>
                  <a:gd name="connsiteY4-36" fmla="*/ 1452423 h 3082645"/>
                  <a:gd name="connsiteX5-37" fmla="*/ 2679021 w 3475650"/>
                  <a:gd name="connsiteY5-38" fmla="*/ 88887 h 3082645"/>
                  <a:gd name="connsiteX6-39" fmla="*/ 2525051 w 3475650"/>
                  <a:gd name="connsiteY6-40" fmla="*/ 0 h 3082645"/>
                  <a:gd name="connsiteX7-41" fmla="*/ 950576 w 3475650"/>
                  <a:gd name="connsiteY7-42" fmla="*/ 0 h 3082645"/>
                  <a:gd name="connsiteX8-43" fmla="*/ 796623 w 3475650"/>
                  <a:gd name="connsiteY8-44" fmla="*/ 88900 h 3082645"/>
                  <a:gd name="connsiteX9-45" fmla="*/ 9390 w 3475650"/>
                  <a:gd name="connsiteY9-46" fmla="*/ 1452436 h 3082645"/>
                  <a:gd name="connsiteX10-47" fmla="*/ 9398 w 3475650"/>
                  <a:gd name="connsiteY10-48" fmla="*/ 1630223 h 3082645"/>
                  <a:gd name="connsiteX11-49" fmla="*/ 796631 w 3475650"/>
                  <a:gd name="connsiteY11-50" fmla="*/ 2993759 h 3082645"/>
                  <a:gd name="connsiteX12-51" fmla="*/ 950601 w 3475650"/>
                  <a:gd name="connsiteY12-52" fmla="*/ 3082645 h 3082645"/>
                  <a:gd name="connsiteX0-53" fmla="*/ 950601 w 3475650"/>
                  <a:gd name="connsiteY0-54" fmla="*/ 3082645 h 3082645"/>
                  <a:gd name="connsiteX1-55" fmla="*/ 2525075 w 3475650"/>
                  <a:gd name="connsiteY1-56" fmla="*/ 3082645 h 3082645"/>
                  <a:gd name="connsiteX2-57" fmla="*/ 2679028 w 3475650"/>
                  <a:gd name="connsiteY2-58" fmla="*/ 2993745 h 3082645"/>
                  <a:gd name="connsiteX3-59" fmla="*/ 3466261 w 3475650"/>
                  <a:gd name="connsiteY3-60" fmla="*/ 1630209 h 3082645"/>
                  <a:gd name="connsiteX4-61" fmla="*/ 3466254 w 3475650"/>
                  <a:gd name="connsiteY4-62" fmla="*/ 1452423 h 3082645"/>
                  <a:gd name="connsiteX5-63" fmla="*/ 2679021 w 3475650"/>
                  <a:gd name="connsiteY5-64" fmla="*/ 88887 h 3082645"/>
                  <a:gd name="connsiteX6-65" fmla="*/ 2525051 w 3475650"/>
                  <a:gd name="connsiteY6-66" fmla="*/ 0 h 3082645"/>
                  <a:gd name="connsiteX7-67" fmla="*/ 950576 w 3475650"/>
                  <a:gd name="connsiteY7-68" fmla="*/ 0 h 3082645"/>
                  <a:gd name="connsiteX8-69" fmla="*/ 796623 w 3475650"/>
                  <a:gd name="connsiteY8-70" fmla="*/ 88900 h 3082645"/>
                  <a:gd name="connsiteX9-71" fmla="*/ 9390 w 3475650"/>
                  <a:gd name="connsiteY9-72" fmla="*/ 1452436 h 3082645"/>
                  <a:gd name="connsiteX10-73" fmla="*/ 9398 w 3475650"/>
                  <a:gd name="connsiteY10-74" fmla="*/ 1630223 h 3082645"/>
                  <a:gd name="connsiteX11-75" fmla="*/ 796631 w 3475650"/>
                  <a:gd name="connsiteY11-76" fmla="*/ 2993759 h 3082645"/>
                  <a:gd name="connsiteX12-77" fmla="*/ 950601 w 3475650"/>
                  <a:gd name="connsiteY12-78" fmla="*/ 3082645 h 3082645"/>
                  <a:gd name="connsiteX0-79" fmla="*/ 950601 w 3475650"/>
                  <a:gd name="connsiteY0-80" fmla="*/ 3082645 h 3082645"/>
                  <a:gd name="connsiteX1-81" fmla="*/ 2525075 w 3475650"/>
                  <a:gd name="connsiteY1-82" fmla="*/ 3082645 h 3082645"/>
                  <a:gd name="connsiteX2-83" fmla="*/ 2679028 w 3475650"/>
                  <a:gd name="connsiteY2-84" fmla="*/ 2993745 h 3082645"/>
                  <a:gd name="connsiteX3-85" fmla="*/ 3466261 w 3475650"/>
                  <a:gd name="connsiteY3-86" fmla="*/ 1630209 h 3082645"/>
                  <a:gd name="connsiteX4-87" fmla="*/ 3466254 w 3475650"/>
                  <a:gd name="connsiteY4-88" fmla="*/ 1452423 h 3082645"/>
                  <a:gd name="connsiteX5-89" fmla="*/ 2679021 w 3475650"/>
                  <a:gd name="connsiteY5-90" fmla="*/ 88887 h 3082645"/>
                  <a:gd name="connsiteX6-91" fmla="*/ 2525051 w 3475650"/>
                  <a:gd name="connsiteY6-92" fmla="*/ 0 h 3082645"/>
                  <a:gd name="connsiteX7-93" fmla="*/ 950576 w 3475650"/>
                  <a:gd name="connsiteY7-94" fmla="*/ 0 h 3082645"/>
                  <a:gd name="connsiteX8-95" fmla="*/ 796623 w 3475650"/>
                  <a:gd name="connsiteY8-96" fmla="*/ 88900 h 3082645"/>
                  <a:gd name="connsiteX9-97" fmla="*/ 9390 w 3475650"/>
                  <a:gd name="connsiteY9-98" fmla="*/ 1452436 h 3082645"/>
                  <a:gd name="connsiteX10-99" fmla="*/ 9398 w 3475650"/>
                  <a:gd name="connsiteY10-100" fmla="*/ 1630223 h 3082645"/>
                  <a:gd name="connsiteX11-101" fmla="*/ 796631 w 3475650"/>
                  <a:gd name="connsiteY11-102" fmla="*/ 2993759 h 3082645"/>
                  <a:gd name="connsiteX12-103" fmla="*/ 950601 w 3475650"/>
                  <a:gd name="connsiteY12-104" fmla="*/ 3082645 h 3082645"/>
                  <a:gd name="connsiteX0-105" fmla="*/ 950601 w 3475650"/>
                  <a:gd name="connsiteY0-106" fmla="*/ 3082645 h 3082645"/>
                  <a:gd name="connsiteX1-107" fmla="*/ 2525075 w 3475650"/>
                  <a:gd name="connsiteY1-108" fmla="*/ 3082645 h 3082645"/>
                  <a:gd name="connsiteX2-109" fmla="*/ 2679028 w 3475650"/>
                  <a:gd name="connsiteY2-110" fmla="*/ 2993745 h 3082645"/>
                  <a:gd name="connsiteX3-111" fmla="*/ 3466261 w 3475650"/>
                  <a:gd name="connsiteY3-112" fmla="*/ 1630209 h 3082645"/>
                  <a:gd name="connsiteX4-113" fmla="*/ 3466254 w 3475650"/>
                  <a:gd name="connsiteY4-114" fmla="*/ 1452423 h 3082645"/>
                  <a:gd name="connsiteX5-115" fmla="*/ 2679021 w 3475650"/>
                  <a:gd name="connsiteY5-116" fmla="*/ 88887 h 3082645"/>
                  <a:gd name="connsiteX6-117" fmla="*/ 2525051 w 3475650"/>
                  <a:gd name="connsiteY6-118" fmla="*/ 0 h 3082645"/>
                  <a:gd name="connsiteX7-119" fmla="*/ 950576 w 3475650"/>
                  <a:gd name="connsiteY7-120" fmla="*/ 0 h 3082645"/>
                  <a:gd name="connsiteX8-121" fmla="*/ 796623 w 3475650"/>
                  <a:gd name="connsiteY8-122" fmla="*/ 88900 h 3082645"/>
                  <a:gd name="connsiteX9-123" fmla="*/ 9390 w 3475650"/>
                  <a:gd name="connsiteY9-124" fmla="*/ 1452436 h 3082645"/>
                  <a:gd name="connsiteX10-125" fmla="*/ 9398 w 3475650"/>
                  <a:gd name="connsiteY10-126" fmla="*/ 1630223 h 3082645"/>
                  <a:gd name="connsiteX11-127" fmla="*/ 796631 w 3475650"/>
                  <a:gd name="connsiteY11-128" fmla="*/ 2993759 h 3082645"/>
                  <a:gd name="connsiteX12-129" fmla="*/ 950601 w 3475650"/>
                  <a:gd name="connsiteY12-130" fmla="*/ 3082645 h 3082645"/>
                  <a:gd name="connsiteX0-131" fmla="*/ 950601 w 3475653"/>
                  <a:gd name="connsiteY0-132" fmla="*/ 3082645 h 3082645"/>
                  <a:gd name="connsiteX1-133" fmla="*/ 2525075 w 3475653"/>
                  <a:gd name="connsiteY1-134" fmla="*/ 3082645 h 3082645"/>
                  <a:gd name="connsiteX2-135" fmla="*/ 2679028 w 3475653"/>
                  <a:gd name="connsiteY2-136" fmla="*/ 2993745 h 3082645"/>
                  <a:gd name="connsiteX3-137" fmla="*/ 3466261 w 3475653"/>
                  <a:gd name="connsiteY3-138" fmla="*/ 1630209 h 3082645"/>
                  <a:gd name="connsiteX4-139" fmla="*/ 3466254 w 3475653"/>
                  <a:gd name="connsiteY4-140" fmla="*/ 1452423 h 3082645"/>
                  <a:gd name="connsiteX5-141" fmla="*/ 2679021 w 3475653"/>
                  <a:gd name="connsiteY5-142" fmla="*/ 88887 h 3082645"/>
                  <a:gd name="connsiteX6-143" fmla="*/ 2525051 w 3475653"/>
                  <a:gd name="connsiteY6-144" fmla="*/ 0 h 3082645"/>
                  <a:gd name="connsiteX7-145" fmla="*/ 950576 w 3475653"/>
                  <a:gd name="connsiteY7-146" fmla="*/ 0 h 3082645"/>
                  <a:gd name="connsiteX8-147" fmla="*/ 796623 w 3475653"/>
                  <a:gd name="connsiteY8-148" fmla="*/ 88900 h 3082645"/>
                  <a:gd name="connsiteX9-149" fmla="*/ 9390 w 3475653"/>
                  <a:gd name="connsiteY9-150" fmla="*/ 1452436 h 3082645"/>
                  <a:gd name="connsiteX10-151" fmla="*/ 9398 w 3475653"/>
                  <a:gd name="connsiteY10-152" fmla="*/ 1630223 h 3082645"/>
                  <a:gd name="connsiteX11-153" fmla="*/ 796631 w 3475653"/>
                  <a:gd name="connsiteY11-154" fmla="*/ 2993759 h 3082645"/>
                  <a:gd name="connsiteX12-155" fmla="*/ 950601 w 3475653"/>
                  <a:gd name="connsiteY12-156" fmla="*/ 3082645 h 3082645"/>
                  <a:gd name="connsiteX0-157" fmla="*/ 950601 w 3490661"/>
                  <a:gd name="connsiteY0-158" fmla="*/ 3082645 h 3082645"/>
                  <a:gd name="connsiteX1-159" fmla="*/ 2525075 w 3490661"/>
                  <a:gd name="connsiteY1-160" fmla="*/ 3082645 h 3082645"/>
                  <a:gd name="connsiteX2-161" fmla="*/ 2679028 w 3490661"/>
                  <a:gd name="connsiteY2-162" fmla="*/ 2993745 h 3082645"/>
                  <a:gd name="connsiteX3-163" fmla="*/ 3466261 w 3490661"/>
                  <a:gd name="connsiteY3-164" fmla="*/ 1630209 h 3082645"/>
                  <a:gd name="connsiteX4-165" fmla="*/ 3466254 w 3490661"/>
                  <a:gd name="connsiteY4-166" fmla="*/ 1452423 h 3082645"/>
                  <a:gd name="connsiteX5-167" fmla="*/ 2679021 w 3490661"/>
                  <a:gd name="connsiteY5-168" fmla="*/ 88887 h 3082645"/>
                  <a:gd name="connsiteX6-169" fmla="*/ 2525051 w 3490661"/>
                  <a:gd name="connsiteY6-170" fmla="*/ 0 h 3082645"/>
                  <a:gd name="connsiteX7-171" fmla="*/ 950576 w 3490661"/>
                  <a:gd name="connsiteY7-172" fmla="*/ 0 h 3082645"/>
                  <a:gd name="connsiteX8-173" fmla="*/ 796623 w 3490661"/>
                  <a:gd name="connsiteY8-174" fmla="*/ 88900 h 3082645"/>
                  <a:gd name="connsiteX9-175" fmla="*/ 9390 w 3490661"/>
                  <a:gd name="connsiteY9-176" fmla="*/ 1452436 h 3082645"/>
                  <a:gd name="connsiteX10-177" fmla="*/ 9398 w 3490661"/>
                  <a:gd name="connsiteY10-178" fmla="*/ 1630223 h 3082645"/>
                  <a:gd name="connsiteX11-179" fmla="*/ 796631 w 3490661"/>
                  <a:gd name="connsiteY11-180" fmla="*/ 2993759 h 3082645"/>
                  <a:gd name="connsiteX12-181" fmla="*/ 950601 w 3490661"/>
                  <a:gd name="connsiteY12-182" fmla="*/ 3082645 h 3082645"/>
                  <a:gd name="connsiteX0-183" fmla="*/ 950601 w 3490661"/>
                  <a:gd name="connsiteY0-184" fmla="*/ 3082645 h 3082645"/>
                  <a:gd name="connsiteX1-185" fmla="*/ 2525075 w 3490661"/>
                  <a:gd name="connsiteY1-186" fmla="*/ 3082645 h 3082645"/>
                  <a:gd name="connsiteX2-187" fmla="*/ 2679028 w 3490661"/>
                  <a:gd name="connsiteY2-188" fmla="*/ 2993745 h 3082645"/>
                  <a:gd name="connsiteX3-189" fmla="*/ 3466261 w 3490661"/>
                  <a:gd name="connsiteY3-190" fmla="*/ 1630209 h 3082645"/>
                  <a:gd name="connsiteX4-191" fmla="*/ 3466254 w 3490661"/>
                  <a:gd name="connsiteY4-192" fmla="*/ 1452423 h 3082645"/>
                  <a:gd name="connsiteX5-193" fmla="*/ 2679021 w 3490661"/>
                  <a:gd name="connsiteY5-194" fmla="*/ 88887 h 3082645"/>
                  <a:gd name="connsiteX6-195" fmla="*/ 2525051 w 3490661"/>
                  <a:gd name="connsiteY6-196" fmla="*/ 0 h 3082645"/>
                  <a:gd name="connsiteX7-197" fmla="*/ 950576 w 3490661"/>
                  <a:gd name="connsiteY7-198" fmla="*/ 0 h 3082645"/>
                  <a:gd name="connsiteX8-199" fmla="*/ 796623 w 3490661"/>
                  <a:gd name="connsiteY8-200" fmla="*/ 88900 h 3082645"/>
                  <a:gd name="connsiteX9-201" fmla="*/ 9390 w 3490661"/>
                  <a:gd name="connsiteY9-202" fmla="*/ 1452436 h 3082645"/>
                  <a:gd name="connsiteX10-203" fmla="*/ 9398 w 3490661"/>
                  <a:gd name="connsiteY10-204" fmla="*/ 1630223 h 3082645"/>
                  <a:gd name="connsiteX11-205" fmla="*/ 796631 w 3490661"/>
                  <a:gd name="connsiteY11-206" fmla="*/ 2993759 h 3082645"/>
                  <a:gd name="connsiteX12-207" fmla="*/ 950601 w 3490661"/>
                  <a:gd name="connsiteY12-208" fmla="*/ 3082645 h 3082645"/>
                  <a:gd name="connsiteX0-209" fmla="*/ 950601 w 3490661"/>
                  <a:gd name="connsiteY0-210" fmla="*/ 3082645 h 3082645"/>
                  <a:gd name="connsiteX1-211" fmla="*/ 2525075 w 3490661"/>
                  <a:gd name="connsiteY1-212" fmla="*/ 3082645 h 3082645"/>
                  <a:gd name="connsiteX2-213" fmla="*/ 2679028 w 3490661"/>
                  <a:gd name="connsiteY2-214" fmla="*/ 2993745 h 3082645"/>
                  <a:gd name="connsiteX3-215" fmla="*/ 3466261 w 3490661"/>
                  <a:gd name="connsiteY3-216" fmla="*/ 1630209 h 3082645"/>
                  <a:gd name="connsiteX4-217" fmla="*/ 3466254 w 3490661"/>
                  <a:gd name="connsiteY4-218" fmla="*/ 1452423 h 3082645"/>
                  <a:gd name="connsiteX5-219" fmla="*/ 2679021 w 3490661"/>
                  <a:gd name="connsiteY5-220" fmla="*/ 88887 h 3082645"/>
                  <a:gd name="connsiteX6-221" fmla="*/ 2525051 w 3490661"/>
                  <a:gd name="connsiteY6-222" fmla="*/ 0 h 3082645"/>
                  <a:gd name="connsiteX7-223" fmla="*/ 950576 w 3490661"/>
                  <a:gd name="connsiteY7-224" fmla="*/ 0 h 3082645"/>
                  <a:gd name="connsiteX8-225" fmla="*/ 796623 w 3490661"/>
                  <a:gd name="connsiteY8-226" fmla="*/ 88900 h 3082645"/>
                  <a:gd name="connsiteX9-227" fmla="*/ 9390 w 3490661"/>
                  <a:gd name="connsiteY9-228" fmla="*/ 1452436 h 3082645"/>
                  <a:gd name="connsiteX10-229" fmla="*/ 9398 w 3490661"/>
                  <a:gd name="connsiteY10-230" fmla="*/ 1630223 h 3082645"/>
                  <a:gd name="connsiteX11-231" fmla="*/ 796631 w 3490661"/>
                  <a:gd name="connsiteY11-232" fmla="*/ 2993759 h 3082645"/>
                  <a:gd name="connsiteX12-233" fmla="*/ 950601 w 3490661"/>
                  <a:gd name="connsiteY12-234" fmla="*/ 3082645 h 3082645"/>
                  <a:gd name="connsiteX0-235" fmla="*/ 950601 w 3490661"/>
                  <a:gd name="connsiteY0-236" fmla="*/ 3082645 h 3082645"/>
                  <a:gd name="connsiteX1-237" fmla="*/ 2525075 w 3490661"/>
                  <a:gd name="connsiteY1-238" fmla="*/ 3082645 h 3082645"/>
                  <a:gd name="connsiteX2-239" fmla="*/ 2679028 w 3490661"/>
                  <a:gd name="connsiteY2-240" fmla="*/ 2993745 h 3082645"/>
                  <a:gd name="connsiteX3-241" fmla="*/ 3466261 w 3490661"/>
                  <a:gd name="connsiteY3-242" fmla="*/ 1630209 h 3082645"/>
                  <a:gd name="connsiteX4-243" fmla="*/ 3466254 w 3490661"/>
                  <a:gd name="connsiteY4-244" fmla="*/ 1452423 h 3082645"/>
                  <a:gd name="connsiteX5-245" fmla="*/ 2679021 w 3490661"/>
                  <a:gd name="connsiteY5-246" fmla="*/ 88887 h 3082645"/>
                  <a:gd name="connsiteX6-247" fmla="*/ 2525051 w 3490661"/>
                  <a:gd name="connsiteY6-248" fmla="*/ 0 h 3082645"/>
                  <a:gd name="connsiteX7-249" fmla="*/ 950576 w 3490661"/>
                  <a:gd name="connsiteY7-250" fmla="*/ 0 h 3082645"/>
                  <a:gd name="connsiteX8-251" fmla="*/ 796623 w 3490661"/>
                  <a:gd name="connsiteY8-252" fmla="*/ 88900 h 3082645"/>
                  <a:gd name="connsiteX9-253" fmla="*/ 9390 w 3490661"/>
                  <a:gd name="connsiteY9-254" fmla="*/ 1452436 h 3082645"/>
                  <a:gd name="connsiteX10-255" fmla="*/ 9398 w 3490661"/>
                  <a:gd name="connsiteY10-256" fmla="*/ 1630223 h 3082645"/>
                  <a:gd name="connsiteX11-257" fmla="*/ 796631 w 3490661"/>
                  <a:gd name="connsiteY11-258" fmla="*/ 2993759 h 3082645"/>
                  <a:gd name="connsiteX12-259" fmla="*/ 950601 w 3490661"/>
                  <a:gd name="connsiteY12-260" fmla="*/ 3082645 h 3082645"/>
                  <a:gd name="connsiteX0-261" fmla="*/ 950601 w 3490661"/>
                  <a:gd name="connsiteY0-262" fmla="*/ 3082645 h 3082645"/>
                  <a:gd name="connsiteX1-263" fmla="*/ 2525075 w 3490661"/>
                  <a:gd name="connsiteY1-264" fmla="*/ 3082645 h 3082645"/>
                  <a:gd name="connsiteX2-265" fmla="*/ 2679028 w 3490661"/>
                  <a:gd name="connsiteY2-266" fmla="*/ 2993745 h 3082645"/>
                  <a:gd name="connsiteX3-267" fmla="*/ 3466261 w 3490661"/>
                  <a:gd name="connsiteY3-268" fmla="*/ 1630209 h 3082645"/>
                  <a:gd name="connsiteX4-269" fmla="*/ 3466254 w 3490661"/>
                  <a:gd name="connsiteY4-270" fmla="*/ 1452423 h 3082645"/>
                  <a:gd name="connsiteX5-271" fmla="*/ 2679021 w 3490661"/>
                  <a:gd name="connsiteY5-272" fmla="*/ 88887 h 3082645"/>
                  <a:gd name="connsiteX6-273" fmla="*/ 2525051 w 3490661"/>
                  <a:gd name="connsiteY6-274" fmla="*/ 0 h 3082645"/>
                  <a:gd name="connsiteX7-275" fmla="*/ 950576 w 3490661"/>
                  <a:gd name="connsiteY7-276" fmla="*/ 0 h 3082645"/>
                  <a:gd name="connsiteX8-277" fmla="*/ 796623 w 3490661"/>
                  <a:gd name="connsiteY8-278" fmla="*/ 88900 h 3082645"/>
                  <a:gd name="connsiteX9-279" fmla="*/ 9390 w 3490661"/>
                  <a:gd name="connsiteY9-280" fmla="*/ 1452436 h 3082645"/>
                  <a:gd name="connsiteX10-281" fmla="*/ 9398 w 3490661"/>
                  <a:gd name="connsiteY10-282" fmla="*/ 1630223 h 3082645"/>
                  <a:gd name="connsiteX11-283" fmla="*/ 796631 w 3490661"/>
                  <a:gd name="connsiteY11-284" fmla="*/ 2993759 h 3082645"/>
                  <a:gd name="connsiteX12-285" fmla="*/ 950601 w 3490661"/>
                  <a:gd name="connsiteY12-286" fmla="*/ 3082645 h 3082645"/>
                  <a:gd name="connsiteX0-287" fmla="*/ 950601 w 3490661"/>
                  <a:gd name="connsiteY0-288" fmla="*/ 3082645 h 3082645"/>
                  <a:gd name="connsiteX1-289" fmla="*/ 2525075 w 3490661"/>
                  <a:gd name="connsiteY1-290" fmla="*/ 3082645 h 3082645"/>
                  <a:gd name="connsiteX2-291" fmla="*/ 2679028 w 3490661"/>
                  <a:gd name="connsiteY2-292" fmla="*/ 2993745 h 3082645"/>
                  <a:gd name="connsiteX3-293" fmla="*/ 3466261 w 3490661"/>
                  <a:gd name="connsiteY3-294" fmla="*/ 1630209 h 3082645"/>
                  <a:gd name="connsiteX4-295" fmla="*/ 3466254 w 3490661"/>
                  <a:gd name="connsiteY4-296" fmla="*/ 1452423 h 3082645"/>
                  <a:gd name="connsiteX5-297" fmla="*/ 2679021 w 3490661"/>
                  <a:gd name="connsiteY5-298" fmla="*/ 88887 h 3082645"/>
                  <a:gd name="connsiteX6-299" fmla="*/ 2525051 w 3490661"/>
                  <a:gd name="connsiteY6-300" fmla="*/ 0 h 3082645"/>
                  <a:gd name="connsiteX7-301" fmla="*/ 950576 w 3490661"/>
                  <a:gd name="connsiteY7-302" fmla="*/ 0 h 3082645"/>
                  <a:gd name="connsiteX8-303" fmla="*/ 796623 w 3490661"/>
                  <a:gd name="connsiteY8-304" fmla="*/ 88900 h 3082645"/>
                  <a:gd name="connsiteX9-305" fmla="*/ 9390 w 3490661"/>
                  <a:gd name="connsiteY9-306" fmla="*/ 1452436 h 3082645"/>
                  <a:gd name="connsiteX10-307" fmla="*/ 9398 w 3490661"/>
                  <a:gd name="connsiteY10-308" fmla="*/ 1630223 h 3082645"/>
                  <a:gd name="connsiteX11-309" fmla="*/ 796631 w 3490661"/>
                  <a:gd name="connsiteY11-310" fmla="*/ 2993759 h 3082645"/>
                  <a:gd name="connsiteX12-311" fmla="*/ 950601 w 3490661"/>
                  <a:gd name="connsiteY12-312" fmla="*/ 3082645 h 3082645"/>
                  <a:gd name="connsiteX0-313" fmla="*/ 950601 w 3490661"/>
                  <a:gd name="connsiteY0-314" fmla="*/ 3082645 h 3082645"/>
                  <a:gd name="connsiteX1-315" fmla="*/ 2525075 w 3490661"/>
                  <a:gd name="connsiteY1-316" fmla="*/ 3082645 h 3082645"/>
                  <a:gd name="connsiteX2-317" fmla="*/ 2679028 w 3490661"/>
                  <a:gd name="connsiteY2-318" fmla="*/ 2993745 h 3082645"/>
                  <a:gd name="connsiteX3-319" fmla="*/ 3466261 w 3490661"/>
                  <a:gd name="connsiteY3-320" fmla="*/ 1630209 h 3082645"/>
                  <a:gd name="connsiteX4-321" fmla="*/ 3466254 w 3490661"/>
                  <a:gd name="connsiteY4-322" fmla="*/ 1452423 h 3082645"/>
                  <a:gd name="connsiteX5-323" fmla="*/ 2679021 w 3490661"/>
                  <a:gd name="connsiteY5-324" fmla="*/ 88887 h 3082645"/>
                  <a:gd name="connsiteX6-325" fmla="*/ 2525051 w 3490661"/>
                  <a:gd name="connsiteY6-326" fmla="*/ 0 h 3082645"/>
                  <a:gd name="connsiteX7-327" fmla="*/ 950576 w 3490661"/>
                  <a:gd name="connsiteY7-328" fmla="*/ 0 h 3082645"/>
                  <a:gd name="connsiteX8-329" fmla="*/ 796623 w 3490661"/>
                  <a:gd name="connsiteY8-330" fmla="*/ 88900 h 3082645"/>
                  <a:gd name="connsiteX9-331" fmla="*/ 9390 w 3490661"/>
                  <a:gd name="connsiteY9-332" fmla="*/ 1452436 h 3082645"/>
                  <a:gd name="connsiteX10-333" fmla="*/ 9398 w 3490661"/>
                  <a:gd name="connsiteY10-334" fmla="*/ 1630223 h 3082645"/>
                  <a:gd name="connsiteX11-335" fmla="*/ 796631 w 3490661"/>
                  <a:gd name="connsiteY11-336" fmla="*/ 2993759 h 3082645"/>
                  <a:gd name="connsiteX12-337" fmla="*/ 950601 w 3490661"/>
                  <a:gd name="connsiteY12-338" fmla="*/ 3082645 h 3082645"/>
                  <a:gd name="connsiteX0-339" fmla="*/ 950601 w 3490661"/>
                  <a:gd name="connsiteY0-340" fmla="*/ 3082645 h 3082645"/>
                  <a:gd name="connsiteX1-341" fmla="*/ 2525075 w 3490661"/>
                  <a:gd name="connsiteY1-342" fmla="*/ 3082645 h 3082645"/>
                  <a:gd name="connsiteX2-343" fmla="*/ 2679028 w 3490661"/>
                  <a:gd name="connsiteY2-344" fmla="*/ 2993745 h 3082645"/>
                  <a:gd name="connsiteX3-345" fmla="*/ 3466261 w 3490661"/>
                  <a:gd name="connsiteY3-346" fmla="*/ 1630209 h 3082645"/>
                  <a:gd name="connsiteX4-347" fmla="*/ 3466254 w 3490661"/>
                  <a:gd name="connsiteY4-348" fmla="*/ 1452423 h 3082645"/>
                  <a:gd name="connsiteX5-349" fmla="*/ 2679021 w 3490661"/>
                  <a:gd name="connsiteY5-350" fmla="*/ 88887 h 3082645"/>
                  <a:gd name="connsiteX6-351" fmla="*/ 2525051 w 3490661"/>
                  <a:gd name="connsiteY6-352" fmla="*/ 0 h 3082645"/>
                  <a:gd name="connsiteX7-353" fmla="*/ 950576 w 3490661"/>
                  <a:gd name="connsiteY7-354" fmla="*/ 0 h 3082645"/>
                  <a:gd name="connsiteX8-355" fmla="*/ 796623 w 3490661"/>
                  <a:gd name="connsiteY8-356" fmla="*/ 88900 h 3082645"/>
                  <a:gd name="connsiteX9-357" fmla="*/ 9390 w 3490661"/>
                  <a:gd name="connsiteY9-358" fmla="*/ 1452436 h 3082645"/>
                  <a:gd name="connsiteX10-359" fmla="*/ 9398 w 3490661"/>
                  <a:gd name="connsiteY10-360" fmla="*/ 1630223 h 3082645"/>
                  <a:gd name="connsiteX11-361" fmla="*/ 796631 w 3490661"/>
                  <a:gd name="connsiteY11-362" fmla="*/ 2993759 h 3082645"/>
                  <a:gd name="connsiteX12-363" fmla="*/ 950601 w 3490661"/>
                  <a:gd name="connsiteY12-364" fmla="*/ 3082645 h 3082645"/>
                  <a:gd name="connsiteX0-365" fmla="*/ 950601 w 3490661"/>
                  <a:gd name="connsiteY0-366" fmla="*/ 3082645 h 3082645"/>
                  <a:gd name="connsiteX1-367" fmla="*/ 2525075 w 3490661"/>
                  <a:gd name="connsiteY1-368" fmla="*/ 3082645 h 3082645"/>
                  <a:gd name="connsiteX2-369" fmla="*/ 2679028 w 3490661"/>
                  <a:gd name="connsiteY2-370" fmla="*/ 2993745 h 3082645"/>
                  <a:gd name="connsiteX3-371" fmla="*/ 3466261 w 3490661"/>
                  <a:gd name="connsiteY3-372" fmla="*/ 1630209 h 3082645"/>
                  <a:gd name="connsiteX4-373" fmla="*/ 3466254 w 3490661"/>
                  <a:gd name="connsiteY4-374" fmla="*/ 1452423 h 3082645"/>
                  <a:gd name="connsiteX5-375" fmla="*/ 2679021 w 3490661"/>
                  <a:gd name="connsiteY5-376" fmla="*/ 88887 h 3082645"/>
                  <a:gd name="connsiteX6-377" fmla="*/ 2525051 w 3490661"/>
                  <a:gd name="connsiteY6-378" fmla="*/ 0 h 3082645"/>
                  <a:gd name="connsiteX7-379" fmla="*/ 950576 w 3490661"/>
                  <a:gd name="connsiteY7-380" fmla="*/ 0 h 3082645"/>
                  <a:gd name="connsiteX8-381" fmla="*/ 796623 w 3490661"/>
                  <a:gd name="connsiteY8-382" fmla="*/ 88900 h 3082645"/>
                  <a:gd name="connsiteX9-383" fmla="*/ 9390 w 3490661"/>
                  <a:gd name="connsiteY9-384" fmla="*/ 1452436 h 3082645"/>
                  <a:gd name="connsiteX10-385" fmla="*/ 9398 w 3490661"/>
                  <a:gd name="connsiteY10-386" fmla="*/ 1630223 h 3082645"/>
                  <a:gd name="connsiteX11-387" fmla="*/ 796631 w 3490661"/>
                  <a:gd name="connsiteY11-388" fmla="*/ 2993759 h 3082645"/>
                  <a:gd name="connsiteX12-389" fmla="*/ 950601 w 3490661"/>
                  <a:gd name="connsiteY12-390" fmla="*/ 3082645 h 3082645"/>
                  <a:gd name="connsiteX0-391" fmla="*/ 950601 w 3490661"/>
                  <a:gd name="connsiteY0-392" fmla="*/ 3082645 h 3082645"/>
                  <a:gd name="connsiteX1-393" fmla="*/ 2525075 w 3490661"/>
                  <a:gd name="connsiteY1-394" fmla="*/ 3082645 h 3082645"/>
                  <a:gd name="connsiteX2-395" fmla="*/ 2679028 w 3490661"/>
                  <a:gd name="connsiteY2-396" fmla="*/ 2993745 h 3082645"/>
                  <a:gd name="connsiteX3-397" fmla="*/ 3466261 w 3490661"/>
                  <a:gd name="connsiteY3-398" fmla="*/ 1630209 h 3082645"/>
                  <a:gd name="connsiteX4-399" fmla="*/ 3466254 w 3490661"/>
                  <a:gd name="connsiteY4-400" fmla="*/ 1452423 h 3082645"/>
                  <a:gd name="connsiteX5-401" fmla="*/ 2679021 w 3490661"/>
                  <a:gd name="connsiteY5-402" fmla="*/ 88887 h 3082645"/>
                  <a:gd name="connsiteX6-403" fmla="*/ 2525051 w 3490661"/>
                  <a:gd name="connsiteY6-404" fmla="*/ 0 h 3082645"/>
                  <a:gd name="connsiteX7-405" fmla="*/ 950576 w 3490661"/>
                  <a:gd name="connsiteY7-406" fmla="*/ 0 h 3082645"/>
                  <a:gd name="connsiteX8-407" fmla="*/ 796623 w 3490661"/>
                  <a:gd name="connsiteY8-408" fmla="*/ 88900 h 3082645"/>
                  <a:gd name="connsiteX9-409" fmla="*/ 9390 w 3490661"/>
                  <a:gd name="connsiteY9-410" fmla="*/ 1452436 h 3082645"/>
                  <a:gd name="connsiteX10-411" fmla="*/ 9398 w 3490661"/>
                  <a:gd name="connsiteY10-412" fmla="*/ 1630223 h 3082645"/>
                  <a:gd name="connsiteX11-413" fmla="*/ 796631 w 3490661"/>
                  <a:gd name="connsiteY11-414" fmla="*/ 2993759 h 3082645"/>
                  <a:gd name="connsiteX12-415" fmla="*/ 950601 w 3490661"/>
                  <a:gd name="connsiteY12-416" fmla="*/ 3082645 h 3082645"/>
                  <a:gd name="connsiteX0-417" fmla="*/ 950601 w 3490661"/>
                  <a:gd name="connsiteY0-418" fmla="*/ 3082645 h 3082645"/>
                  <a:gd name="connsiteX1-419" fmla="*/ 2525075 w 3490661"/>
                  <a:gd name="connsiteY1-420" fmla="*/ 3082645 h 3082645"/>
                  <a:gd name="connsiteX2-421" fmla="*/ 2679028 w 3490661"/>
                  <a:gd name="connsiteY2-422" fmla="*/ 2993745 h 3082645"/>
                  <a:gd name="connsiteX3-423" fmla="*/ 3466261 w 3490661"/>
                  <a:gd name="connsiteY3-424" fmla="*/ 1630209 h 3082645"/>
                  <a:gd name="connsiteX4-425" fmla="*/ 3466254 w 3490661"/>
                  <a:gd name="connsiteY4-426" fmla="*/ 1452423 h 3082645"/>
                  <a:gd name="connsiteX5-427" fmla="*/ 2679021 w 3490661"/>
                  <a:gd name="connsiteY5-428" fmla="*/ 88887 h 3082645"/>
                  <a:gd name="connsiteX6-429" fmla="*/ 2525051 w 3490661"/>
                  <a:gd name="connsiteY6-430" fmla="*/ 0 h 3082645"/>
                  <a:gd name="connsiteX7-431" fmla="*/ 950576 w 3490661"/>
                  <a:gd name="connsiteY7-432" fmla="*/ 0 h 3082645"/>
                  <a:gd name="connsiteX8-433" fmla="*/ 796623 w 3490661"/>
                  <a:gd name="connsiteY8-434" fmla="*/ 88900 h 3082645"/>
                  <a:gd name="connsiteX9-435" fmla="*/ 9390 w 3490661"/>
                  <a:gd name="connsiteY9-436" fmla="*/ 1452436 h 3082645"/>
                  <a:gd name="connsiteX10-437" fmla="*/ 9398 w 3490661"/>
                  <a:gd name="connsiteY10-438" fmla="*/ 1630223 h 3082645"/>
                  <a:gd name="connsiteX11-439" fmla="*/ 796631 w 3490661"/>
                  <a:gd name="connsiteY11-440" fmla="*/ 2993759 h 3082645"/>
                  <a:gd name="connsiteX12-441" fmla="*/ 950601 w 3490661"/>
                  <a:gd name="connsiteY12-442" fmla="*/ 3082645 h 3082645"/>
                  <a:gd name="connsiteX0-443" fmla="*/ 950603 w 3490663"/>
                  <a:gd name="connsiteY0-444" fmla="*/ 3082645 h 3082645"/>
                  <a:gd name="connsiteX1-445" fmla="*/ 2525077 w 3490663"/>
                  <a:gd name="connsiteY1-446" fmla="*/ 3082645 h 3082645"/>
                  <a:gd name="connsiteX2-447" fmla="*/ 2679030 w 3490663"/>
                  <a:gd name="connsiteY2-448" fmla="*/ 2993745 h 3082645"/>
                  <a:gd name="connsiteX3-449" fmla="*/ 3466263 w 3490663"/>
                  <a:gd name="connsiteY3-450" fmla="*/ 1630209 h 3082645"/>
                  <a:gd name="connsiteX4-451" fmla="*/ 3466256 w 3490663"/>
                  <a:gd name="connsiteY4-452" fmla="*/ 1452423 h 3082645"/>
                  <a:gd name="connsiteX5-453" fmla="*/ 2679023 w 3490663"/>
                  <a:gd name="connsiteY5-454" fmla="*/ 88887 h 3082645"/>
                  <a:gd name="connsiteX6-455" fmla="*/ 2525053 w 3490663"/>
                  <a:gd name="connsiteY6-456" fmla="*/ 0 h 3082645"/>
                  <a:gd name="connsiteX7-457" fmla="*/ 950578 w 3490663"/>
                  <a:gd name="connsiteY7-458" fmla="*/ 0 h 3082645"/>
                  <a:gd name="connsiteX8-459" fmla="*/ 796625 w 3490663"/>
                  <a:gd name="connsiteY8-460" fmla="*/ 88900 h 3082645"/>
                  <a:gd name="connsiteX9-461" fmla="*/ 9392 w 3490663"/>
                  <a:gd name="connsiteY9-462" fmla="*/ 1452436 h 3082645"/>
                  <a:gd name="connsiteX10-463" fmla="*/ 9400 w 3490663"/>
                  <a:gd name="connsiteY10-464" fmla="*/ 1630223 h 3082645"/>
                  <a:gd name="connsiteX11-465" fmla="*/ 796633 w 3490663"/>
                  <a:gd name="connsiteY11-466" fmla="*/ 2993759 h 3082645"/>
                  <a:gd name="connsiteX12-467" fmla="*/ 950603 w 3490663"/>
                  <a:gd name="connsiteY12-468" fmla="*/ 3082645 h 3082645"/>
                  <a:gd name="connsiteX0-469" fmla="*/ 965611 w 3505671"/>
                  <a:gd name="connsiteY0-470" fmla="*/ 3082645 h 3082645"/>
                  <a:gd name="connsiteX1-471" fmla="*/ 2540085 w 3505671"/>
                  <a:gd name="connsiteY1-472" fmla="*/ 3082645 h 3082645"/>
                  <a:gd name="connsiteX2-473" fmla="*/ 2694038 w 3505671"/>
                  <a:gd name="connsiteY2-474" fmla="*/ 2993745 h 3082645"/>
                  <a:gd name="connsiteX3-475" fmla="*/ 3481271 w 3505671"/>
                  <a:gd name="connsiteY3-476" fmla="*/ 1630209 h 3082645"/>
                  <a:gd name="connsiteX4-477" fmla="*/ 3481264 w 3505671"/>
                  <a:gd name="connsiteY4-478" fmla="*/ 1452423 h 3082645"/>
                  <a:gd name="connsiteX5-479" fmla="*/ 2694031 w 3505671"/>
                  <a:gd name="connsiteY5-480" fmla="*/ 88887 h 3082645"/>
                  <a:gd name="connsiteX6-481" fmla="*/ 2540061 w 3505671"/>
                  <a:gd name="connsiteY6-482" fmla="*/ 0 h 3082645"/>
                  <a:gd name="connsiteX7-483" fmla="*/ 965586 w 3505671"/>
                  <a:gd name="connsiteY7-484" fmla="*/ 0 h 3082645"/>
                  <a:gd name="connsiteX8-485" fmla="*/ 811633 w 3505671"/>
                  <a:gd name="connsiteY8-486" fmla="*/ 88900 h 3082645"/>
                  <a:gd name="connsiteX9-487" fmla="*/ 24400 w 3505671"/>
                  <a:gd name="connsiteY9-488" fmla="*/ 1452436 h 3082645"/>
                  <a:gd name="connsiteX10-489" fmla="*/ 24408 w 3505671"/>
                  <a:gd name="connsiteY10-490" fmla="*/ 1630223 h 3082645"/>
                  <a:gd name="connsiteX11-491" fmla="*/ 811641 w 3505671"/>
                  <a:gd name="connsiteY11-492" fmla="*/ 2993759 h 3082645"/>
                  <a:gd name="connsiteX12-493" fmla="*/ 965611 w 3505671"/>
                  <a:gd name="connsiteY12-494" fmla="*/ 3082645 h 3082645"/>
                  <a:gd name="connsiteX0-495" fmla="*/ 965611 w 3505671"/>
                  <a:gd name="connsiteY0-496" fmla="*/ 3082645 h 3082645"/>
                  <a:gd name="connsiteX1-497" fmla="*/ 2540085 w 3505671"/>
                  <a:gd name="connsiteY1-498" fmla="*/ 3082645 h 3082645"/>
                  <a:gd name="connsiteX2-499" fmla="*/ 2694038 w 3505671"/>
                  <a:gd name="connsiteY2-500" fmla="*/ 2993745 h 3082645"/>
                  <a:gd name="connsiteX3-501" fmla="*/ 3481271 w 3505671"/>
                  <a:gd name="connsiteY3-502" fmla="*/ 1630209 h 3082645"/>
                  <a:gd name="connsiteX4-503" fmla="*/ 3481264 w 3505671"/>
                  <a:gd name="connsiteY4-504" fmla="*/ 1452423 h 3082645"/>
                  <a:gd name="connsiteX5-505" fmla="*/ 2694031 w 3505671"/>
                  <a:gd name="connsiteY5-506" fmla="*/ 88887 h 3082645"/>
                  <a:gd name="connsiteX6-507" fmla="*/ 2540061 w 3505671"/>
                  <a:gd name="connsiteY6-508" fmla="*/ 0 h 3082645"/>
                  <a:gd name="connsiteX7-509" fmla="*/ 965586 w 3505671"/>
                  <a:gd name="connsiteY7-510" fmla="*/ 0 h 3082645"/>
                  <a:gd name="connsiteX8-511" fmla="*/ 811633 w 3505671"/>
                  <a:gd name="connsiteY8-512" fmla="*/ 88900 h 3082645"/>
                  <a:gd name="connsiteX9-513" fmla="*/ 24400 w 3505671"/>
                  <a:gd name="connsiteY9-514" fmla="*/ 1452436 h 3082645"/>
                  <a:gd name="connsiteX10-515" fmla="*/ 24408 w 3505671"/>
                  <a:gd name="connsiteY10-516" fmla="*/ 1630223 h 3082645"/>
                  <a:gd name="connsiteX11-517" fmla="*/ 811641 w 3505671"/>
                  <a:gd name="connsiteY11-518" fmla="*/ 2993759 h 3082645"/>
                  <a:gd name="connsiteX12-519" fmla="*/ 965611 w 3505671"/>
                  <a:gd name="connsiteY12-520" fmla="*/ 3082645 h 3082645"/>
                  <a:gd name="connsiteX0-521" fmla="*/ 965611 w 3505671"/>
                  <a:gd name="connsiteY0-522" fmla="*/ 3082645 h 3082645"/>
                  <a:gd name="connsiteX1-523" fmla="*/ 2540085 w 3505671"/>
                  <a:gd name="connsiteY1-524" fmla="*/ 3082645 h 3082645"/>
                  <a:gd name="connsiteX2-525" fmla="*/ 2694038 w 3505671"/>
                  <a:gd name="connsiteY2-526" fmla="*/ 2993745 h 3082645"/>
                  <a:gd name="connsiteX3-527" fmla="*/ 3481271 w 3505671"/>
                  <a:gd name="connsiteY3-528" fmla="*/ 1630209 h 3082645"/>
                  <a:gd name="connsiteX4-529" fmla="*/ 3481264 w 3505671"/>
                  <a:gd name="connsiteY4-530" fmla="*/ 1452423 h 3082645"/>
                  <a:gd name="connsiteX5-531" fmla="*/ 2694031 w 3505671"/>
                  <a:gd name="connsiteY5-532" fmla="*/ 88887 h 3082645"/>
                  <a:gd name="connsiteX6-533" fmla="*/ 2540061 w 3505671"/>
                  <a:gd name="connsiteY6-534" fmla="*/ 0 h 3082645"/>
                  <a:gd name="connsiteX7-535" fmla="*/ 965586 w 3505671"/>
                  <a:gd name="connsiteY7-536" fmla="*/ 0 h 3082645"/>
                  <a:gd name="connsiteX8-537" fmla="*/ 811633 w 3505671"/>
                  <a:gd name="connsiteY8-538" fmla="*/ 88900 h 3082645"/>
                  <a:gd name="connsiteX9-539" fmla="*/ 24400 w 3505671"/>
                  <a:gd name="connsiteY9-540" fmla="*/ 1452436 h 3082645"/>
                  <a:gd name="connsiteX10-541" fmla="*/ 24408 w 3505671"/>
                  <a:gd name="connsiteY10-542" fmla="*/ 1630223 h 3082645"/>
                  <a:gd name="connsiteX11-543" fmla="*/ 811641 w 3505671"/>
                  <a:gd name="connsiteY11-544" fmla="*/ 2993759 h 3082645"/>
                  <a:gd name="connsiteX12-545" fmla="*/ 965611 w 3505671"/>
                  <a:gd name="connsiteY12-546" fmla="*/ 3082645 h 3082645"/>
                  <a:gd name="connsiteX0-547" fmla="*/ 965611 w 3505671"/>
                  <a:gd name="connsiteY0-548" fmla="*/ 3082645 h 3082645"/>
                  <a:gd name="connsiteX1-549" fmla="*/ 2540085 w 3505671"/>
                  <a:gd name="connsiteY1-550" fmla="*/ 3082645 h 3082645"/>
                  <a:gd name="connsiteX2-551" fmla="*/ 2694038 w 3505671"/>
                  <a:gd name="connsiteY2-552" fmla="*/ 2993745 h 3082645"/>
                  <a:gd name="connsiteX3-553" fmla="*/ 3481271 w 3505671"/>
                  <a:gd name="connsiteY3-554" fmla="*/ 1630209 h 3082645"/>
                  <a:gd name="connsiteX4-555" fmla="*/ 3481264 w 3505671"/>
                  <a:gd name="connsiteY4-556" fmla="*/ 1452423 h 3082645"/>
                  <a:gd name="connsiteX5-557" fmla="*/ 2694031 w 3505671"/>
                  <a:gd name="connsiteY5-558" fmla="*/ 88887 h 3082645"/>
                  <a:gd name="connsiteX6-559" fmla="*/ 2540061 w 3505671"/>
                  <a:gd name="connsiteY6-560" fmla="*/ 0 h 3082645"/>
                  <a:gd name="connsiteX7-561" fmla="*/ 965586 w 3505671"/>
                  <a:gd name="connsiteY7-562" fmla="*/ 0 h 3082645"/>
                  <a:gd name="connsiteX8-563" fmla="*/ 811633 w 3505671"/>
                  <a:gd name="connsiteY8-564" fmla="*/ 88900 h 3082645"/>
                  <a:gd name="connsiteX9-565" fmla="*/ 24400 w 3505671"/>
                  <a:gd name="connsiteY9-566" fmla="*/ 1452436 h 3082645"/>
                  <a:gd name="connsiteX10-567" fmla="*/ 24408 w 3505671"/>
                  <a:gd name="connsiteY10-568" fmla="*/ 1630223 h 3082645"/>
                  <a:gd name="connsiteX11-569" fmla="*/ 811641 w 3505671"/>
                  <a:gd name="connsiteY11-570" fmla="*/ 2993759 h 3082645"/>
                  <a:gd name="connsiteX12-571" fmla="*/ 965611 w 3505671"/>
                  <a:gd name="connsiteY12-572" fmla="*/ 3082645 h 308264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Lst>
                <a:rect l="l" t="t" r="r" b="b"/>
                <a:pathLst>
                  <a:path w="3505671" h="3082645">
                    <a:moveTo>
                      <a:pt x="965611" y="3082645"/>
                    </a:moveTo>
                    <a:cubicBezTo>
                      <a:pt x="1030690" y="3082645"/>
                      <a:pt x="2475006" y="3082646"/>
                      <a:pt x="2540085" y="3082645"/>
                    </a:cubicBezTo>
                    <a:cubicBezTo>
                      <a:pt x="2605164" y="3082646"/>
                      <a:pt x="2661499" y="3050107"/>
                      <a:pt x="2694038" y="2993745"/>
                    </a:cubicBezTo>
                    <a:cubicBezTo>
                      <a:pt x="2726578" y="2937386"/>
                      <a:pt x="3448731" y="1686570"/>
                      <a:pt x="3481271" y="1630209"/>
                    </a:cubicBezTo>
                    <a:cubicBezTo>
                      <a:pt x="3513810" y="1573850"/>
                      <a:pt x="3513803" y="1508784"/>
                      <a:pt x="3481264" y="1452423"/>
                    </a:cubicBezTo>
                    <a:cubicBezTo>
                      <a:pt x="3448724" y="1396064"/>
                      <a:pt x="2726570" y="145248"/>
                      <a:pt x="2694031" y="88887"/>
                    </a:cubicBezTo>
                    <a:cubicBezTo>
                      <a:pt x="2661492" y="32528"/>
                      <a:pt x="2605139" y="1"/>
                      <a:pt x="2540061" y="0"/>
                    </a:cubicBezTo>
                    <a:cubicBezTo>
                      <a:pt x="2474982" y="1"/>
                      <a:pt x="1030665" y="1"/>
                      <a:pt x="965586" y="0"/>
                    </a:cubicBezTo>
                    <a:cubicBezTo>
                      <a:pt x="900507" y="1"/>
                      <a:pt x="844173" y="32540"/>
                      <a:pt x="811633" y="88900"/>
                    </a:cubicBezTo>
                    <a:cubicBezTo>
                      <a:pt x="779094" y="145261"/>
                      <a:pt x="56940" y="1396077"/>
                      <a:pt x="24400" y="1452436"/>
                    </a:cubicBezTo>
                    <a:cubicBezTo>
                      <a:pt x="-8139" y="1508797"/>
                      <a:pt x="-8132" y="1573863"/>
                      <a:pt x="24408" y="1630223"/>
                    </a:cubicBezTo>
                    <a:cubicBezTo>
                      <a:pt x="56947" y="1686584"/>
                      <a:pt x="779101" y="2937400"/>
                      <a:pt x="811641" y="2993759"/>
                    </a:cubicBezTo>
                    <a:cubicBezTo>
                      <a:pt x="844180" y="3050120"/>
                      <a:pt x="900532" y="3082645"/>
                      <a:pt x="965611" y="3082645"/>
                    </a:cubicBezTo>
                    <a:close/>
                  </a:path>
                </a:pathLst>
              </a:custGeom>
              <a:noFill/>
              <a:ln>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lt1"/>
                  </a:solidFill>
                  <a:latin typeface="微软雅黑" panose="020B0503020204020204" charset="-122"/>
                  <a:ea typeface="微软雅黑" panose="020B0503020204020204" charset="-122"/>
                </a:endParaRPr>
              </a:p>
            </p:txBody>
          </p:sp>
          <p:sp>
            <p:nvSpPr>
              <p:cNvPr id="16" name="任意多边形: 形状 14296"/>
              <p:cNvSpPr/>
              <p:nvPr>
                <p:custDataLst>
                  <p:tags r:id="rId18"/>
                </p:custDataLst>
              </p:nvPr>
            </p:nvSpPr>
            <p:spPr>
              <a:xfrm rot="1800000">
                <a:off x="11628" y="3764"/>
                <a:ext cx="630" cy="531"/>
              </a:xfrm>
              <a:custGeom>
                <a:avLst/>
                <a:gdLst>
                  <a:gd name="connsiteX0" fmla="*/ 950601 w 3475650"/>
                  <a:gd name="connsiteY0" fmla="*/ 3082645 h 3082645"/>
                  <a:gd name="connsiteX1" fmla="*/ 2525075 w 3475650"/>
                  <a:gd name="connsiteY1" fmla="*/ 3082645 h 3082645"/>
                  <a:gd name="connsiteX2" fmla="*/ 2679028 w 3475650"/>
                  <a:gd name="connsiteY2" fmla="*/ 2993745 h 3082645"/>
                  <a:gd name="connsiteX3" fmla="*/ 3466261 w 3475650"/>
                  <a:gd name="connsiteY3" fmla="*/ 1630209 h 3082645"/>
                  <a:gd name="connsiteX4" fmla="*/ 3466254 w 3475650"/>
                  <a:gd name="connsiteY4" fmla="*/ 1452423 h 3082645"/>
                  <a:gd name="connsiteX5" fmla="*/ 2679021 w 3475650"/>
                  <a:gd name="connsiteY5" fmla="*/ 88887 h 3082645"/>
                  <a:gd name="connsiteX6" fmla="*/ 2525051 w 3475650"/>
                  <a:gd name="connsiteY6" fmla="*/ 0 h 3082645"/>
                  <a:gd name="connsiteX7" fmla="*/ 950576 w 3475650"/>
                  <a:gd name="connsiteY7" fmla="*/ 0 h 3082645"/>
                  <a:gd name="connsiteX8" fmla="*/ 796623 w 3475650"/>
                  <a:gd name="connsiteY8" fmla="*/ 88900 h 3082645"/>
                  <a:gd name="connsiteX9" fmla="*/ 9390 w 3475650"/>
                  <a:gd name="connsiteY9" fmla="*/ 1452436 h 3082645"/>
                  <a:gd name="connsiteX10" fmla="*/ 9398 w 3475650"/>
                  <a:gd name="connsiteY10" fmla="*/ 1630223 h 3082645"/>
                  <a:gd name="connsiteX11" fmla="*/ 796631 w 3475650"/>
                  <a:gd name="connsiteY11" fmla="*/ 2993759 h 3082645"/>
                  <a:gd name="connsiteX12" fmla="*/ 950601 w 3475650"/>
                  <a:gd name="connsiteY12" fmla="*/ 3082645 h 3082645"/>
                  <a:gd name="connsiteX0-1" fmla="*/ 950601 w 3475650"/>
                  <a:gd name="connsiteY0-2" fmla="*/ 3082645 h 3082645"/>
                  <a:gd name="connsiteX1-3" fmla="*/ 2525075 w 3475650"/>
                  <a:gd name="connsiteY1-4" fmla="*/ 3082645 h 3082645"/>
                  <a:gd name="connsiteX2-5" fmla="*/ 2679028 w 3475650"/>
                  <a:gd name="connsiteY2-6" fmla="*/ 2993745 h 3082645"/>
                  <a:gd name="connsiteX3-7" fmla="*/ 3466261 w 3475650"/>
                  <a:gd name="connsiteY3-8" fmla="*/ 1630209 h 3082645"/>
                  <a:gd name="connsiteX4-9" fmla="*/ 3466254 w 3475650"/>
                  <a:gd name="connsiteY4-10" fmla="*/ 1452423 h 3082645"/>
                  <a:gd name="connsiteX5-11" fmla="*/ 2679021 w 3475650"/>
                  <a:gd name="connsiteY5-12" fmla="*/ 88887 h 3082645"/>
                  <a:gd name="connsiteX6-13" fmla="*/ 2525051 w 3475650"/>
                  <a:gd name="connsiteY6-14" fmla="*/ 0 h 3082645"/>
                  <a:gd name="connsiteX7-15" fmla="*/ 950576 w 3475650"/>
                  <a:gd name="connsiteY7-16" fmla="*/ 0 h 3082645"/>
                  <a:gd name="connsiteX8-17" fmla="*/ 796623 w 3475650"/>
                  <a:gd name="connsiteY8-18" fmla="*/ 88900 h 3082645"/>
                  <a:gd name="connsiteX9-19" fmla="*/ 9390 w 3475650"/>
                  <a:gd name="connsiteY9-20" fmla="*/ 1452436 h 3082645"/>
                  <a:gd name="connsiteX10-21" fmla="*/ 9398 w 3475650"/>
                  <a:gd name="connsiteY10-22" fmla="*/ 1630223 h 3082645"/>
                  <a:gd name="connsiteX11-23" fmla="*/ 796631 w 3475650"/>
                  <a:gd name="connsiteY11-24" fmla="*/ 2993759 h 3082645"/>
                  <a:gd name="connsiteX12-25" fmla="*/ 950601 w 3475650"/>
                  <a:gd name="connsiteY12-26" fmla="*/ 3082645 h 3082645"/>
                  <a:gd name="connsiteX0-27" fmla="*/ 950601 w 3475650"/>
                  <a:gd name="connsiteY0-28" fmla="*/ 3082645 h 3082645"/>
                  <a:gd name="connsiteX1-29" fmla="*/ 2525075 w 3475650"/>
                  <a:gd name="connsiteY1-30" fmla="*/ 3082645 h 3082645"/>
                  <a:gd name="connsiteX2-31" fmla="*/ 2679028 w 3475650"/>
                  <a:gd name="connsiteY2-32" fmla="*/ 2993745 h 3082645"/>
                  <a:gd name="connsiteX3-33" fmla="*/ 3466261 w 3475650"/>
                  <a:gd name="connsiteY3-34" fmla="*/ 1630209 h 3082645"/>
                  <a:gd name="connsiteX4-35" fmla="*/ 3466254 w 3475650"/>
                  <a:gd name="connsiteY4-36" fmla="*/ 1452423 h 3082645"/>
                  <a:gd name="connsiteX5-37" fmla="*/ 2679021 w 3475650"/>
                  <a:gd name="connsiteY5-38" fmla="*/ 88887 h 3082645"/>
                  <a:gd name="connsiteX6-39" fmla="*/ 2525051 w 3475650"/>
                  <a:gd name="connsiteY6-40" fmla="*/ 0 h 3082645"/>
                  <a:gd name="connsiteX7-41" fmla="*/ 950576 w 3475650"/>
                  <a:gd name="connsiteY7-42" fmla="*/ 0 h 3082645"/>
                  <a:gd name="connsiteX8-43" fmla="*/ 796623 w 3475650"/>
                  <a:gd name="connsiteY8-44" fmla="*/ 88900 h 3082645"/>
                  <a:gd name="connsiteX9-45" fmla="*/ 9390 w 3475650"/>
                  <a:gd name="connsiteY9-46" fmla="*/ 1452436 h 3082645"/>
                  <a:gd name="connsiteX10-47" fmla="*/ 9398 w 3475650"/>
                  <a:gd name="connsiteY10-48" fmla="*/ 1630223 h 3082645"/>
                  <a:gd name="connsiteX11-49" fmla="*/ 796631 w 3475650"/>
                  <a:gd name="connsiteY11-50" fmla="*/ 2993759 h 3082645"/>
                  <a:gd name="connsiteX12-51" fmla="*/ 950601 w 3475650"/>
                  <a:gd name="connsiteY12-52" fmla="*/ 3082645 h 3082645"/>
                  <a:gd name="connsiteX0-53" fmla="*/ 950601 w 3475650"/>
                  <a:gd name="connsiteY0-54" fmla="*/ 3082645 h 3082645"/>
                  <a:gd name="connsiteX1-55" fmla="*/ 2525075 w 3475650"/>
                  <a:gd name="connsiteY1-56" fmla="*/ 3082645 h 3082645"/>
                  <a:gd name="connsiteX2-57" fmla="*/ 2679028 w 3475650"/>
                  <a:gd name="connsiteY2-58" fmla="*/ 2993745 h 3082645"/>
                  <a:gd name="connsiteX3-59" fmla="*/ 3466261 w 3475650"/>
                  <a:gd name="connsiteY3-60" fmla="*/ 1630209 h 3082645"/>
                  <a:gd name="connsiteX4-61" fmla="*/ 3466254 w 3475650"/>
                  <a:gd name="connsiteY4-62" fmla="*/ 1452423 h 3082645"/>
                  <a:gd name="connsiteX5-63" fmla="*/ 2679021 w 3475650"/>
                  <a:gd name="connsiteY5-64" fmla="*/ 88887 h 3082645"/>
                  <a:gd name="connsiteX6-65" fmla="*/ 2525051 w 3475650"/>
                  <a:gd name="connsiteY6-66" fmla="*/ 0 h 3082645"/>
                  <a:gd name="connsiteX7-67" fmla="*/ 950576 w 3475650"/>
                  <a:gd name="connsiteY7-68" fmla="*/ 0 h 3082645"/>
                  <a:gd name="connsiteX8-69" fmla="*/ 796623 w 3475650"/>
                  <a:gd name="connsiteY8-70" fmla="*/ 88900 h 3082645"/>
                  <a:gd name="connsiteX9-71" fmla="*/ 9390 w 3475650"/>
                  <a:gd name="connsiteY9-72" fmla="*/ 1452436 h 3082645"/>
                  <a:gd name="connsiteX10-73" fmla="*/ 9398 w 3475650"/>
                  <a:gd name="connsiteY10-74" fmla="*/ 1630223 h 3082645"/>
                  <a:gd name="connsiteX11-75" fmla="*/ 796631 w 3475650"/>
                  <a:gd name="connsiteY11-76" fmla="*/ 2993759 h 3082645"/>
                  <a:gd name="connsiteX12-77" fmla="*/ 950601 w 3475650"/>
                  <a:gd name="connsiteY12-78" fmla="*/ 3082645 h 3082645"/>
                  <a:gd name="connsiteX0-79" fmla="*/ 950601 w 3475650"/>
                  <a:gd name="connsiteY0-80" fmla="*/ 3082645 h 3082645"/>
                  <a:gd name="connsiteX1-81" fmla="*/ 2525075 w 3475650"/>
                  <a:gd name="connsiteY1-82" fmla="*/ 3082645 h 3082645"/>
                  <a:gd name="connsiteX2-83" fmla="*/ 2679028 w 3475650"/>
                  <a:gd name="connsiteY2-84" fmla="*/ 2993745 h 3082645"/>
                  <a:gd name="connsiteX3-85" fmla="*/ 3466261 w 3475650"/>
                  <a:gd name="connsiteY3-86" fmla="*/ 1630209 h 3082645"/>
                  <a:gd name="connsiteX4-87" fmla="*/ 3466254 w 3475650"/>
                  <a:gd name="connsiteY4-88" fmla="*/ 1452423 h 3082645"/>
                  <a:gd name="connsiteX5-89" fmla="*/ 2679021 w 3475650"/>
                  <a:gd name="connsiteY5-90" fmla="*/ 88887 h 3082645"/>
                  <a:gd name="connsiteX6-91" fmla="*/ 2525051 w 3475650"/>
                  <a:gd name="connsiteY6-92" fmla="*/ 0 h 3082645"/>
                  <a:gd name="connsiteX7-93" fmla="*/ 950576 w 3475650"/>
                  <a:gd name="connsiteY7-94" fmla="*/ 0 h 3082645"/>
                  <a:gd name="connsiteX8-95" fmla="*/ 796623 w 3475650"/>
                  <a:gd name="connsiteY8-96" fmla="*/ 88900 h 3082645"/>
                  <a:gd name="connsiteX9-97" fmla="*/ 9390 w 3475650"/>
                  <a:gd name="connsiteY9-98" fmla="*/ 1452436 h 3082645"/>
                  <a:gd name="connsiteX10-99" fmla="*/ 9398 w 3475650"/>
                  <a:gd name="connsiteY10-100" fmla="*/ 1630223 h 3082645"/>
                  <a:gd name="connsiteX11-101" fmla="*/ 796631 w 3475650"/>
                  <a:gd name="connsiteY11-102" fmla="*/ 2993759 h 3082645"/>
                  <a:gd name="connsiteX12-103" fmla="*/ 950601 w 3475650"/>
                  <a:gd name="connsiteY12-104" fmla="*/ 3082645 h 3082645"/>
                  <a:gd name="connsiteX0-105" fmla="*/ 950601 w 3475650"/>
                  <a:gd name="connsiteY0-106" fmla="*/ 3082645 h 3082645"/>
                  <a:gd name="connsiteX1-107" fmla="*/ 2525075 w 3475650"/>
                  <a:gd name="connsiteY1-108" fmla="*/ 3082645 h 3082645"/>
                  <a:gd name="connsiteX2-109" fmla="*/ 2679028 w 3475650"/>
                  <a:gd name="connsiteY2-110" fmla="*/ 2993745 h 3082645"/>
                  <a:gd name="connsiteX3-111" fmla="*/ 3466261 w 3475650"/>
                  <a:gd name="connsiteY3-112" fmla="*/ 1630209 h 3082645"/>
                  <a:gd name="connsiteX4-113" fmla="*/ 3466254 w 3475650"/>
                  <a:gd name="connsiteY4-114" fmla="*/ 1452423 h 3082645"/>
                  <a:gd name="connsiteX5-115" fmla="*/ 2679021 w 3475650"/>
                  <a:gd name="connsiteY5-116" fmla="*/ 88887 h 3082645"/>
                  <a:gd name="connsiteX6-117" fmla="*/ 2525051 w 3475650"/>
                  <a:gd name="connsiteY6-118" fmla="*/ 0 h 3082645"/>
                  <a:gd name="connsiteX7-119" fmla="*/ 950576 w 3475650"/>
                  <a:gd name="connsiteY7-120" fmla="*/ 0 h 3082645"/>
                  <a:gd name="connsiteX8-121" fmla="*/ 796623 w 3475650"/>
                  <a:gd name="connsiteY8-122" fmla="*/ 88900 h 3082645"/>
                  <a:gd name="connsiteX9-123" fmla="*/ 9390 w 3475650"/>
                  <a:gd name="connsiteY9-124" fmla="*/ 1452436 h 3082645"/>
                  <a:gd name="connsiteX10-125" fmla="*/ 9398 w 3475650"/>
                  <a:gd name="connsiteY10-126" fmla="*/ 1630223 h 3082645"/>
                  <a:gd name="connsiteX11-127" fmla="*/ 796631 w 3475650"/>
                  <a:gd name="connsiteY11-128" fmla="*/ 2993759 h 3082645"/>
                  <a:gd name="connsiteX12-129" fmla="*/ 950601 w 3475650"/>
                  <a:gd name="connsiteY12-130" fmla="*/ 3082645 h 3082645"/>
                  <a:gd name="connsiteX0-131" fmla="*/ 950601 w 3475653"/>
                  <a:gd name="connsiteY0-132" fmla="*/ 3082645 h 3082645"/>
                  <a:gd name="connsiteX1-133" fmla="*/ 2525075 w 3475653"/>
                  <a:gd name="connsiteY1-134" fmla="*/ 3082645 h 3082645"/>
                  <a:gd name="connsiteX2-135" fmla="*/ 2679028 w 3475653"/>
                  <a:gd name="connsiteY2-136" fmla="*/ 2993745 h 3082645"/>
                  <a:gd name="connsiteX3-137" fmla="*/ 3466261 w 3475653"/>
                  <a:gd name="connsiteY3-138" fmla="*/ 1630209 h 3082645"/>
                  <a:gd name="connsiteX4-139" fmla="*/ 3466254 w 3475653"/>
                  <a:gd name="connsiteY4-140" fmla="*/ 1452423 h 3082645"/>
                  <a:gd name="connsiteX5-141" fmla="*/ 2679021 w 3475653"/>
                  <a:gd name="connsiteY5-142" fmla="*/ 88887 h 3082645"/>
                  <a:gd name="connsiteX6-143" fmla="*/ 2525051 w 3475653"/>
                  <a:gd name="connsiteY6-144" fmla="*/ 0 h 3082645"/>
                  <a:gd name="connsiteX7-145" fmla="*/ 950576 w 3475653"/>
                  <a:gd name="connsiteY7-146" fmla="*/ 0 h 3082645"/>
                  <a:gd name="connsiteX8-147" fmla="*/ 796623 w 3475653"/>
                  <a:gd name="connsiteY8-148" fmla="*/ 88900 h 3082645"/>
                  <a:gd name="connsiteX9-149" fmla="*/ 9390 w 3475653"/>
                  <a:gd name="connsiteY9-150" fmla="*/ 1452436 h 3082645"/>
                  <a:gd name="connsiteX10-151" fmla="*/ 9398 w 3475653"/>
                  <a:gd name="connsiteY10-152" fmla="*/ 1630223 h 3082645"/>
                  <a:gd name="connsiteX11-153" fmla="*/ 796631 w 3475653"/>
                  <a:gd name="connsiteY11-154" fmla="*/ 2993759 h 3082645"/>
                  <a:gd name="connsiteX12-155" fmla="*/ 950601 w 3475653"/>
                  <a:gd name="connsiteY12-156" fmla="*/ 3082645 h 3082645"/>
                  <a:gd name="connsiteX0-157" fmla="*/ 950601 w 3490661"/>
                  <a:gd name="connsiteY0-158" fmla="*/ 3082645 h 3082645"/>
                  <a:gd name="connsiteX1-159" fmla="*/ 2525075 w 3490661"/>
                  <a:gd name="connsiteY1-160" fmla="*/ 3082645 h 3082645"/>
                  <a:gd name="connsiteX2-161" fmla="*/ 2679028 w 3490661"/>
                  <a:gd name="connsiteY2-162" fmla="*/ 2993745 h 3082645"/>
                  <a:gd name="connsiteX3-163" fmla="*/ 3466261 w 3490661"/>
                  <a:gd name="connsiteY3-164" fmla="*/ 1630209 h 3082645"/>
                  <a:gd name="connsiteX4-165" fmla="*/ 3466254 w 3490661"/>
                  <a:gd name="connsiteY4-166" fmla="*/ 1452423 h 3082645"/>
                  <a:gd name="connsiteX5-167" fmla="*/ 2679021 w 3490661"/>
                  <a:gd name="connsiteY5-168" fmla="*/ 88887 h 3082645"/>
                  <a:gd name="connsiteX6-169" fmla="*/ 2525051 w 3490661"/>
                  <a:gd name="connsiteY6-170" fmla="*/ 0 h 3082645"/>
                  <a:gd name="connsiteX7-171" fmla="*/ 950576 w 3490661"/>
                  <a:gd name="connsiteY7-172" fmla="*/ 0 h 3082645"/>
                  <a:gd name="connsiteX8-173" fmla="*/ 796623 w 3490661"/>
                  <a:gd name="connsiteY8-174" fmla="*/ 88900 h 3082645"/>
                  <a:gd name="connsiteX9-175" fmla="*/ 9390 w 3490661"/>
                  <a:gd name="connsiteY9-176" fmla="*/ 1452436 h 3082645"/>
                  <a:gd name="connsiteX10-177" fmla="*/ 9398 w 3490661"/>
                  <a:gd name="connsiteY10-178" fmla="*/ 1630223 h 3082645"/>
                  <a:gd name="connsiteX11-179" fmla="*/ 796631 w 3490661"/>
                  <a:gd name="connsiteY11-180" fmla="*/ 2993759 h 3082645"/>
                  <a:gd name="connsiteX12-181" fmla="*/ 950601 w 3490661"/>
                  <a:gd name="connsiteY12-182" fmla="*/ 3082645 h 3082645"/>
                  <a:gd name="connsiteX0-183" fmla="*/ 950601 w 3490661"/>
                  <a:gd name="connsiteY0-184" fmla="*/ 3082645 h 3082645"/>
                  <a:gd name="connsiteX1-185" fmla="*/ 2525075 w 3490661"/>
                  <a:gd name="connsiteY1-186" fmla="*/ 3082645 h 3082645"/>
                  <a:gd name="connsiteX2-187" fmla="*/ 2679028 w 3490661"/>
                  <a:gd name="connsiteY2-188" fmla="*/ 2993745 h 3082645"/>
                  <a:gd name="connsiteX3-189" fmla="*/ 3466261 w 3490661"/>
                  <a:gd name="connsiteY3-190" fmla="*/ 1630209 h 3082645"/>
                  <a:gd name="connsiteX4-191" fmla="*/ 3466254 w 3490661"/>
                  <a:gd name="connsiteY4-192" fmla="*/ 1452423 h 3082645"/>
                  <a:gd name="connsiteX5-193" fmla="*/ 2679021 w 3490661"/>
                  <a:gd name="connsiteY5-194" fmla="*/ 88887 h 3082645"/>
                  <a:gd name="connsiteX6-195" fmla="*/ 2525051 w 3490661"/>
                  <a:gd name="connsiteY6-196" fmla="*/ 0 h 3082645"/>
                  <a:gd name="connsiteX7-197" fmla="*/ 950576 w 3490661"/>
                  <a:gd name="connsiteY7-198" fmla="*/ 0 h 3082645"/>
                  <a:gd name="connsiteX8-199" fmla="*/ 796623 w 3490661"/>
                  <a:gd name="connsiteY8-200" fmla="*/ 88900 h 3082645"/>
                  <a:gd name="connsiteX9-201" fmla="*/ 9390 w 3490661"/>
                  <a:gd name="connsiteY9-202" fmla="*/ 1452436 h 3082645"/>
                  <a:gd name="connsiteX10-203" fmla="*/ 9398 w 3490661"/>
                  <a:gd name="connsiteY10-204" fmla="*/ 1630223 h 3082645"/>
                  <a:gd name="connsiteX11-205" fmla="*/ 796631 w 3490661"/>
                  <a:gd name="connsiteY11-206" fmla="*/ 2993759 h 3082645"/>
                  <a:gd name="connsiteX12-207" fmla="*/ 950601 w 3490661"/>
                  <a:gd name="connsiteY12-208" fmla="*/ 3082645 h 3082645"/>
                  <a:gd name="connsiteX0-209" fmla="*/ 950601 w 3490661"/>
                  <a:gd name="connsiteY0-210" fmla="*/ 3082645 h 3082645"/>
                  <a:gd name="connsiteX1-211" fmla="*/ 2525075 w 3490661"/>
                  <a:gd name="connsiteY1-212" fmla="*/ 3082645 h 3082645"/>
                  <a:gd name="connsiteX2-213" fmla="*/ 2679028 w 3490661"/>
                  <a:gd name="connsiteY2-214" fmla="*/ 2993745 h 3082645"/>
                  <a:gd name="connsiteX3-215" fmla="*/ 3466261 w 3490661"/>
                  <a:gd name="connsiteY3-216" fmla="*/ 1630209 h 3082645"/>
                  <a:gd name="connsiteX4-217" fmla="*/ 3466254 w 3490661"/>
                  <a:gd name="connsiteY4-218" fmla="*/ 1452423 h 3082645"/>
                  <a:gd name="connsiteX5-219" fmla="*/ 2679021 w 3490661"/>
                  <a:gd name="connsiteY5-220" fmla="*/ 88887 h 3082645"/>
                  <a:gd name="connsiteX6-221" fmla="*/ 2525051 w 3490661"/>
                  <a:gd name="connsiteY6-222" fmla="*/ 0 h 3082645"/>
                  <a:gd name="connsiteX7-223" fmla="*/ 950576 w 3490661"/>
                  <a:gd name="connsiteY7-224" fmla="*/ 0 h 3082645"/>
                  <a:gd name="connsiteX8-225" fmla="*/ 796623 w 3490661"/>
                  <a:gd name="connsiteY8-226" fmla="*/ 88900 h 3082645"/>
                  <a:gd name="connsiteX9-227" fmla="*/ 9390 w 3490661"/>
                  <a:gd name="connsiteY9-228" fmla="*/ 1452436 h 3082645"/>
                  <a:gd name="connsiteX10-229" fmla="*/ 9398 w 3490661"/>
                  <a:gd name="connsiteY10-230" fmla="*/ 1630223 h 3082645"/>
                  <a:gd name="connsiteX11-231" fmla="*/ 796631 w 3490661"/>
                  <a:gd name="connsiteY11-232" fmla="*/ 2993759 h 3082645"/>
                  <a:gd name="connsiteX12-233" fmla="*/ 950601 w 3490661"/>
                  <a:gd name="connsiteY12-234" fmla="*/ 3082645 h 3082645"/>
                  <a:gd name="connsiteX0-235" fmla="*/ 950601 w 3490661"/>
                  <a:gd name="connsiteY0-236" fmla="*/ 3082645 h 3082645"/>
                  <a:gd name="connsiteX1-237" fmla="*/ 2525075 w 3490661"/>
                  <a:gd name="connsiteY1-238" fmla="*/ 3082645 h 3082645"/>
                  <a:gd name="connsiteX2-239" fmla="*/ 2679028 w 3490661"/>
                  <a:gd name="connsiteY2-240" fmla="*/ 2993745 h 3082645"/>
                  <a:gd name="connsiteX3-241" fmla="*/ 3466261 w 3490661"/>
                  <a:gd name="connsiteY3-242" fmla="*/ 1630209 h 3082645"/>
                  <a:gd name="connsiteX4-243" fmla="*/ 3466254 w 3490661"/>
                  <a:gd name="connsiteY4-244" fmla="*/ 1452423 h 3082645"/>
                  <a:gd name="connsiteX5-245" fmla="*/ 2679021 w 3490661"/>
                  <a:gd name="connsiteY5-246" fmla="*/ 88887 h 3082645"/>
                  <a:gd name="connsiteX6-247" fmla="*/ 2525051 w 3490661"/>
                  <a:gd name="connsiteY6-248" fmla="*/ 0 h 3082645"/>
                  <a:gd name="connsiteX7-249" fmla="*/ 950576 w 3490661"/>
                  <a:gd name="connsiteY7-250" fmla="*/ 0 h 3082645"/>
                  <a:gd name="connsiteX8-251" fmla="*/ 796623 w 3490661"/>
                  <a:gd name="connsiteY8-252" fmla="*/ 88900 h 3082645"/>
                  <a:gd name="connsiteX9-253" fmla="*/ 9390 w 3490661"/>
                  <a:gd name="connsiteY9-254" fmla="*/ 1452436 h 3082645"/>
                  <a:gd name="connsiteX10-255" fmla="*/ 9398 w 3490661"/>
                  <a:gd name="connsiteY10-256" fmla="*/ 1630223 h 3082645"/>
                  <a:gd name="connsiteX11-257" fmla="*/ 796631 w 3490661"/>
                  <a:gd name="connsiteY11-258" fmla="*/ 2993759 h 3082645"/>
                  <a:gd name="connsiteX12-259" fmla="*/ 950601 w 3490661"/>
                  <a:gd name="connsiteY12-260" fmla="*/ 3082645 h 3082645"/>
                  <a:gd name="connsiteX0-261" fmla="*/ 950601 w 3490661"/>
                  <a:gd name="connsiteY0-262" fmla="*/ 3082645 h 3082645"/>
                  <a:gd name="connsiteX1-263" fmla="*/ 2525075 w 3490661"/>
                  <a:gd name="connsiteY1-264" fmla="*/ 3082645 h 3082645"/>
                  <a:gd name="connsiteX2-265" fmla="*/ 2679028 w 3490661"/>
                  <a:gd name="connsiteY2-266" fmla="*/ 2993745 h 3082645"/>
                  <a:gd name="connsiteX3-267" fmla="*/ 3466261 w 3490661"/>
                  <a:gd name="connsiteY3-268" fmla="*/ 1630209 h 3082645"/>
                  <a:gd name="connsiteX4-269" fmla="*/ 3466254 w 3490661"/>
                  <a:gd name="connsiteY4-270" fmla="*/ 1452423 h 3082645"/>
                  <a:gd name="connsiteX5-271" fmla="*/ 2679021 w 3490661"/>
                  <a:gd name="connsiteY5-272" fmla="*/ 88887 h 3082645"/>
                  <a:gd name="connsiteX6-273" fmla="*/ 2525051 w 3490661"/>
                  <a:gd name="connsiteY6-274" fmla="*/ 0 h 3082645"/>
                  <a:gd name="connsiteX7-275" fmla="*/ 950576 w 3490661"/>
                  <a:gd name="connsiteY7-276" fmla="*/ 0 h 3082645"/>
                  <a:gd name="connsiteX8-277" fmla="*/ 796623 w 3490661"/>
                  <a:gd name="connsiteY8-278" fmla="*/ 88900 h 3082645"/>
                  <a:gd name="connsiteX9-279" fmla="*/ 9390 w 3490661"/>
                  <a:gd name="connsiteY9-280" fmla="*/ 1452436 h 3082645"/>
                  <a:gd name="connsiteX10-281" fmla="*/ 9398 w 3490661"/>
                  <a:gd name="connsiteY10-282" fmla="*/ 1630223 h 3082645"/>
                  <a:gd name="connsiteX11-283" fmla="*/ 796631 w 3490661"/>
                  <a:gd name="connsiteY11-284" fmla="*/ 2993759 h 3082645"/>
                  <a:gd name="connsiteX12-285" fmla="*/ 950601 w 3490661"/>
                  <a:gd name="connsiteY12-286" fmla="*/ 3082645 h 3082645"/>
                  <a:gd name="connsiteX0-287" fmla="*/ 950601 w 3490661"/>
                  <a:gd name="connsiteY0-288" fmla="*/ 3082645 h 3082645"/>
                  <a:gd name="connsiteX1-289" fmla="*/ 2525075 w 3490661"/>
                  <a:gd name="connsiteY1-290" fmla="*/ 3082645 h 3082645"/>
                  <a:gd name="connsiteX2-291" fmla="*/ 2679028 w 3490661"/>
                  <a:gd name="connsiteY2-292" fmla="*/ 2993745 h 3082645"/>
                  <a:gd name="connsiteX3-293" fmla="*/ 3466261 w 3490661"/>
                  <a:gd name="connsiteY3-294" fmla="*/ 1630209 h 3082645"/>
                  <a:gd name="connsiteX4-295" fmla="*/ 3466254 w 3490661"/>
                  <a:gd name="connsiteY4-296" fmla="*/ 1452423 h 3082645"/>
                  <a:gd name="connsiteX5-297" fmla="*/ 2679021 w 3490661"/>
                  <a:gd name="connsiteY5-298" fmla="*/ 88887 h 3082645"/>
                  <a:gd name="connsiteX6-299" fmla="*/ 2525051 w 3490661"/>
                  <a:gd name="connsiteY6-300" fmla="*/ 0 h 3082645"/>
                  <a:gd name="connsiteX7-301" fmla="*/ 950576 w 3490661"/>
                  <a:gd name="connsiteY7-302" fmla="*/ 0 h 3082645"/>
                  <a:gd name="connsiteX8-303" fmla="*/ 796623 w 3490661"/>
                  <a:gd name="connsiteY8-304" fmla="*/ 88900 h 3082645"/>
                  <a:gd name="connsiteX9-305" fmla="*/ 9390 w 3490661"/>
                  <a:gd name="connsiteY9-306" fmla="*/ 1452436 h 3082645"/>
                  <a:gd name="connsiteX10-307" fmla="*/ 9398 w 3490661"/>
                  <a:gd name="connsiteY10-308" fmla="*/ 1630223 h 3082645"/>
                  <a:gd name="connsiteX11-309" fmla="*/ 796631 w 3490661"/>
                  <a:gd name="connsiteY11-310" fmla="*/ 2993759 h 3082645"/>
                  <a:gd name="connsiteX12-311" fmla="*/ 950601 w 3490661"/>
                  <a:gd name="connsiteY12-312" fmla="*/ 3082645 h 3082645"/>
                  <a:gd name="connsiteX0-313" fmla="*/ 950601 w 3490661"/>
                  <a:gd name="connsiteY0-314" fmla="*/ 3082645 h 3082645"/>
                  <a:gd name="connsiteX1-315" fmla="*/ 2525075 w 3490661"/>
                  <a:gd name="connsiteY1-316" fmla="*/ 3082645 h 3082645"/>
                  <a:gd name="connsiteX2-317" fmla="*/ 2679028 w 3490661"/>
                  <a:gd name="connsiteY2-318" fmla="*/ 2993745 h 3082645"/>
                  <a:gd name="connsiteX3-319" fmla="*/ 3466261 w 3490661"/>
                  <a:gd name="connsiteY3-320" fmla="*/ 1630209 h 3082645"/>
                  <a:gd name="connsiteX4-321" fmla="*/ 3466254 w 3490661"/>
                  <a:gd name="connsiteY4-322" fmla="*/ 1452423 h 3082645"/>
                  <a:gd name="connsiteX5-323" fmla="*/ 2679021 w 3490661"/>
                  <a:gd name="connsiteY5-324" fmla="*/ 88887 h 3082645"/>
                  <a:gd name="connsiteX6-325" fmla="*/ 2525051 w 3490661"/>
                  <a:gd name="connsiteY6-326" fmla="*/ 0 h 3082645"/>
                  <a:gd name="connsiteX7-327" fmla="*/ 950576 w 3490661"/>
                  <a:gd name="connsiteY7-328" fmla="*/ 0 h 3082645"/>
                  <a:gd name="connsiteX8-329" fmla="*/ 796623 w 3490661"/>
                  <a:gd name="connsiteY8-330" fmla="*/ 88900 h 3082645"/>
                  <a:gd name="connsiteX9-331" fmla="*/ 9390 w 3490661"/>
                  <a:gd name="connsiteY9-332" fmla="*/ 1452436 h 3082645"/>
                  <a:gd name="connsiteX10-333" fmla="*/ 9398 w 3490661"/>
                  <a:gd name="connsiteY10-334" fmla="*/ 1630223 h 3082645"/>
                  <a:gd name="connsiteX11-335" fmla="*/ 796631 w 3490661"/>
                  <a:gd name="connsiteY11-336" fmla="*/ 2993759 h 3082645"/>
                  <a:gd name="connsiteX12-337" fmla="*/ 950601 w 3490661"/>
                  <a:gd name="connsiteY12-338" fmla="*/ 3082645 h 3082645"/>
                  <a:gd name="connsiteX0-339" fmla="*/ 950601 w 3490661"/>
                  <a:gd name="connsiteY0-340" fmla="*/ 3082645 h 3082645"/>
                  <a:gd name="connsiteX1-341" fmla="*/ 2525075 w 3490661"/>
                  <a:gd name="connsiteY1-342" fmla="*/ 3082645 h 3082645"/>
                  <a:gd name="connsiteX2-343" fmla="*/ 2679028 w 3490661"/>
                  <a:gd name="connsiteY2-344" fmla="*/ 2993745 h 3082645"/>
                  <a:gd name="connsiteX3-345" fmla="*/ 3466261 w 3490661"/>
                  <a:gd name="connsiteY3-346" fmla="*/ 1630209 h 3082645"/>
                  <a:gd name="connsiteX4-347" fmla="*/ 3466254 w 3490661"/>
                  <a:gd name="connsiteY4-348" fmla="*/ 1452423 h 3082645"/>
                  <a:gd name="connsiteX5-349" fmla="*/ 2679021 w 3490661"/>
                  <a:gd name="connsiteY5-350" fmla="*/ 88887 h 3082645"/>
                  <a:gd name="connsiteX6-351" fmla="*/ 2525051 w 3490661"/>
                  <a:gd name="connsiteY6-352" fmla="*/ 0 h 3082645"/>
                  <a:gd name="connsiteX7-353" fmla="*/ 950576 w 3490661"/>
                  <a:gd name="connsiteY7-354" fmla="*/ 0 h 3082645"/>
                  <a:gd name="connsiteX8-355" fmla="*/ 796623 w 3490661"/>
                  <a:gd name="connsiteY8-356" fmla="*/ 88900 h 3082645"/>
                  <a:gd name="connsiteX9-357" fmla="*/ 9390 w 3490661"/>
                  <a:gd name="connsiteY9-358" fmla="*/ 1452436 h 3082645"/>
                  <a:gd name="connsiteX10-359" fmla="*/ 9398 w 3490661"/>
                  <a:gd name="connsiteY10-360" fmla="*/ 1630223 h 3082645"/>
                  <a:gd name="connsiteX11-361" fmla="*/ 796631 w 3490661"/>
                  <a:gd name="connsiteY11-362" fmla="*/ 2993759 h 3082645"/>
                  <a:gd name="connsiteX12-363" fmla="*/ 950601 w 3490661"/>
                  <a:gd name="connsiteY12-364" fmla="*/ 3082645 h 3082645"/>
                  <a:gd name="connsiteX0-365" fmla="*/ 950601 w 3490661"/>
                  <a:gd name="connsiteY0-366" fmla="*/ 3082645 h 3082645"/>
                  <a:gd name="connsiteX1-367" fmla="*/ 2525075 w 3490661"/>
                  <a:gd name="connsiteY1-368" fmla="*/ 3082645 h 3082645"/>
                  <a:gd name="connsiteX2-369" fmla="*/ 2679028 w 3490661"/>
                  <a:gd name="connsiteY2-370" fmla="*/ 2993745 h 3082645"/>
                  <a:gd name="connsiteX3-371" fmla="*/ 3466261 w 3490661"/>
                  <a:gd name="connsiteY3-372" fmla="*/ 1630209 h 3082645"/>
                  <a:gd name="connsiteX4-373" fmla="*/ 3466254 w 3490661"/>
                  <a:gd name="connsiteY4-374" fmla="*/ 1452423 h 3082645"/>
                  <a:gd name="connsiteX5-375" fmla="*/ 2679021 w 3490661"/>
                  <a:gd name="connsiteY5-376" fmla="*/ 88887 h 3082645"/>
                  <a:gd name="connsiteX6-377" fmla="*/ 2525051 w 3490661"/>
                  <a:gd name="connsiteY6-378" fmla="*/ 0 h 3082645"/>
                  <a:gd name="connsiteX7-379" fmla="*/ 950576 w 3490661"/>
                  <a:gd name="connsiteY7-380" fmla="*/ 0 h 3082645"/>
                  <a:gd name="connsiteX8-381" fmla="*/ 796623 w 3490661"/>
                  <a:gd name="connsiteY8-382" fmla="*/ 88900 h 3082645"/>
                  <a:gd name="connsiteX9-383" fmla="*/ 9390 w 3490661"/>
                  <a:gd name="connsiteY9-384" fmla="*/ 1452436 h 3082645"/>
                  <a:gd name="connsiteX10-385" fmla="*/ 9398 w 3490661"/>
                  <a:gd name="connsiteY10-386" fmla="*/ 1630223 h 3082645"/>
                  <a:gd name="connsiteX11-387" fmla="*/ 796631 w 3490661"/>
                  <a:gd name="connsiteY11-388" fmla="*/ 2993759 h 3082645"/>
                  <a:gd name="connsiteX12-389" fmla="*/ 950601 w 3490661"/>
                  <a:gd name="connsiteY12-390" fmla="*/ 3082645 h 3082645"/>
                  <a:gd name="connsiteX0-391" fmla="*/ 950601 w 3490661"/>
                  <a:gd name="connsiteY0-392" fmla="*/ 3082645 h 3082645"/>
                  <a:gd name="connsiteX1-393" fmla="*/ 2525075 w 3490661"/>
                  <a:gd name="connsiteY1-394" fmla="*/ 3082645 h 3082645"/>
                  <a:gd name="connsiteX2-395" fmla="*/ 2679028 w 3490661"/>
                  <a:gd name="connsiteY2-396" fmla="*/ 2993745 h 3082645"/>
                  <a:gd name="connsiteX3-397" fmla="*/ 3466261 w 3490661"/>
                  <a:gd name="connsiteY3-398" fmla="*/ 1630209 h 3082645"/>
                  <a:gd name="connsiteX4-399" fmla="*/ 3466254 w 3490661"/>
                  <a:gd name="connsiteY4-400" fmla="*/ 1452423 h 3082645"/>
                  <a:gd name="connsiteX5-401" fmla="*/ 2679021 w 3490661"/>
                  <a:gd name="connsiteY5-402" fmla="*/ 88887 h 3082645"/>
                  <a:gd name="connsiteX6-403" fmla="*/ 2525051 w 3490661"/>
                  <a:gd name="connsiteY6-404" fmla="*/ 0 h 3082645"/>
                  <a:gd name="connsiteX7-405" fmla="*/ 950576 w 3490661"/>
                  <a:gd name="connsiteY7-406" fmla="*/ 0 h 3082645"/>
                  <a:gd name="connsiteX8-407" fmla="*/ 796623 w 3490661"/>
                  <a:gd name="connsiteY8-408" fmla="*/ 88900 h 3082645"/>
                  <a:gd name="connsiteX9-409" fmla="*/ 9390 w 3490661"/>
                  <a:gd name="connsiteY9-410" fmla="*/ 1452436 h 3082645"/>
                  <a:gd name="connsiteX10-411" fmla="*/ 9398 w 3490661"/>
                  <a:gd name="connsiteY10-412" fmla="*/ 1630223 h 3082645"/>
                  <a:gd name="connsiteX11-413" fmla="*/ 796631 w 3490661"/>
                  <a:gd name="connsiteY11-414" fmla="*/ 2993759 h 3082645"/>
                  <a:gd name="connsiteX12-415" fmla="*/ 950601 w 3490661"/>
                  <a:gd name="connsiteY12-416" fmla="*/ 3082645 h 3082645"/>
                  <a:gd name="connsiteX0-417" fmla="*/ 950601 w 3490661"/>
                  <a:gd name="connsiteY0-418" fmla="*/ 3082645 h 3082645"/>
                  <a:gd name="connsiteX1-419" fmla="*/ 2525075 w 3490661"/>
                  <a:gd name="connsiteY1-420" fmla="*/ 3082645 h 3082645"/>
                  <a:gd name="connsiteX2-421" fmla="*/ 2679028 w 3490661"/>
                  <a:gd name="connsiteY2-422" fmla="*/ 2993745 h 3082645"/>
                  <a:gd name="connsiteX3-423" fmla="*/ 3466261 w 3490661"/>
                  <a:gd name="connsiteY3-424" fmla="*/ 1630209 h 3082645"/>
                  <a:gd name="connsiteX4-425" fmla="*/ 3466254 w 3490661"/>
                  <a:gd name="connsiteY4-426" fmla="*/ 1452423 h 3082645"/>
                  <a:gd name="connsiteX5-427" fmla="*/ 2679021 w 3490661"/>
                  <a:gd name="connsiteY5-428" fmla="*/ 88887 h 3082645"/>
                  <a:gd name="connsiteX6-429" fmla="*/ 2525051 w 3490661"/>
                  <a:gd name="connsiteY6-430" fmla="*/ 0 h 3082645"/>
                  <a:gd name="connsiteX7-431" fmla="*/ 950576 w 3490661"/>
                  <a:gd name="connsiteY7-432" fmla="*/ 0 h 3082645"/>
                  <a:gd name="connsiteX8-433" fmla="*/ 796623 w 3490661"/>
                  <a:gd name="connsiteY8-434" fmla="*/ 88900 h 3082645"/>
                  <a:gd name="connsiteX9-435" fmla="*/ 9390 w 3490661"/>
                  <a:gd name="connsiteY9-436" fmla="*/ 1452436 h 3082645"/>
                  <a:gd name="connsiteX10-437" fmla="*/ 9398 w 3490661"/>
                  <a:gd name="connsiteY10-438" fmla="*/ 1630223 h 3082645"/>
                  <a:gd name="connsiteX11-439" fmla="*/ 796631 w 3490661"/>
                  <a:gd name="connsiteY11-440" fmla="*/ 2993759 h 3082645"/>
                  <a:gd name="connsiteX12-441" fmla="*/ 950601 w 3490661"/>
                  <a:gd name="connsiteY12-442" fmla="*/ 3082645 h 3082645"/>
                  <a:gd name="connsiteX0-443" fmla="*/ 950603 w 3490663"/>
                  <a:gd name="connsiteY0-444" fmla="*/ 3082645 h 3082645"/>
                  <a:gd name="connsiteX1-445" fmla="*/ 2525077 w 3490663"/>
                  <a:gd name="connsiteY1-446" fmla="*/ 3082645 h 3082645"/>
                  <a:gd name="connsiteX2-447" fmla="*/ 2679030 w 3490663"/>
                  <a:gd name="connsiteY2-448" fmla="*/ 2993745 h 3082645"/>
                  <a:gd name="connsiteX3-449" fmla="*/ 3466263 w 3490663"/>
                  <a:gd name="connsiteY3-450" fmla="*/ 1630209 h 3082645"/>
                  <a:gd name="connsiteX4-451" fmla="*/ 3466256 w 3490663"/>
                  <a:gd name="connsiteY4-452" fmla="*/ 1452423 h 3082645"/>
                  <a:gd name="connsiteX5-453" fmla="*/ 2679023 w 3490663"/>
                  <a:gd name="connsiteY5-454" fmla="*/ 88887 h 3082645"/>
                  <a:gd name="connsiteX6-455" fmla="*/ 2525053 w 3490663"/>
                  <a:gd name="connsiteY6-456" fmla="*/ 0 h 3082645"/>
                  <a:gd name="connsiteX7-457" fmla="*/ 950578 w 3490663"/>
                  <a:gd name="connsiteY7-458" fmla="*/ 0 h 3082645"/>
                  <a:gd name="connsiteX8-459" fmla="*/ 796625 w 3490663"/>
                  <a:gd name="connsiteY8-460" fmla="*/ 88900 h 3082645"/>
                  <a:gd name="connsiteX9-461" fmla="*/ 9392 w 3490663"/>
                  <a:gd name="connsiteY9-462" fmla="*/ 1452436 h 3082645"/>
                  <a:gd name="connsiteX10-463" fmla="*/ 9400 w 3490663"/>
                  <a:gd name="connsiteY10-464" fmla="*/ 1630223 h 3082645"/>
                  <a:gd name="connsiteX11-465" fmla="*/ 796633 w 3490663"/>
                  <a:gd name="connsiteY11-466" fmla="*/ 2993759 h 3082645"/>
                  <a:gd name="connsiteX12-467" fmla="*/ 950603 w 3490663"/>
                  <a:gd name="connsiteY12-468" fmla="*/ 3082645 h 3082645"/>
                  <a:gd name="connsiteX0-469" fmla="*/ 965611 w 3505671"/>
                  <a:gd name="connsiteY0-470" fmla="*/ 3082645 h 3082645"/>
                  <a:gd name="connsiteX1-471" fmla="*/ 2540085 w 3505671"/>
                  <a:gd name="connsiteY1-472" fmla="*/ 3082645 h 3082645"/>
                  <a:gd name="connsiteX2-473" fmla="*/ 2694038 w 3505671"/>
                  <a:gd name="connsiteY2-474" fmla="*/ 2993745 h 3082645"/>
                  <a:gd name="connsiteX3-475" fmla="*/ 3481271 w 3505671"/>
                  <a:gd name="connsiteY3-476" fmla="*/ 1630209 h 3082645"/>
                  <a:gd name="connsiteX4-477" fmla="*/ 3481264 w 3505671"/>
                  <a:gd name="connsiteY4-478" fmla="*/ 1452423 h 3082645"/>
                  <a:gd name="connsiteX5-479" fmla="*/ 2694031 w 3505671"/>
                  <a:gd name="connsiteY5-480" fmla="*/ 88887 h 3082645"/>
                  <a:gd name="connsiteX6-481" fmla="*/ 2540061 w 3505671"/>
                  <a:gd name="connsiteY6-482" fmla="*/ 0 h 3082645"/>
                  <a:gd name="connsiteX7-483" fmla="*/ 965586 w 3505671"/>
                  <a:gd name="connsiteY7-484" fmla="*/ 0 h 3082645"/>
                  <a:gd name="connsiteX8-485" fmla="*/ 811633 w 3505671"/>
                  <a:gd name="connsiteY8-486" fmla="*/ 88900 h 3082645"/>
                  <a:gd name="connsiteX9-487" fmla="*/ 24400 w 3505671"/>
                  <a:gd name="connsiteY9-488" fmla="*/ 1452436 h 3082645"/>
                  <a:gd name="connsiteX10-489" fmla="*/ 24408 w 3505671"/>
                  <a:gd name="connsiteY10-490" fmla="*/ 1630223 h 3082645"/>
                  <a:gd name="connsiteX11-491" fmla="*/ 811641 w 3505671"/>
                  <a:gd name="connsiteY11-492" fmla="*/ 2993759 h 3082645"/>
                  <a:gd name="connsiteX12-493" fmla="*/ 965611 w 3505671"/>
                  <a:gd name="connsiteY12-494" fmla="*/ 3082645 h 3082645"/>
                  <a:gd name="connsiteX0-495" fmla="*/ 965611 w 3505671"/>
                  <a:gd name="connsiteY0-496" fmla="*/ 3082645 h 3082645"/>
                  <a:gd name="connsiteX1-497" fmla="*/ 2540085 w 3505671"/>
                  <a:gd name="connsiteY1-498" fmla="*/ 3082645 h 3082645"/>
                  <a:gd name="connsiteX2-499" fmla="*/ 2694038 w 3505671"/>
                  <a:gd name="connsiteY2-500" fmla="*/ 2993745 h 3082645"/>
                  <a:gd name="connsiteX3-501" fmla="*/ 3481271 w 3505671"/>
                  <a:gd name="connsiteY3-502" fmla="*/ 1630209 h 3082645"/>
                  <a:gd name="connsiteX4-503" fmla="*/ 3481264 w 3505671"/>
                  <a:gd name="connsiteY4-504" fmla="*/ 1452423 h 3082645"/>
                  <a:gd name="connsiteX5-505" fmla="*/ 2694031 w 3505671"/>
                  <a:gd name="connsiteY5-506" fmla="*/ 88887 h 3082645"/>
                  <a:gd name="connsiteX6-507" fmla="*/ 2540061 w 3505671"/>
                  <a:gd name="connsiteY6-508" fmla="*/ 0 h 3082645"/>
                  <a:gd name="connsiteX7-509" fmla="*/ 965586 w 3505671"/>
                  <a:gd name="connsiteY7-510" fmla="*/ 0 h 3082645"/>
                  <a:gd name="connsiteX8-511" fmla="*/ 811633 w 3505671"/>
                  <a:gd name="connsiteY8-512" fmla="*/ 88900 h 3082645"/>
                  <a:gd name="connsiteX9-513" fmla="*/ 24400 w 3505671"/>
                  <a:gd name="connsiteY9-514" fmla="*/ 1452436 h 3082645"/>
                  <a:gd name="connsiteX10-515" fmla="*/ 24408 w 3505671"/>
                  <a:gd name="connsiteY10-516" fmla="*/ 1630223 h 3082645"/>
                  <a:gd name="connsiteX11-517" fmla="*/ 811641 w 3505671"/>
                  <a:gd name="connsiteY11-518" fmla="*/ 2993759 h 3082645"/>
                  <a:gd name="connsiteX12-519" fmla="*/ 965611 w 3505671"/>
                  <a:gd name="connsiteY12-520" fmla="*/ 3082645 h 3082645"/>
                  <a:gd name="connsiteX0-521" fmla="*/ 965611 w 3505671"/>
                  <a:gd name="connsiteY0-522" fmla="*/ 3082645 h 3082645"/>
                  <a:gd name="connsiteX1-523" fmla="*/ 2540085 w 3505671"/>
                  <a:gd name="connsiteY1-524" fmla="*/ 3082645 h 3082645"/>
                  <a:gd name="connsiteX2-525" fmla="*/ 2694038 w 3505671"/>
                  <a:gd name="connsiteY2-526" fmla="*/ 2993745 h 3082645"/>
                  <a:gd name="connsiteX3-527" fmla="*/ 3481271 w 3505671"/>
                  <a:gd name="connsiteY3-528" fmla="*/ 1630209 h 3082645"/>
                  <a:gd name="connsiteX4-529" fmla="*/ 3481264 w 3505671"/>
                  <a:gd name="connsiteY4-530" fmla="*/ 1452423 h 3082645"/>
                  <a:gd name="connsiteX5-531" fmla="*/ 2694031 w 3505671"/>
                  <a:gd name="connsiteY5-532" fmla="*/ 88887 h 3082645"/>
                  <a:gd name="connsiteX6-533" fmla="*/ 2540061 w 3505671"/>
                  <a:gd name="connsiteY6-534" fmla="*/ 0 h 3082645"/>
                  <a:gd name="connsiteX7-535" fmla="*/ 965586 w 3505671"/>
                  <a:gd name="connsiteY7-536" fmla="*/ 0 h 3082645"/>
                  <a:gd name="connsiteX8-537" fmla="*/ 811633 w 3505671"/>
                  <a:gd name="connsiteY8-538" fmla="*/ 88900 h 3082645"/>
                  <a:gd name="connsiteX9-539" fmla="*/ 24400 w 3505671"/>
                  <a:gd name="connsiteY9-540" fmla="*/ 1452436 h 3082645"/>
                  <a:gd name="connsiteX10-541" fmla="*/ 24408 w 3505671"/>
                  <a:gd name="connsiteY10-542" fmla="*/ 1630223 h 3082645"/>
                  <a:gd name="connsiteX11-543" fmla="*/ 811641 w 3505671"/>
                  <a:gd name="connsiteY11-544" fmla="*/ 2993759 h 3082645"/>
                  <a:gd name="connsiteX12-545" fmla="*/ 965611 w 3505671"/>
                  <a:gd name="connsiteY12-546" fmla="*/ 3082645 h 3082645"/>
                  <a:gd name="connsiteX0-547" fmla="*/ 965611 w 3505671"/>
                  <a:gd name="connsiteY0-548" fmla="*/ 3082645 h 3082645"/>
                  <a:gd name="connsiteX1-549" fmla="*/ 2540085 w 3505671"/>
                  <a:gd name="connsiteY1-550" fmla="*/ 3082645 h 3082645"/>
                  <a:gd name="connsiteX2-551" fmla="*/ 2694038 w 3505671"/>
                  <a:gd name="connsiteY2-552" fmla="*/ 2993745 h 3082645"/>
                  <a:gd name="connsiteX3-553" fmla="*/ 3481271 w 3505671"/>
                  <a:gd name="connsiteY3-554" fmla="*/ 1630209 h 3082645"/>
                  <a:gd name="connsiteX4-555" fmla="*/ 3481264 w 3505671"/>
                  <a:gd name="connsiteY4-556" fmla="*/ 1452423 h 3082645"/>
                  <a:gd name="connsiteX5-557" fmla="*/ 2694031 w 3505671"/>
                  <a:gd name="connsiteY5-558" fmla="*/ 88887 h 3082645"/>
                  <a:gd name="connsiteX6-559" fmla="*/ 2540061 w 3505671"/>
                  <a:gd name="connsiteY6-560" fmla="*/ 0 h 3082645"/>
                  <a:gd name="connsiteX7-561" fmla="*/ 965586 w 3505671"/>
                  <a:gd name="connsiteY7-562" fmla="*/ 0 h 3082645"/>
                  <a:gd name="connsiteX8-563" fmla="*/ 811633 w 3505671"/>
                  <a:gd name="connsiteY8-564" fmla="*/ 88900 h 3082645"/>
                  <a:gd name="connsiteX9-565" fmla="*/ 24400 w 3505671"/>
                  <a:gd name="connsiteY9-566" fmla="*/ 1452436 h 3082645"/>
                  <a:gd name="connsiteX10-567" fmla="*/ 24408 w 3505671"/>
                  <a:gd name="connsiteY10-568" fmla="*/ 1630223 h 3082645"/>
                  <a:gd name="connsiteX11-569" fmla="*/ 811641 w 3505671"/>
                  <a:gd name="connsiteY11-570" fmla="*/ 2993759 h 3082645"/>
                  <a:gd name="connsiteX12-571" fmla="*/ 965611 w 3505671"/>
                  <a:gd name="connsiteY12-572" fmla="*/ 3082645 h 308264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Lst>
                <a:rect l="l" t="t" r="r" b="b"/>
                <a:pathLst>
                  <a:path w="3505671" h="3082645">
                    <a:moveTo>
                      <a:pt x="965611" y="3082645"/>
                    </a:moveTo>
                    <a:cubicBezTo>
                      <a:pt x="1030690" y="3082645"/>
                      <a:pt x="2475006" y="3082646"/>
                      <a:pt x="2540085" y="3082645"/>
                    </a:cubicBezTo>
                    <a:cubicBezTo>
                      <a:pt x="2605164" y="3082646"/>
                      <a:pt x="2661499" y="3050107"/>
                      <a:pt x="2694038" y="2993745"/>
                    </a:cubicBezTo>
                    <a:cubicBezTo>
                      <a:pt x="2726578" y="2937386"/>
                      <a:pt x="3448731" y="1686570"/>
                      <a:pt x="3481271" y="1630209"/>
                    </a:cubicBezTo>
                    <a:cubicBezTo>
                      <a:pt x="3513810" y="1573850"/>
                      <a:pt x="3513803" y="1508784"/>
                      <a:pt x="3481264" y="1452423"/>
                    </a:cubicBezTo>
                    <a:cubicBezTo>
                      <a:pt x="3448724" y="1396064"/>
                      <a:pt x="2726570" y="145248"/>
                      <a:pt x="2694031" y="88887"/>
                    </a:cubicBezTo>
                    <a:cubicBezTo>
                      <a:pt x="2661492" y="32528"/>
                      <a:pt x="2605139" y="1"/>
                      <a:pt x="2540061" y="0"/>
                    </a:cubicBezTo>
                    <a:cubicBezTo>
                      <a:pt x="2474982" y="1"/>
                      <a:pt x="1030665" y="1"/>
                      <a:pt x="965586" y="0"/>
                    </a:cubicBezTo>
                    <a:cubicBezTo>
                      <a:pt x="900507" y="1"/>
                      <a:pt x="844173" y="32540"/>
                      <a:pt x="811633" y="88900"/>
                    </a:cubicBezTo>
                    <a:cubicBezTo>
                      <a:pt x="779094" y="145261"/>
                      <a:pt x="56940" y="1396077"/>
                      <a:pt x="24400" y="1452436"/>
                    </a:cubicBezTo>
                    <a:cubicBezTo>
                      <a:pt x="-8139" y="1508797"/>
                      <a:pt x="-8132" y="1573863"/>
                      <a:pt x="24408" y="1630223"/>
                    </a:cubicBezTo>
                    <a:cubicBezTo>
                      <a:pt x="56947" y="1686584"/>
                      <a:pt x="779101" y="2937400"/>
                      <a:pt x="811641" y="2993759"/>
                    </a:cubicBezTo>
                    <a:cubicBezTo>
                      <a:pt x="844180" y="3050120"/>
                      <a:pt x="900532" y="3082645"/>
                      <a:pt x="965611" y="3082645"/>
                    </a:cubicBezTo>
                    <a:close/>
                  </a:path>
                </a:pathLst>
              </a:custGeom>
              <a:gradFill>
                <a:gsLst>
                  <a:gs pos="100000">
                    <a:schemeClr val="accent2">
                      <a:alpha val="100000"/>
                    </a:schemeClr>
                  </a:gs>
                  <a:gs pos="0">
                    <a:schemeClr val="accent2">
                      <a:lumMod val="60000"/>
                      <a:lumOff val="40000"/>
                      <a:alpha val="100000"/>
                    </a:schemeClr>
                  </a:gs>
                </a:gsLst>
                <a:lin ang="5400000" scaled="0"/>
              </a:gradFill>
              <a:ln>
                <a:noFill/>
              </a:ln>
              <a:effectLst/>
            </p:spPr>
            <p:style>
              <a:lnRef idx="2">
                <a:schemeClr val="accent1">
                  <a:lumMod val="75000"/>
                </a:schemeClr>
              </a:lnRef>
              <a:fillRef idx="1">
                <a:schemeClr val="accent1"/>
              </a:fillRef>
              <a:effectRef idx="0">
                <a:srgbClr val="FFFFFF"/>
              </a:effectRef>
              <a:fontRef idx="minor">
                <a:schemeClr val="lt1"/>
              </a:fontRef>
            </p:style>
            <p:txBody>
              <a:bodyPr rot="0" spcFirstLastPara="0" vertOverflow="overflow" horzOverflow="overflow" vert="horz" wrap="square" lIns="91440" tIns="45720" rIns="91440" bIns="9017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sz="1600" b="1">
                  <a:solidFill>
                    <a:schemeClr val="lt1"/>
                  </a:solidFill>
                  <a:latin typeface="微软雅黑" panose="020B0503020204020204" charset="-122"/>
                  <a:ea typeface="微软雅黑" panose="020B0503020204020204" charset="-122"/>
                  <a:sym typeface="+mn-ea"/>
                </a:endParaRPr>
              </a:p>
            </p:txBody>
          </p:sp>
          <p:pic>
            <p:nvPicPr>
              <p:cNvPr id="31" name="图片 15" descr="343439383331313b343532303033313bd3a6d3c3c9ccb3c7"/>
              <p:cNvPicPr>
                <a:picLocks noChangeAspect="1"/>
              </p:cNvPicPr>
              <p:nvPr>
                <p:custDataLst>
                  <p:tags r:id="rId19"/>
                </p:custDataLst>
              </p:nvPr>
            </p:nvPicPr>
            <p:blipFill>
              <a:blip r:embed="rId20">
                <a:extLst>
                  <a:ext uri="{96DAC541-7B7A-43D3-8B79-37D633B846F1}">
                    <asvg:svgBlip xmlns:asvg="http://schemas.microsoft.com/office/drawing/2016/SVG/main" r:embed="rId21"/>
                  </a:ext>
                </a:extLst>
              </a:blip>
              <a:stretch>
                <a:fillRect/>
              </a:stretch>
            </p:blipFill>
            <p:spPr>
              <a:xfrm>
                <a:off x="11807" y="3893"/>
                <a:ext cx="272" cy="272"/>
              </a:xfrm>
              <a:prstGeom prst="rect">
                <a:avLst/>
              </a:prstGeom>
            </p:spPr>
          </p:pic>
        </p:grpSp>
      </p:grpSp>
      <p:grpSp>
        <p:nvGrpSpPr>
          <p:cNvPr id="41" name="组合 40"/>
          <p:cNvGrpSpPr/>
          <p:nvPr>
            <p:custDataLst>
              <p:tags r:id="rId22"/>
            </p:custDataLst>
          </p:nvPr>
        </p:nvGrpSpPr>
        <p:grpSpPr>
          <a:xfrm>
            <a:off x="1205587" y="3539365"/>
            <a:ext cx="3248835" cy="721117"/>
            <a:chOff x="2200" y="6379"/>
            <a:chExt cx="5118" cy="1136"/>
          </a:xfrm>
        </p:grpSpPr>
        <p:sp>
          <p:nvSpPr>
            <p:cNvPr id="6" name="矩形 5"/>
            <p:cNvSpPr/>
            <p:nvPr>
              <p:custDataLst>
                <p:tags r:id="rId23"/>
              </p:custDataLst>
            </p:nvPr>
          </p:nvSpPr>
          <p:spPr>
            <a:xfrm>
              <a:off x="2200" y="6379"/>
              <a:ext cx="4099" cy="1101"/>
            </a:xfrm>
            <a:prstGeom prst="rect">
              <a:avLst/>
            </a:prstGeom>
            <a:noFill/>
          </p:spPr>
          <p:txBody>
            <a:bodyPr wrap="square" lIns="0" tIns="0" rIns="0" bIns="0" rtlCol="0" anchor="b">
              <a:noAutofit/>
            </a:bodyPr>
            <a:lstStyle/>
            <a:p>
              <a:pPr algn="r">
                <a:spcBef>
                  <a:spcPct val="0"/>
                </a:spcBef>
                <a:spcAft>
                  <a:spcPct val="0"/>
                </a:spcAft>
              </a:pPr>
              <a:r>
                <a:rPr lang="zh-CN" altLang="en-US" sz="2000" b="1">
                  <a:solidFill>
                    <a:schemeClr val="accent1"/>
                  </a:solidFill>
                  <a:latin typeface="微软雅黑" panose="020B0503020204020204" charset="-122"/>
                  <a:ea typeface="微软雅黑" panose="020B0503020204020204" charset="-122"/>
                  <a:cs typeface="微软雅黑" panose="020B0503020204020204" charset="-122"/>
                  <a:sym typeface="+mn-ea"/>
                </a:rPr>
                <a:t>跨学科知识挑战</a:t>
              </a:r>
              <a:endParaRPr lang="zh-CN" altLang="en-US" sz="2000" b="1">
                <a:solidFill>
                  <a:schemeClr val="accent1"/>
                </a:solidFill>
                <a:latin typeface="微软雅黑" panose="020B0503020204020204" charset="-122"/>
                <a:ea typeface="微软雅黑" panose="020B0503020204020204" charset="-122"/>
                <a:cs typeface="微软雅黑" panose="020B0503020204020204" charset="-122"/>
                <a:sym typeface="+mn-ea"/>
              </a:endParaRPr>
            </a:p>
          </p:txBody>
        </p:sp>
        <p:grpSp>
          <p:nvGrpSpPr>
            <p:cNvPr id="40" name="组合 39"/>
            <p:cNvGrpSpPr/>
            <p:nvPr>
              <p:custDataLst>
                <p:tags r:id="rId24"/>
              </p:custDataLst>
            </p:nvPr>
          </p:nvGrpSpPr>
          <p:grpSpPr>
            <a:xfrm>
              <a:off x="6562" y="6851"/>
              <a:ext cx="756" cy="664"/>
              <a:chOff x="6562" y="6851"/>
              <a:chExt cx="756" cy="664"/>
            </a:xfrm>
          </p:grpSpPr>
          <p:sp>
            <p:nvSpPr>
              <p:cNvPr id="4" name="任意多边形: 形状 14296"/>
              <p:cNvSpPr/>
              <p:nvPr>
                <p:custDataLst>
                  <p:tags r:id="rId25"/>
                </p:custDataLst>
              </p:nvPr>
            </p:nvSpPr>
            <p:spPr>
              <a:xfrm rot="1800000">
                <a:off x="6562" y="6851"/>
                <a:ext cx="756" cy="665"/>
              </a:xfrm>
              <a:custGeom>
                <a:avLst/>
                <a:gdLst>
                  <a:gd name="connsiteX0" fmla="*/ 950601 w 3475650"/>
                  <a:gd name="connsiteY0" fmla="*/ 3082645 h 3082645"/>
                  <a:gd name="connsiteX1" fmla="*/ 2525075 w 3475650"/>
                  <a:gd name="connsiteY1" fmla="*/ 3082645 h 3082645"/>
                  <a:gd name="connsiteX2" fmla="*/ 2679028 w 3475650"/>
                  <a:gd name="connsiteY2" fmla="*/ 2993745 h 3082645"/>
                  <a:gd name="connsiteX3" fmla="*/ 3466261 w 3475650"/>
                  <a:gd name="connsiteY3" fmla="*/ 1630209 h 3082645"/>
                  <a:gd name="connsiteX4" fmla="*/ 3466254 w 3475650"/>
                  <a:gd name="connsiteY4" fmla="*/ 1452423 h 3082645"/>
                  <a:gd name="connsiteX5" fmla="*/ 2679021 w 3475650"/>
                  <a:gd name="connsiteY5" fmla="*/ 88887 h 3082645"/>
                  <a:gd name="connsiteX6" fmla="*/ 2525051 w 3475650"/>
                  <a:gd name="connsiteY6" fmla="*/ 0 h 3082645"/>
                  <a:gd name="connsiteX7" fmla="*/ 950576 w 3475650"/>
                  <a:gd name="connsiteY7" fmla="*/ 0 h 3082645"/>
                  <a:gd name="connsiteX8" fmla="*/ 796623 w 3475650"/>
                  <a:gd name="connsiteY8" fmla="*/ 88900 h 3082645"/>
                  <a:gd name="connsiteX9" fmla="*/ 9390 w 3475650"/>
                  <a:gd name="connsiteY9" fmla="*/ 1452436 h 3082645"/>
                  <a:gd name="connsiteX10" fmla="*/ 9398 w 3475650"/>
                  <a:gd name="connsiteY10" fmla="*/ 1630223 h 3082645"/>
                  <a:gd name="connsiteX11" fmla="*/ 796631 w 3475650"/>
                  <a:gd name="connsiteY11" fmla="*/ 2993759 h 3082645"/>
                  <a:gd name="connsiteX12" fmla="*/ 950601 w 3475650"/>
                  <a:gd name="connsiteY12" fmla="*/ 3082645 h 3082645"/>
                  <a:gd name="connsiteX0-1" fmla="*/ 950601 w 3475650"/>
                  <a:gd name="connsiteY0-2" fmla="*/ 3082645 h 3082645"/>
                  <a:gd name="connsiteX1-3" fmla="*/ 2525075 w 3475650"/>
                  <a:gd name="connsiteY1-4" fmla="*/ 3082645 h 3082645"/>
                  <a:gd name="connsiteX2-5" fmla="*/ 2679028 w 3475650"/>
                  <a:gd name="connsiteY2-6" fmla="*/ 2993745 h 3082645"/>
                  <a:gd name="connsiteX3-7" fmla="*/ 3466261 w 3475650"/>
                  <a:gd name="connsiteY3-8" fmla="*/ 1630209 h 3082645"/>
                  <a:gd name="connsiteX4-9" fmla="*/ 3466254 w 3475650"/>
                  <a:gd name="connsiteY4-10" fmla="*/ 1452423 h 3082645"/>
                  <a:gd name="connsiteX5-11" fmla="*/ 2679021 w 3475650"/>
                  <a:gd name="connsiteY5-12" fmla="*/ 88887 h 3082645"/>
                  <a:gd name="connsiteX6-13" fmla="*/ 2525051 w 3475650"/>
                  <a:gd name="connsiteY6-14" fmla="*/ 0 h 3082645"/>
                  <a:gd name="connsiteX7-15" fmla="*/ 950576 w 3475650"/>
                  <a:gd name="connsiteY7-16" fmla="*/ 0 h 3082645"/>
                  <a:gd name="connsiteX8-17" fmla="*/ 796623 w 3475650"/>
                  <a:gd name="connsiteY8-18" fmla="*/ 88900 h 3082645"/>
                  <a:gd name="connsiteX9-19" fmla="*/ 9390 w 3475650"/>
                  <a:gd name="connsiteY9-20" fmla="*/ 1452436 h 3082645"/>
                  <a:gd name="connsiteX10-21" fmla="*/ 9398 w 3475650"/>
                  <a:gd name="connsiteY10-22" fmla="*/ 1630223 h 3082645"/>
                  <a:gd name="connsiteX11-23" fmla="*/ 796631 w 3475650"/>
                  <a:gd name="connsiteY11-24" fmla="*/ 2993759 h 3082645"/>
                  <a:gd name="connsiteX12-25" fmla="*/ 950601 w 3475650"/>
                  <a:gd name="connsiteY12-26" fmla="*/ 3082645 h 3082645"/>
                  <a:gd name="connsiteX0-27" fmla="*/ 950601 w 3475650"/>
                  <a:gd name="connsiteY0-28" fmla="*/ 3082645 h 3082645"/>
                  <a:gd name="connsiteX1-29" fmla="*/ 2525075 w 3475650"/>
                  <a:gd name="connsiteY1-30" fmla="*/ 3082645 h 3082645"/>
                  <a:gd name="connsiteX2-31" fmla="*/ 2679028 w 3475650"/>
                  <a:gd name="connsiteY2-32" fmla="*/ 2993745 h 3082645"/>
                  <a:gd name="connsiteX3-33" fmla="*/ 3466261 w 3475650"/>
                  <a:gd name="connsiteY3-34" fmla="*/ 1630209 h 3082645"/>
                  <a:gd name="connsiteX4-35" fmla="*/ 3466254 w 3475650"/>
                  <a:gd name="connsiteY4-36" fmla="*/ 1452423 h 3082645"/>
                  <a:gd name="connsiteX5-37" fmla="*/ 2679021 w 3475650"/>
                  <a:gd name="connsiteY5-38" fmla="*/ 88887 h 3082645"/>
                  <a:gd name="connsiteX6-39" fmla="*/ 2525051 w 3475650"/>
                  <a:gd name="connsiteY6-40" fmla="*/ 0 h 3082645"/>
                  <a:gd name="connsiteX7-41" fmla="*/ 950576 w 3475650"/>
                  <a:gd name="connsiteY7-42" fmla="*/ 0 h 3082645"/>
                  <a:gd name="connsiteX8-43" fmla="*/ 796623 w 3475650"/>
                  <a:gd name="connsiteY8-44" fmla="*/ 88900 h 3082645"/>
                  <a:gd name="connsiteX9-45" fmla="*/ 9390 w 3475650"/>
                  <a:gd name="connsiteY9-46" fmla="*/ 1452436 h 3082645"/>
                  <a:gd name="connsiteX10-47" fmla="*/ 9398 w 3475650"/>
                  <a:gd name="connsiteY10-48" fmla="*/ 1630223 h 3082645"/>
                  <a:gd name="connsiteX11-49" fmla="*/ 796631 w 3475650"/>
                  <a:gd name="connsiteY11-50" fmla="*/ 2993759 h 3082645"/>
                  <a:gd name="connsiteX12-51" fmla="*/ 950601 w 3475650"/>
                  <a:gd name="connsiteY12-52" fmla="*/ 3082645 h 3082645"/>
                  <a:gd name="connsiteX0-53" fmla="*/ 950601 w 3475650"/>
                  <a:gd name="connsiteY0-54" fmla="*/ 3082645 h 3082645"/>
                  <a:gd name="connsiteX1-55" fmla="*/ 2525075 w 3475650"/>
                  <a:gd name="connsiteY1-56" fmla="*/ 3082645 h 3082645"/>
                  <a:gd name="connsiteX2-57" fmla="*/ 2679028 w 3475650"/>
                  <a:gd name="connsiteY2-58" fmla="*/ 2993745 h 3082645"/>
                  <a:gd name="connsiteX3-59" fmla="*/ 3466261 w 3475650"/>
                  <a:gd name="connsiteY3-60" fmla="*/ 1630209 h 3082645"/>
                  <a:gd name="connsiteX4-61" fmla="*/ 3466254 w 3475650"/>
                  <a:gd name="connsiteY4-62" fmla="*/ 1452423 h 3082645"/>
                  <a:gd name="connsiteX5-63" fmla="*/ 2679021 w 3475650"/>
                  <a:gd name="connsiteY5-64" fmla="*/ 88887 h 3082645"/>
                  <a:gd name="connsiteX6-65" fmla="*/ 2525051 w 3475650"/>
                  <a:gd name="connsiteY6-66" fmla="*/ 0 h 3082645"/>
                  <a:gd name="connsiteX7-67" fmla="*/ 950576 w 3475650"/>
                  <a:gd name="connsiteY7-68" fmla="*/ 0 h 3082645"/>
                  <a:gd name="connsiteX8-69" fmla="*/ 796623 w 3475650"/>
                  <a:gd name="connsiteY8-70" fmla="*/ 88900 h 3082645"/>
                  <a:gd name="connsiteX9-71" fmla="*/ 9390 w 3475650"/>
                  <a:gd name="connsiteY9-72" fmla="*/ 1452436 h 3082645"/>
                  <a:gd name="connsiteX10-73" fmla="*/ 9398 w 3475650"/>
                  <a:gd name="connsiteY10-74" fmla="*/ 1630223 h 3082645"/>
                  <a:gd name="connsiteX11-75" fmla="*/ 796631 w 3475650"/>
                  <a:gd name="connsiteY11-76" fmla="*/ 2993759 h 3082645"/>
                  <a:gd name="connsiteX12-77" fmla="*/ 950601 w 3475650"/>
                  <a:gd name="connsiteY12-78" fmla="*/ 3082645 h 3082645"/>
                  <a:gd name="connsiteX0-79" fmla="*/ 950601 w 3475650"/>
                  <a:gd name="connsiteY0-80" fmla="*/ 3082645 h 3082645"/>
                  <a:gd name="connsiteX1-81" fmla="*/ 2525075 w 3475650"/>
                  <a:gd name="connsiteY1-82" fmla="*/ 3082645 h 3082645"/>
                  <a:gd name="connsiteX2-83" fmla="*/ 2679028 w 3475650"/>
                  <a:gd name="connsiteY2-84" fmla="*/ 2993745 h 3082645"/>
                  <a:gd name="connsiteX3-85" fmla="*/ 3466261 w 3475650"/>
                  <a:gd name="connsiteY3-86" fmla="*/ 1630209 h 3082645"/>
                  <a:gd name="connsiteX4-87" fmla="*/ 3466254 w 3475650"/>
                  <a:gd name="connsiteY4-88" fmla="*/ 1452423 h 3082645"/>
                  <a:gd name="connsiteX5-89" fmla="*/ 2679021 w 3475650"/>
                  <a:gd name="connsiteY5-90" fmla="*/ 88887 h 3082645"/>
                  <a:gd name="connsiteX6-91" fmla="*/ 2525051 w 3475650"/>
                  <a:gd name="connsiteY6-92" fmla="*/ 0 h 3082645"/>
                  <a:gd name="connsiteX7-93" fmla="*/ 950576 w 3475650"/>
                  <a:gd name="connsiteY7-94" fmla="*/ 0 h 3082645"/>
                  <a:gd name="connsiteX8-95" fmla="*/ 796623 w 3475650"/>
                  <a:gd name="connsiteY8-96" fmla="*/ 88900 h 3082645"/>
                  <a:gd name="connsiteX9-97" fmla="*/ 9390 w 3475650"/>
                  <a:gd name="connsiteY9-98" fmla="*/ 1452436 h 3082645"/>
                  <a:gd name="connsiteX10-99" fmla="*/ 9398 w 3475650"/>
                  <a:gd name="connsiteY10-100" fmla="*/ 1630223 h 3082645"/>
                  <a:gd name="connsiteX11-101" fmla="*/ 796631 w 3475650"/>
                  <a:gd name="connsiteY11-102" fmla="*/ 2993759 h 3082645"/>
                  <a:gd name="connsiteX12-103" fmla="*/ 950601 w 3475650"/>
                  <a:gd name="connsiteY12-104" fmla="*/ 3082645 h 3082645"/>
                  <a:gd name="connsiteX0-105" fmla="*/ 950601 w 3475650"/>
                  <a:gd name="connsiteY0-106" fmla="*/ 3082645 h 3082645"/>
                  <a:gd name="connsiteX1-107" fmla="*/ 2525075 w 3475650"/>
                  <a:gd name="connsiteY1-108" fmla="*/ 3082645 h 3082645"/>
                  <a:gd name="connsiteX2-109" fmla="*/ 2679028 w 3475650"/>
                  <a:gd name="connsiteY2-110" fmla="*/ 2993745 h 3082645"/>
                  <a:gd name="connsiteX3-111" fmla="*/ 3466261 w 3475650"/>
                  <a:gd name="connsiteY3-112" fmla="*/ 1630209 h 3082645"/>
                  <a:gd name="connsiteX4-113" fmla="*/ 3466254 w 3475650"/>
                  <a:gd name="connsiteY4-114" fmla="*/ 1452423 h 3082645"/>
                  <a:gd name="connsiteX5-115" fmla="*/ 2679021 w 3475650"/>
                  <a:gd name="connsiteY5-116" fmla="*/ 88887 h 3082645"/>
                  <a:gd name="connsiteX6-117" fmla="*/ 2525051 w 3475650"/>
                  <a:gd name="connsiteY6-118" fmla="*/ 0 h 3082645"/>
                  <a:gd name="connsiteX7-119" fmla="*/ 950576 w 3475650"/>
                  <a:gd name="connsiteY7-120" fmla="*/ 0 h 3082645"/>
                  <a:gd name="connsiteX8-121" fmla="*/ 796623 w 3475650"/>
                  <a:gd name="connsiteY8-122" fmla="*/ 88900 h 3082645"/>
                  <a:gd name="connsiteX9-123" fmla="*/ 9390 w 3475650"/>
                  <a:gd name="connsiteY9-124" fmla="*/ 1452436 h 3082645"/>
                  <a:gd name="connsiteX10-125" fmla="*/ 9398 w 3475650"/>
                  <a:gd name="connsiteY10-126" fmla="*/ 1630223 h 3082645"/>
                  <a:gd name="connsiteX11-127" fmla="*/ 796631 w 3475650"/>
                  <a:gd name="connsiteY11-128" fmla="*/ 2993759 h 3082645"/>
                  <a:gd name="connsiteX12-129" fmla="*/ 950601 w 3475650"/>
                  <a:gd name="connsiteY12-130" fmla="*/ 3082645 h 3082645"/>
                  <a:gd name="connsiteX0-131" fmla="*/ 950601 w 3475653"/>
                  <a:gd name="connsiteY0-132" fmla="*/ 3082645 h 3082645"/>
                  <a:gd name="connsiteX1-133" fmla="*/ 2525075 w 3475653"/>
                  <a:gd name="connsiteY1-134" fmla="*/ 3082645 h 3082645"/>
                  <a:gd name="connsiteX2-135" fmla="*/ 2679028 w 3475653"/>
                  <a:gd name="connsiteY2-136" fmla="*/ 2993745 h 3082645"/>
                  <a:gd name="connsiteX3-137" fmla="*/ 3466261 w 3475653"/>
                  <a:gd name="connsiteY3-138" fmla="*/ 1630209 h 3082645"/>
                  <a:gd name="connsiteX4-139" fmla="*/ 3466254 w 3475653"/>
                  <a:gd name="connsiteY4-140" fmla="*/ 1452423 h 3082645"/>
                  <a:gd name="connsiteX5-141" fmla="*/ 2679021 w 3475653"/>
                  <a:gd name="connsiteY5-142" fmla="*/ 88887 h 3082645"/>
                  <a:gd name="connsiteX6-143" fmla="*/ 2525051 w 3475653"/>
                  <a:gd name="connsiteY6-144" fmla="*/ 0 h 3082645"/>
                  <a:gd name="connsiteX7-145" fmla="*/ 950576 w 3475653"/>
                  <a:gd name="connsiteY7-146" fmla="*/ 0 h 3082645"/>
                  <a:gd name="connsiteX8-147" fmla="*/ 796623 w 3475653"/>
                  <a:gd name="connsiteY8-148" fmla="*/ 88900 h 3082645"/>
                  <a:gd name="connsiteX9-149" fmla="*/ 9390 w 3475653"/>
                  <a:gd name="connsiteY9-150" fmla="*/ 1452436 h 3082645"/>
                  <a:gd name="connsiteX10-151" fmla="*/ 9398 w 3475653"/>
                  <a:gd name="connsiteY10-152" fmla="*/ 1630223 h 3082645"/>
                  <a:gd name="connsiteX11-153" fmla="*/ 796631 w 3475653"/>
                  <a:gd name="connsiteY11-154" fmla="*/ 2993759 h 3082645"/>
                  <a:gd name="connsiteX12-155" fmla="*/ 950601 w 3475653"/>
                  <a:gd name="connsiteY12-156" fmla="*/ 3082645 h 3082645"/>
                  <a:gd name="connsiteX0-157" fmla="*/ 950601 w 3490661"/>
                  <a:gd name="connsiteY0-158" fmla="*/ 3082645 h 3082645"/>
                  <a:gd name="connsiteX1-159" fmla="*/ 2525075 w 3490661"/>
                  <a:gd name="connsiteY1-160" fmla="*/ 3082645 h 3082645"/>
                  <a:gd name="connsiteX2-161" fmla="*/ 2679028 w 3490661"/>
                  <a:gd name="connsiteY2-162" fmla="*/ 2993745 h 3082645"/>
                  <a:gd name="connsiteX3-163" fmla="*/ 3466261 w 3490661"/>
                  <a:gd name="connsiteY3-164" fmla="*/ 1630209 h 3082645"/>
                  <a:gd name="connsiteX4-165" fmla="*/ 3466254 w 3490661"/>
                  <a:gd name="connsiteY4-166" fmla="*/ 1452423 h 3082645"/>
                  <a:gd name="connsiteX5-167" fmla="*/ 2679021 w 3490661"/>
                  <a:gd name="connsiteY5-168" fmla="*/ 88887 h 3082645"/>
                  <a:gd name="connsiteX6-169" fmla="*/ 2525051 w 3490661"/>
                  <a:gd name="connsiteY6-170" fmla="*/ 0 h 3082645"/>
                  <a:gd name="connsiteX7-171" fmla="*/ 950576 w 3490661"/>
                  <a:gd name="connsiteY7-172" fmla="*/ 0 h 3082645"/>
                  <a:gd name="connsiteX8-173" fmla="*/ 796623 w 3490661"/>
                  <a:gd name="connsiteY8-174" fmla="*/ 88900 h 3082645"/>
                  <a:gd name="connsiteX9-175" fmla="*/ 9390 w 3490661"/>
                  <a:gd name="connsiteY9-176" fmla="*/ 1452436 h 3082645"/>
                  <a:gd name="connsiteX10-177" fmla="*/ 9398 w 3490661"/>
                  <a:gd name="connsiteY10-178" fmla="*/ 1630223 h 3082645"/>
                  <a:gd name="connsiteX11-179" fmla="*/ 796631 w 3490661"/>
                  <a:gd name="connsiteY11-180" fmla="*/ 2993759 h 3082645"/>
                  <a:gd name="connsiteX12-181" fmla="*/ 950601 w 3490661"/>
                  <a:gd name="connsiteY12-182" fmla="*/ 3082645 h 3082645"/>
                  <a:gd name="connsiteX0-183" fmla="*/ 950601 w 3490661"/>
                  <a:gd name="connsiteY0-184" fmla="*/ 3082645 h 3082645"/>
                  <a:gd name="connsiteX1-185" fmla="*/ 2525075 w 3490661"/>
                  <a:gd name="connsiteY1-186" fmla="*/ 3082645 h 3082645"/>
                  <a:gd name="connsiteX2-187" fmla="*/ 2679028 w 3490661"/>
                  <a:gd name="connsiteY2-188" fmla="*/ 2993745 h 3082645"/>
                  <a:gd name="connsiteX3-189" fmla="*/ 3466261 w 3490661"/>
                  <a:gd name="connsiteY3-190" fmla="*/ 1630209 h 3082645"/>
                  <a:gd name="connsiteX4-191" fmla="*/ 3466254 w 3490661"/>
                  <a:gd name="connsiteY4-192" fmla="*/ 1452423 h 3082645"/>
                  <a:gd name="connsiteX5-193" fmla="*/ 2679021 w 3490661"/>
                  <a:gd name="connsiteY5-194" fmla="*/ 88887 h 3082645"/>
                  <a:gd name="connsiteX6-195" fmla="*/ 2525051 w 3490661"/>
                  <a:gd name="connsiteY6-196" fmla="*/ 0 h 3082645"/>
                  <a:gd name="connsiteX7-197" fmla="*/ 950576 w 3490661"/>
                  <a:gd name="connsiteY7-198" fmla="*/ 0 h 3082645"/>
                  <a:gd name="connsiteX8-199" fmla="*/ 796623 w 3490661"/>
                  <a:gd name="connsiteY8-200" fmla="*/ 88900 h 3082645"/>
                  <a:gd name="connsiteX9-201" fmla="*/ 9390 w 3490661"/>
                  <a:gd name="connsiteY9-202" fmla="*/ 1452436 h 3082645"/>
                  <a:gd name="connsiteX10-203" fmla="*/ 9398 w 3490661"/>
                  <a:gd name="connsiteY10-204" fmla="*/ 1630223 h 3082645"/>
                  <a:gd name="connsiteX11-205" fmla="*/ 796631 w 3490661"/>
                  <a:gd name="connsiteY11-206" fmla="*/ 2993759 h 3082645"/>
                  <a:gd name="connsiteX12-207" fmla="*/ 950601 w 3490661"/>
                  <a:gd name="connsiteY12-208" fmla="*/ 3082645 h 3082645"/>
                  <a:gd name="connsiteX0-209" fmla="*/ 950601 w 3490661"/>
                  <a:gd name="connsiteY0-210" fmla="*/ 3082645 h 3082645"/>
                  <a:gd name="connsiteX1-211" fmla="*/ 2525075 w 3490661"/>
                  <a:gd name="connsiteY1-212" fmla="*/ 3082645 h 3082645"/>
                  <a:gd name="connsiteX2-213" fmla="*/ 2679028 w 3490661"/>
                  <a:gd name="connsiteY2-214" fmla="*/ 2993745 h 3082645"/>
                  <a:gd name="connsiteX3-215" fmla="*/ 3466261 w 3490661"/>
                  <a:gd name="connsiteY3-216" fmla="*/ 1630209 h 3082645"/>
                  <a:gd name="connsiteX4-217" fmla="*/ 3466254 w 3490661"/>
                  <a:gd name="connsiteY4-218" fmla="*/ 1452423 h 3082645"/>
                  <a:gd name="connsiteX5-219" fmla="*/ 2679021 w 3490661"/>
                  <a:gd name="connsiteY5-220" fmla="*/ 88887 h 3082645"/>
                  <a:gd name="connsiteX6-221" fmla="*/ 2525051 w 3490661"/>
                  <a:gd name="connsiteY6-222" fmla="*/ 0 h 3082645"/>
                  <a:gd name="connsiteX7-223" fmla="*/ 950576 w 3490661"/>
                  <a:gd name="connsiteY7-224" fmla="*/ 0 h 3082645"/>
                  <a:gd name="connsiteX8-225" fmla="*/ 796623 w 3490661"/>
                  <a:gd name="connsiteY8-226" fmla="*/ 88900 h 3082645"/>
                  <a:gd name="connsiteX9-227" fmla="*/ 9390 w 3490661"/>
                  <a:gd name="connsiteY9-228" fmla="*/ 1452436 h 3082645"/>
                  <a:gd name="connsiteX10-229" fmla="*/ 9398 w 3490661"/>
                  <a:gd name="connsiteY10-230" fmla="*/ 1630223 h 3082645"/>
                  <a:gd name="connsiteX11-231" fmla="*/ 796631 w 3490661"/>
                  <a:gd name="connsiteY11-232" fmla="*/ 2993759 h 3082645"/>
                  <a:gd name="connsiteX12-233" fmla="*/ 950601 w 3490661"/>
                  <a:gd name="connsiteY12-234" fmla="*/ 3082645 h 3082645"/>
                  <a:gd name="connsiteX0-235" fmla="*/ 950601 w 3490661"/>
                  <a:gd name="connsiteY0-236" fmla="*/ 3082645 h 3082645"/>
                  <a:gd name="connsiteX1-237" fmla="*/ 2525075 w 3490661"/>
                  <a:gd name="connsiteY1-238" fmla="*/ 3082645 h 3082645"/>
                  <a:gd name="connsiteX2-239" fmla="*/ 2679028 w 3490661"/>
                  <a:gd name="connsiteY2-240" fmla="*/ 2993745 h 3082645"/>
                  <a:gd name="connsiteX3-241" fmla="*/ 3466261 w 3490661"/>
                  <a:gd name="connsiteY3-242" fmla="*/ 1630209 h 3082645"/>
                  <a:gd name="connsiteX4-243" fmla="*/ 3466254 w 3490661"/>
                  <a:gd name="connsiteY4-244" fmla="*/ 1452423 h 3082645"/>
                  <a:gd name="connsiteX5-245" fmla="*/ 2679021 w 3490661"/>
                  <a:gd name="connsiteY5-246" fmla="*/ 88887 h 3082645"/>
                  <a:gd name="connsiteX6-247" fmla="*/ 2525051 w 3490661"/>
                  <a:gd name="connsiteY6-248" fmla="*/ 0 h 3082645"/>
                  <a:gd name="connsiteX7-249" fmla="*/ 950576 w 3490661"/>
                  <a:gd name="connsiteY7-250" fmla="*/ 0 h 3082645"/>
                  <a:gd name="connsiteX8-251" fmla="*/ 796623 w 3490661"/>
                  <a:gd name="connsiteY8-252" fmla="*/ 88900 h 3082645"/>
                  <a:gd name="connsiteX9-253" fmla="*/ 9390 w 3490661"/>
                  <a:gd name="connsiteY9-254" fmla="*/ 1452436 h 3082645"/>
                  <a:gd name="connsiteX10-255" fmla="*/ 9398 w 3490661"/>
                  <a:gd name="connsiteY10-256" fmla="*/ 1630223 h 3082645"/>
                  <a:gd name="connsiteX11-257" fmla="*/ 796631 w 3490661"/>
                  <a:gd name="connsiteY11-258" fmla="*/ 2993759 h 3082645"/>
                  <a:gd name="connsiteX12-259" fmla="*/ 950601 w 3490661"/>
                  <a:gd name="connsiteY12-260" fmla="*/ 3082645 h 3082645"/>
                  <a:gd name="connsiteX0-261" fmla="*/ 950601 w 3490661"/>
                  <a:gd name="connsiteY0-262" fmla="*/ 3082645 h 3082645"/>
                  <a:gd name="connsiteX1-263" fmla="*/ 2525075 w 3490661"/>
                  <a:gd name="connsiteY1-264" fmla="*/ 3082645 h 3082645"/>
                  <a:gd name="connsiteX2-265" fmla="*/ 2679028 w 3490661"/>
                  <a:gd name="connsiteY2-266" fmla="*/ 2993745 h 3082645"/>
                  <a:gd name="connsiteX3-267" fmla="*/ 3466261 w 3490661"/>
                  <a:gd name="connsiteY3-268" fmla="*/ 1630209 h 3082645"/>
                  <a:gd name="connsiteX4-269" fmla="*/ 3466254 w 3490661"/>
                  <a:gd name="connsiteY4-270" fmla="*/ 1452423 h 3082645"/>
                  <a:gd name="connsiteX5-271" fmla="*/ 2679021 w 3490661"/>
                  <a:gd name="connsiteY5-272" fmla="*/ 88887 h 3082645"/>
                  <a:gd name="connsiteX6-273" fmla="*/ 2525051 w 3490661"/>
                  <a:gd name="connsiteY6-274" fmla="*/ 0 h 3082645"/>
                  <a:gd name="connsiteX7-275" fmla="*/ 950576 w 3490661"/>
                  <a:gd name="connsiteY7-276" fmla="*/ 0 h 3082645"/>
                  <a:gd name="connsiteX8-277" fmla="*/ 796623 w 3490661"/>
                  <a:gd name="connsiteY8-278" fmla="*/ 88900 h 3082645"/>
                  <a:gd name="connsiteX9-279" fmla="*/ 9390 w 3490661"/>
                  <a:gd name="connsiteY9-280" fmla="*/ 1452436 h 3082645"/>
                  <a:gd name="connsiteX10-281" fmla="*/ 9398 w 3490661"/>
                  <a:gd name="connsiteY10-282" fmla="*/ 1630223 h 3082645"/>
                  <a:gd name="connsiteX11-283" fmla="*/ 796631 w 3490661"/>
                  <a:gd name="connsiteY11-284" fmla="*/ 2993759 h 3082645"/>
                  <a:gd name="connsiteX12-285" fmla="*/ 950601 w 3490661"/>
                  <a:gd name="connsiteY12-286" fmla="*/ 3082645 h 3082645"/>
                  <a:gd name="connsiteX0-287" fmla="*/ 950601 w 3490661"/>
                  <a:gd name="connsiteY0-288" fmla="*/ 3082645 h 3082645"/>
                  <a:gd name="connsiteX1-289" fmla="*/ 2525075 w 3490661"/>
                  <a:gd name="connsiteY1-290" fmla="*/ 3082645 h 3082645"/>
                  <a:gd name="connsiteX2-291" fmla="*/ 2679028 w 3490661"/>
                  <a:gd name="connsiteY2-292" fmla="*/ 2993745 h 3082645"/>
                  <a:gd name="connsiteX3-293" fmla="*/ 3466261 w 3490661"/>
                  <a:gd name="connsiteY3-294" fmla="*/ 1630209 h 3082645"/>
                  <a:gd name="connsiteX4-295" fmla="*/ 3466254 w 3490661"/>
                  <a:gd name="connsiteY4-296" fmla="*/ 1452423 h 3082645"/>
                  <a:gd name="connsiteX5-297" fmla="*/ 2679021 w 3490661"/>
                  <a:gd name="connsiteY5-298" fmla="*/ 88887 h 3082645"/>
                  <a:gd name="connsiteX6-299" fmla="*/ 2525051 w 3490661"/>
                  <a:gd name="connsiteY6-300" fmla="*/ 0 h 3082645"/>
                  <a:gd name="connsiteX7-301" fmla="*/ 950576 w 3490661"/>
                  <a:gd name="connsiteY7-302" fmla="*/ 0 h 3082645"/>
                  <a:gd name="connsiteX8-303" fmla="*/ 796623 w 3490661"/>
                  <a:gd name="connsiteY8-304" fmla="*/ 88900 h 3082645"/>
                  <a:gd name="connsiteX9-305" fmla="*/ 9390 w 3490661"/>
                  <a:gd name="connsiteY9-306" fmla="*/ 1452436 h 3082645"/>
                  <a:gd name="connsiteX10-307" fmla="*/ 9398 w 3490661"/>
                  <a:gd name="connsiteY10-308" fmla="*/ 1630223 h 3082645"/>
                  <a:gd name="connsiteX11-309" fmla="*/ 796631 w 3490661"/>
                  <a:gd name="connsiteY11-310" fmla="*/ 2993759 h 3082645"/>
                  <a:gd name="connsiteX12-311" fmla="*/ 950601 w 3490661"/>
                  <a:gd name="connsiteY12-312" fmla="*/ 3082645 h 3082645"/>
                  <a:gd name="connsiteX0-313" fmla="*/ 950601 w 3490661"/>
                  <a:gd name="connsiteY0-314" fmla="*/ 3082645 h 3082645"/>
                  <a:gd name="connsiteX1-315" fmla="*/ 2525075 w 3490661"/>
                  <a:gd name="connsiteY1-316" fmla="*/ 3082645 h 3082645"/>
                  <a:gd name="connsiteX2-317" fmla="*/ 2679028 w 3490661"/>
                  <a:gd name="connsiteY2-318" fmla="*/ 2993745 h 3082645"/>
                  <a:gd name="connsiteX3-319" fmla="*/ 3466261 w 3490661"/>
                  <a:gd name="connsiteY3-320" fmla="*/ 1630209 h 3082645"/>
                  <a:gd name="connsiteX4-321" fmla="*/ 3466254 w 3490661"/>
                  <a:gd name="connsiteY4-322" fmla="*/ 1452423 h 3082645"/>
                  <a:gd name="connsiteX5-323" fmla="*/ 2679021 w 3490661"/>
                  <a:gd name="connsiteY5-324" fmla="*/ 88887 h 3082645"/>
                  <a:gd name="connsiteX6-325" fmla="*/ 2525051 w 3490661"/>
                  <a:gd name="connsiteY6-326" fmla="*/ 0 h 3082645"/>
                  <a:gd name="connsiteX7-327" fmla="*/ 950576 w 3490661"/>
                  <a:gd name="connsiteY7-328" fmla="*/ 0 h 3082645"/>
                  <a:gd name="connsiteX8-329" fmla="*/ 796623 w 3490661"/>
                  <a:gd name="connsiteY8-330" fmla="*/ 88900 h 3082645"/>
                  <a:gd name="connsiteX9-331" fmla="*/ 9390 w 3490661"/>
                  <a:gd name="connsiteY9-332" fmla="*/ 1452436 h 3082645"/>
                  <a:gd name="connsiteX10-333" fmla="*/ 9398 w 3490661"/>
                  <a:gd name="connsiteY10-334" fmla="*/ 1630223 h 3082645"/>
                  <a:gd name="connsiteX11-335" fmla="*/ 796631 w 3490661"/>
                  <a:gd name="connsiteY11-336" fmla="*/ 2993759 h 3082645"/>
                  <a:gd name="connsiteX12-337" fmla="*/ 950601 w 3490661"/>
                  <a:gd name="connsiteY12-338" fmla="*/ 3082645 h 3082645"/>
                  <a:gd name="connsiteX0-339" fmla="*/ 950601 w 3490661"/>
                  <a:gd name="connsiteY0-340" fmla="*/ 3082645 h 3082645"/>
                  <a:gd name="connsiteX1-341" fmla="*/ 2525075 w 3490661"/>
                  <a:gd name="connsiteY1-342" fmla="*/ 3082645 h 3082645"/>
                  <a:gd name="connsiteX2-343" fmla="*/ 2679028 w 3490661"/>
                  <a:gd name="connsiteY2-344" fmla="*/ 2993745 h 3082645"/>
                  <a:gd name="connsiteX3-345" fmla="*/ 3466261 w 3490661"/>
                  <a:gd name="connsiteY3-346" fmla="*/ 1630209 h 3082645"/>
                  <a:gd name="connsiteX4-347" fmla="*/ 3466254 w 3490661"/>
                  <a:gd name="connsiteY4-348" fmla="*/ 1452423 h 3082645"/>
                  <a:gd name="connsiteX5-349" fmla="*/ 2679021 w 3490661"/>
                  <a:gd name="connsiteY5-350" fmla="*/ 88887 h 3082645"/>
                  <a:gd name="connsiteX6-351" fmla="*/ 2525051 w 3490661"/>
                  <a:gd name="connsiteY6-352" fmla="*/ 0 h 3082645"/>
                  <a:gd name="connsiteX7-353" fmla="*/ 950576 w 3490661"/>
                  <a:gd name="connsiteY7-354" fmla="*/ 0 h 3082645"/>
                  <a:gd name="connsiteX8-355" fmla="*/ 796623 w 3490661"/>
                  <a:gd name="connsiteY8-356" fmla="*/ 88900 h 3082645"/>
                  <a:gd name="connsiteX9-357" fmla="*/ 9390 w 3490661"/>
                  <a:gd name="connsiteY9-358" fmla="*/ 1452436 h 3082645"/>
                  <a:gd name="connsiteX10-359" fmla="*/ 9398 w 3490661"/>
                  <a:gd name="connsiteY10-360" fmla="*/ 1630223 h 3082645"/>
                  <a:gd name="connsiteX11-361" fmla="*/ 796631 w 3490661"/>
                  <a:gd name="connsiteY11-362" fmla="*/ 2993759 h 3082645"/>
                  <a:gd name="connsiteX12-363" fmla="*/ 950601 w 3490661"/>
                  <a:gd name="connsiteY12-364" fmla="*/ 3082645 h 3082645"/>
                  <a:gd name="connsiteX0-365" fmla="*/ 950601 w 3490661"/>
                  <a:gd name="connsiteY0-366" fmla="*/ 3082645 h 3082645"/>
                  <a:gd name="connsiteX1-367" fmla="*/ 2525075 w 3490661"/>
                  <a:gd name="connsiteY1-368" fmla="*/ 3082645 h 3082645"/>
                  <a:gd name="connsiteX2-369" fmla="*/ 2679028 w 3490661"/>
                  <a:gd name="connsiteY2-370" fmla="*/ 2993745 h 3082645"/>
                  <a:gd name="connsiteX3-371" fmla="*/ 3466261 w 3490661"/>
                  <a:gd name="connsiteY3-372" fmla="*/ 1630209 h 3082645"/>
                  <a:gd name="connsiteX4-373" fmla="*/ 3466254 w 3490661"/>
                  <a:gd name="connsiteY4-374" fmla="*/ 1452423 h 3082645"/>
                  <a:gd name="connsiteX5-375" fmla="*/ 2679021 w 3490661"/>
                  <a:gd name="connsiteY5-376" fmla="*/ 88887 h 3082645"/>
                  <a:gd name="connsiteX6-377" fmla="*/ 2525051 w 3490661"/>
                  <a:gd name="connsiteY6-378" fmla="*/ 0 h 3082645"/>
                  <a:gd name="connsiteX7-379" fmla="*/ 950576 w 3490661"/>
                  <a:gd name="connsiteY7-380" fmla="*/ 0 h 3082645"/>
                  <a:gd name="connsiteX8-381" fmla="*/ 796623 w 3490661"/>
                  <a:gd name="connsiteY8-382" fmla="*/ 88900 h 3082645"/>
                  <a:gd name="connsiteX9-383" fmla="*/ 9390 w 3490661"/>
                  <a:gd name="connsiteY9-384" fmla="*/ 1452436 h 3082645"/>
                  <a:gd name="connsiteX10-385" fmla="*/ 9398 w 3490661"/>
                  <a:gd name="connsiteY10-386" fmla="*/ 1630223 h 3082645"/>
                  <a:gd name="connsiteX11-387" fmla="*/ 796631 w 3490661"/>
                  <a:gd name="connsiteY11-388" fmla="*/ 2993759 h 3082645"/>
                  <a:gd name="connsiteX12-389" fmla="*/ 950601 w 3490661"/>
                  <a:gd name="connsiteY12-390" fmla="*/ 3082645 h 3082645"/>
                  <a:gd name="connsiteX0-391" fmla="*/ 950601 w 3490661"/>
                  <a:gd name="connsiteY0-392" fmla="*/ 3082645 h 3082645"/>
                  <a:gd name="connsiteX1-393" fmla="*/ 2525075 w 3490661"/>
                  <a:gd name="connsiteY1-394" fmla="*/ 3082645 h 3082645"/>
                  <a:gd name="connsiteX2-395" fmla="*/ 2679028 w 3490661"/>
                  <a:gd name="connsiteY2-396" fmla="*/ 2993745 h 3082645"/>
                  <a:gd name="connsiteX3-397" fmla="*/ 3466261 w 3490661"/>
                  <a:gd name="connsiteY3-398" fmla="*/ 1630209 h 3082645"/>
                  <a:gd name="connsiteX4-399" fmla="*/ 3466254 w 3490661"/>
                  <a:gd name="connsiteY4-400" fmla="*/ 1452423 h 3082645"/>
                  <a:gd name="connsiteX5-401" fmla="*/ 2679021 w 3490661"/>
                  <a:gd name="connsiteY5-402" fmla="*/ 88887 h 3082645"/>
                  <a:gd name="connsiteX6-403" fmla="*/ 2525051 w 3490661"/>
                  <a:gd name="connsiteY6-404" fmla="*/ 0 h 3082645"/>
                  <a:gd name="connsiteX7-405" fmla="*/ 950576 w 3490661"/>
                  <a:gd name="connsiteY7-406" fmla="*/ 0 h 3082645"/>
                  <a:gd name="connsiteX8-407" fmla="*/ 796623 w 3490661"/>
                  <a:gd name="connsiteY8-408" fmla="*/ 88900 h 3082645"/>
                  <a:gd name="connsiteX9-409" fmla="*/ 9390 w 3490661"/>
                  <a:gd name="connsiteY9-410" fmla="*/ 1452436 h 3082645"/>
                  <a:gd name="connsiteX10-411" fmla="*/ 9398 w 3490661"/>
                  <a:gd name="connsiteY10-412" fmla="*/ 1630223 h 3082645"/>
                  <a:gd name="connsiteX11-413" fmla="*/ 796631 w 3490661"/>
                  <a:gd name="connsiteY11-414" fmla="*/ 2993759 h 3082645"/>
                  <a:gd name="connsiteX12-415" fmla="*/ 950601 w 3490661"/>
                  <a:gd name="connsiteY12-416" fmla="*/ 3082645 h 3082645"/>
                  <a:gd name="connsiteX0-417" fmla="*/ 950601 w 3490661"/>
                  <a:gd name="connsiteY0-418" fmla="*/ 3082645 h 3082645"/>
                  <a:gd name="connsiteX1-419" fmla="*/ 2525075 w 3490661"/>
                  <a:gd name="connsiteY1-420" fmla="*/ 3082645 h 3082645"/>
                  <a:gd name="connsiteX2-421" fmla="*/ 2679028 w 3490661"/>
                  <a:gd name="connsiteY2-422" fmla="*/ 2993745 h 3082645"/>
                  <a:gd name="connsiteX3-423" fmla="*/ 3466261 w 3490661"/>
                  <a:gd name="connsiteY3-424" fmla="*/ 1630209 h 3082645"/>
                  <a:gd name="connsiteX4-425" fmla="*/ 3466254 w 3490661"/>
                  <a:gd name="connsiteY4-426" fmla="*/ 1452423 h 3082645"/>
                  <a:gd name="connsiteX5-427" fmla="*/ 2679021 w 3490661"/>
                  <a:gd name="connsiteY5-428" fmla="*/ 88887 h 3082645"/>
                  <a:gd name="connsiteX6-429" fmla="*/ 2525051 w 3490661"/>
                  <a:gd name="connsiteY6-430" fmla="*/ 0 h 3082645"/>
                  <a:gd name="connsiteX7-431" fmla="*/ 950576 w 3490661"/>
                  <a:gd name="connsiteY7-432" fmla="*/ 0 h 3082645"/>
                  <a:gd name="connsiteX8-433" fmla="*/ 796623 w 3490661"/>
                  <a:gd name="connsiteY8-434" fmla="*/ 88900 h 3082645"/>
                  <a:gd name="connsiteX9-435" fmla="*/ 9390 w 3490661"/>
                  <a:gd name="connsiteY9-436" fmla="*/ 1452436 h 3082645"/>
                  <a:gd name="connsiteX10-437" fmla="*/ 9398 w 3490661"/>
                  <a:gd name="connsiteY10-438" fmla="*/ 1630223 h 3082645"/>
                  <a:gd name="connsiteX11-439" fmla="*/ 796631 w 3490661"/>
                  <a:gd name="connsiteY11-440" fmla="*/ 2993759 h 3082645"/>
                  <a:gd name="connsiteX12-441" fmla="*/ 950601 w 3490661"/>
                  <a:gd name="connsiteY12-442" fmla="*/ 3082645 h 3082645"/>
                  <a:gd name="connsiteX0-443" fmla="*/ 950603 w 3490663"/>
                  <a:gd name="connsiteY0-444" fmla="*/ 3082645 h 3082645"/>
                  <a:gd name="connsiteX1-445" fmla="*/ 2525077 w 3490663"/>
                  <a:gd name="connsiteY1-446" fmla="*/ 3082645 h 3082645"/>
                  <a:gd name="connsiteX2-447" fmla="*/ 2679030 w 3490663"/>
                  <a:gd name="connsiteY2-448" fmla="*/ 2993745 h 3082645"/>
                  <a:gd name="connsiteX3-449" fmla="*/ 3466263 w 3490663"/>
                  <a:gd name="connsiteY3-450" fmla="*/ 1630209 h 3082645"/>
                  <a:gd name="connsiteX4-451" fmla="*/ 3466256 w 3490663"/>
                  <a:gd name="connsiteY4-452" fmla="*/ 1452423 h 3082645"/>
                  <a:gd name="connsiteX5-453" fmla="*/ 2679023 w 3490663"/>
                  <a:gd name="connsiteY5-454" fmla="*/ 88887 h 3082645"/>
                  <a:gd name="connsiteX6-455" fmla="*/ 2525053 w 3490663"/>
                  <a:gd name="connsiteY6-456" fmla="*/ 0 h 3082645"/>
                  <a:gd name="connsiteX7-457" fmla="*/ 950578 w 3490663"/>
                  <a:gd name="connsiteY7-458" fmla="*/ 0 h 3082645"/>
                  <a:gd name="connsiteX8-459" fmla="*/ 796625 w 3490663"/>
                  <a:gd name="connsiteY8-460" fmla="*/ 88900 h 3082645"/>
                  <a:gd name="connsiteX9-461" fmla="*/ 9392 w 3490663"/>
                  <a:gd name="connsiteY9-462" fmla="*/ 1452436 h 3082645"/>
                  <a:gd name="connsiteX10-463" fmla="*/ 9400 w 3490663"/>
                  <a:gd name="connsiteY10-464" fmla="*/ 1630223 h 3082645"/>
                  <a:gd name="connsiteX11-465" fmla="*/ 796633 w 3490663"/>
                  <a:gd name="connsiteY11-466" fmla="*/ 2993759 h 3082645"/>
                  <a:gd name="connsiteX12-467" fmla="*/ 950603 w 3490663"/>
                  <a:gd name="connsiteY12-468" fmla="*/ 3082645 h 3082645"/>
                  <a:gd name="connsiteX0-469" fmla="*/ 965611 w 3505671"/>
                  <a:gd name="connsiteY0-470" fmla="*/ 3082645 h 3082645"/>
                  <a:gd name="connsiteX1-471" fmla="*/ 2540085 w 3505671"/>
                  <a:gd name="connsiteY1-472" fmla="*/ 3082645 h 3082645"/>
                  <a:gd name="connsiteX2-473" fmla="*/ 2694038 w 3505671"/>
                  <a:gd name="connsiteY2-474" fmla="*/ 2993745 h 3082645"/>
                  <a:gd name="connsiteX3-475" fmla="*/ 3481271 w 3505671"/>
                  <a:gd name="connsiteY3-476" fmla="*/ 1630209 h 3082645"/>
                  <a:gd name="connsiteX4-477" fmla="*/ 3481264 w 3505671"/>
                  <a:gd name="connsiteY4-478" fmla="*/ 1452423 h 3082645"/>
                  <a:gd name="connsiteX5-479" fmla="*/ 2694031 w 3505671"/>
                  <a:gd name="connsiteY5-480" fmla="*/ 88887 h 3082645"/>
                  <a:gd name="connsiteX6-481" fmla="*/ 2540061 w 3505671"/>
                  <a:gd name="connsiteY6-482" fmla="*/ 0 h 3082645"/>
                  <a:gd name="connsiteX7-483" fmla="*/ 965586 w 3505671"/>
                  <a:gd name="connsiteY7-484" fmla="*/ 0 h 3082645"/>
                  <a:gd name="connsiteX8-485" fmla="*/ 811633 w 3505671"/>
                  <a:gd name="connsiteY8-486" fmla="*/ 88900 h 3082645"/>
                  <a:gd name="connsiteX9-487" fmla="*/ 24400 w 3505671"/>
                  <a:gd name="connsiteY9-488" fmla="*/ 1452436 h 3082645"/>
                  <a:gd name="connsiteX10-489" fmla="*/ 24408 w 3505671"/>
                  <a:gd name="connsiteY10-490" fmla="*/ 1630223 h 3082645"/>
                  <a:gd name="connsiteX11-491" fmla="*/ 811641 w 3505671"/>
                  <a:gd name="connsiteY11-492" fmla="*/ 2993759 h 3082645"/>
                  <a:gd name="connsiteX12-493" fmla="*/ 965611 w 3505671"/>
                  <a:gd name="connsiteY12-494" fmla="*/ 3082645 h 3082645"/>
                  <a:gd name="connsiteX0-495" fmla="*/ 965611 w 3505671"/>
                  <a:gd name="connsiteY0-496" fmla="*/ 3082645 h 3082645"/>
                  <a:gd name="connsiteX1-497" fmla="*/ 2540085 w 3505671"/>
                  <a:gd name="connsiteY1-498" fmla="*/ 3082645 h 3082645"/>
                  <a:gd name="connsiteX2-499" fmla="*/ 2694038 w 3505671"/>
                  <a:gd name="connsiteY2-500" fmla="*/ 2993745 h 3082645"/>
                  <a:gd name="connsiteX3-501" fmla="*/ 3481271 w 3505671"/>
                  <a:gd name="connsiteY3-502" fmla="*/ 1630209 h 3082645"/>
                  <a:gd name="connsiteX4-503" fmla="*/ 3481264 w 3505671"/>
                  <a:gd name="connsiteY4-504" fmla="*/ 1452423 h 3082645"/>
                  <a:gd name="connsiteX5-505" fmla="*/ 2694031 w 3505671"/>
                  <a:gd name="connsiteY5-506" fmla="*/ 88887 h 3082645"/>
                  <a:gd name="connsiteX6-507" fmla="*/ 2540061 w 3505671"/>
                  <a:gd name="connsiteY6-508" fmla="*/ 0 h 3082645"/>
                  <a:gd name="connsiteX7-509" fmla="*/ 965586 w 3505671"/>
                  <a:gd name="connsiteY7-510" fmla="*/ 0 h 3082645"/>
                  <a:gd name="connsiteX8-511" fmla="*/ 811633 w 3505671"/>
                  <a:gd name="connsiteY8-512" fmla="*/ 88900 h 3082645"/>
                  <a:gd name="connsiteX9-513" fmla="*/ 24400 w 3505671"/>
                  <a:gd name="connsiteY9-514" fmla="*/ 1452436 h 3082645"/>
                  <a:gd name="connsiteX10-515" fmla="*/ 24408 w 3505671"/>
                  <a:gd name="connsiteY10-516" fmla="*/ 1630223 h 3082645"/>
                  <a:gd name="connsiteX11-517" fmla="*/ 811641 w 3505671"/>
                  <a:gd name="connsiteY11-518" fmla="*/ 2993759 h 3082645"/>
                  <a:gd name="connsiteX12-519" fmla="*/ 965611 w 3505671"/>
                  <a:gd name="connsiteY12-520" fmla="*/ 3082645 h 3082645"/>
                  <a:gd name="connsiteX0-521" fmla="*/ 965611 w 3505671"/>
                  <a:gd name="connsiteY0-522" fmla="*/ 3082645 h 3082645"/>
                  <a:gd name="connsiteX1-523" fmla="*/ 2540085 w 3505671"/>
                  <a:gd name="connsiteY1-524" fmla="*/ 3082645 h 3082645"/>
                  <a:gd name="connsiteX2-525" fmla="*/ 2694038 w 3505671"/>
                  <a:gd name="connsiteY2-526" fmla="*/ 2993745 h 3082645"/>
                  <a:gd name="connsiteX3-527" fmla="*/ 3481271 w 3505671"/>
                  <a:gd name="connsiteY3-528" fmla="*/ 1630209 h 3082645"/>
                  <a:gd name="connsiteX4-529" fmla="*/ 3481264 w 3505671"/>
                  <a:gd name="connsiteY4-530" fmla="*/ 1452423 h 3082645"/>
                  <a:gd name="connsiteX5-531" fmla="*/ 2694031 w 3505671"/>
                  <a:gd name="connsiteY5-532" fmla="*/ 88887 h 3082645"/>
                  <a:gd name="connsiteX6-533" fmla="*/ 2540061 w 3505671"/>
                  <a:gd name="connsiteY6-534" fmla="*/ 0 h 3082645"/>
                  <a:gd name="connsiteX7-535" fmla="*/ 965586 w 3505671"/>
                  <a:gd name="connsiteY7-536" fmla="*/ 0 h 3082645"/>
                  <a:gd name="connsiteX8-537" fmla="*/ 811633 w 3505671"/>
                  <a:gd name="connsiteY8-538" fmla="*/ 88900 h 3082645"/>
                  <a:gd name="connsiteX9-539" fmla="*/ 24400 w 3505671"/>
                  <a:gd name="connsiteY9-540" fmla="*/ 1452436 h 3082645"/>
                  <a:gd name="connsiteX10-541" fmla="*/ 24408 w 3505671"/>
                  <a:gd name="connsiteY10-542" fmla="*/ 1630223 h 3082645"/>
                  <a:gd name="connsiteX11-543" fmla="*/ 811641 w 3505671"/>
                  <a:gd name="connsiteY11-544" fmla="*/ 2993759 h 3082645"/>
                  <a:gd name="connsiteX12-545" fmla="*/ 965611 w 3505671"/>
                  <a:gd name="connsiteY12-546" fmla="*/ 3082645 h 3082645"/>
                  <a:gd name="connsiteX0-547" fmla="*/ 965611 w 3505671"/>
                  <a:gd name="connsiteY0-548" fmla="*/ 3082645 h 3082645"/>
                  <a:gd name="connsiteX1-549" fmla="*/ 2540085 w 3505671"/>
                  <a:gd name="connsiteY1-550" fmla="*/ 3082645 h 3082645"/>
                  <a:gd name="connsiteX2-551" fmla="*/ 2694038 w 3505671"/>
                  <a:gd name="connsiteY2-552" fmla="*/ 2993745 h 3082645"/>
                  <a:gd name="connsiteX3-553" fmla="*/ 3481271 w 3505671"/>
                  <a:gd name="connsiteY3-554" fmla="*/ 1630209 h 3082645"/>
                  <a:gd name="connsiteX4-555" fmla="*/ 3481264 w 3505671"/>
                  <a:gd name="connsiteY4-556" fmla="*/ 1452423 h 3082645"/>
                  <a:gd name="connsiteX5-557" fmla="*/ 2694031 w 3505671"/>
                  <a:gd name="connsiteY5-558" fmla="*/ 88887 h 3082645"/>
                  <a:gd name="connsiteX6-559" fmla="*/ 2540061 w 3505671"/>
                  <a:gd name="connsiteY6-560" fmla="*/ 0 h 3082645"/>
                  <a:gd name="connsiteX7-561" fmla="*/ 965586 w 3505671"/>
                  <a:gd name="connsiteY7-562" fmla="*/ 0 h 3082645"/>
                  <a:gd name="connsiteX8-563" fmla="*/ 811633 w 3505671"/>
                  <a:gd name="connsiteY8-564" fmla="*/ 88900 h 3082645"/>
                  <a:gd name="connsiteX9-565" fmla="*/ 24400 w 3505671"/>
                  <a:gd name="connsiteY9-566" fmla="*/ 1452436 h 3082645"/>
                  <a:gd name="connsiteX10-567" fmla="*/ 24408 w 3505671"/>
                  <a:gd name="connsiteY10-568" fmla="*/ 1630223 h 3082645"/>
                  <a:gd name="connsiteX11-569" fmla="*/ 811641 w 3505671"/>
                  <a:gd name="connsiteY11-570" fmla="*/ 2993759 h 3082645"/>
                  <a:gd name="connsiteX12-571" fmla="*/ 965611 w 3505671"/>
                  <a:gd name="connsiteY12-572" fmla="*/ 3082645 h 308264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Lst>
                <a:rect l="l" t="t" r="r" b="b"/>
                <a:pathLst>
                  <a:path w="3505671" h="3082645">
                    <a:moveTo>
                      <a:pt x="965611" y="3082645"/>
                    </a:moveTo>
                    <a:cubicBezTo>
                      <a:pt x="1030690" y="3082645"/>
                      <a:pt x="2475006" y="3082646"/>
                      <a:pt x="2540085" y="3082645"/>
                    </a:cubicBezTo>
                    <a:cubicBezTo>
                      <a:pt x="2605164" y="3082646"/>
                      <a:pt x="2661499" y="3050107"/>
                      <a:pt x="2694038" y="2993745"/>
                    </a:cubicBezTo>
                    <a:cubicBezTo>
                      <a:pt x="2726578" y="2937386"/>
                      <a:pt x="3448731" y="1686570"/>
                      <a:pt x="3481271" y="1630209"/>
                    </a:cubicBezTo>
                    <a:cubicBezTo>
                      <a:pt x="3513810" y="1573850"/>
                      <a:pt x="3513803" y="1508784"/>
                      <a:pt x="3481264" y="1452423"/>
                    </a:cubicBezTo>
                    <a:cubicBezTo>
                      <a:pt x="3448724" y="1396064"/>
                      <a:pt x="2726570" y="145248"/>
                      <a:pt x="2694031" y="88887"/>
                    </a:cubicBezTo>
                    <a:cubicBezTo>
                      <a:pt x="2661492" y="32528"/>
                      <a:pt x="2605139" y="1"/>
                      <a:pt x="2540061" y="0"/>
                    </a:cubicBezTo>
                    <a:cubicBezTo>
                      <a:pt x="2474982" y="1"/>
                      <a:pt x="1030665" y="1"/>
                      <a:pt x="965586" y="0"/>
                    </a:cubicBezTo>
                    <a:cubicBezTo>
                      <a:pt x="900507" y="1"/>
                      <a:pt x="844173" y="32540"/>
                      <a:pt x="811633" y="88900"/>
                    </a:cubicBezTo>
                    <a:cubicBezTo>
                      <a:pt x="779094" y="145261"/>
                      <a:pt x="56940" y="1396077"/>
                      <a:pt x="24400" y="1452436"/>
                    </a:cubicBezTo>
                    <a:cubicBezTo>
                      <a:pt x="-8139" y="1508797"/>
                      <a:pt x="-8132" y="1573863"/>
                      <a:pt x="24408" y="1630223"/>
                    </a:cubicBezTo>
                    <a:cubicBezTo>
                      <a:pt x="56947" y="1686584"/>
                      <a:pt x="779101" y="2937400"/>
                      <a:pt x="811641" y="2993759"/>
                    </a:cubicBezTo>
                    <a:cubicBezTo>
                      <a:pt x="844180" y="3050120"/>
                      <a:pt x="900532" y="3082645"/>
                      <a:pt x="965611" y="3082645"/>
                    </a:cubicBezTo>
                    <a:close/>
                  </a:path>
                </a:pathLst>
              </a:custGeom>
              <a:no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lt1"/>
                  </a:solidFill>
                  <a:latin typeface="微软雅黑" panose="020B0503020204020204" charset="-122"/>
                  <a:ea typeface="微软雅黑" panose="020B0503020204020204" charset="-122"/>
                </a:endParaRPr>
              </a:p>
            </p:txBody>
          </p:sp>
          <p:sp>
            <p:nvSpPr>
              <p:cNvPr id="2" name="任意多边形: 形状 14296"/>
              <p:cNvSpPr/>
              <p:nvPr>
                <p:custDataLst>
                  <p:tags r:id="rId26"/>
                </p:custDataLst>
              </p:nvPr>
            </p:nvSpPr>
            <p:spPr>
              <a:xfrm rot="1800000">
                <a:off x="6625" y="6918"/>
                <a:ext cx="630" cy="531"/>
              </a:xfrm>
              <a:custGeom>
                <a:avLst/>
                <a:gdLst>
                  <a:gd name="connsiteX0" fmla="*/ 950601 w 3475650"/>
                  <a:gd name="connsiteY0" fmla="*/ 3082645 h 3082645"/>
                  <a:gd name="connsiteX1" fmla="*/ 2525075 w 3475650"/>
                  <a:gd name="connsiteY1" fmla="*/ 3082645 h 3082645"/>
                  <a:gd name="connsiteX2" fmla="*/ 2679028 w 3475650"/>
                  <a:gd name="connsiteY2" fmla="*/ 2993745 h 3082645"/>
                  <a:gd name="connsiteX3" fmla="*/ 3466261 w 3475650"/>
                  <a:gd name="connsiteY3" fmla="*/ 1630209 h 3082645"/>
                  <a:gd name="connsiteX4" fmla="*/ 3466254 w 3475650"/>
                  <a:gd name="connsiteY4" fmla="*/ 1452423 h 3082645"/>
                  <a:gd name="connsiteX5" fmla="*/ 2679021 w 3475650"/>
                  <a:gd name="connsiteY5" fmla="*/ 88887 h 3082645"/>
                  <a:gd name="connsiteX6" fmla="*/ 2525051 w 3475650"/>
                  <a:gd name="connsiteY6" fmla="*/ 0 h 3082645"/>
                  <a:gd name="connsiteX7" fmla="*/ 950576 w 3475650"/>
                  <a:gd name="connsiteY7" fmla="*/ 0 h 3082645"/>
                  <a:gd name="connsiteX8" fmla="*/ 796623 w 3475650"/>
                  <a:gd name="connsiteY8" fmla="*/ 88900 h 3082645"/>
                  <a:gd name="connsiteX9" fmla="*/ 9390 w 3475650"/>
                  <a:gd name="connsiteY9" fmla="*/ 1452436 h 3082645"/>
                  <a:gd name="connsiteX10" fmla="*/ 9398 w 3475650"/>
                  <a:gd name="connsiteY10" fmla="*/ 1630223 h 3082645"/>
                  <a:gd name="connsiteX11" fmla="*/ 796631 w 3475650"/>
                  <a:gd name="connsiteY11" fmla="*/ 2993759 h 3082645"/>
                  <a:gd name="connsiteX12" fmla="*/ 950601 w 3475650"/>
                  <a:gd name="connsiteY12" fmla="*/ 3082645 h 3082645"/>
                  <a:gd name="connsiteX0-1" fmla="*/ 950601 w 3475650"/>
                  <a:gd name="connsiteY0-2" fmla="*/ 3082645 h 3082645"/>
                  <a:gd name="connsiteX1-3" fmla="*/ 2525075 w 3475650"/>
                  <a:gd name="connsiteY1-4" fmla="*/ 3082645 h 3082645"/>
                  <a:gd name="connsiteX2-5" fmla="*/ 2679028 w 3475650"/>
                  <a:gd name="connsiteY2-6" fmla="*/ 2993745 h 3082645"/>
                  <a:gd name="connsiteX3-7" fmla="*/ 3466261 w 3475650"/>
                  <a:gd name="connsiteY3-8" fmla="*/ 1630209 h 3082645"/>
                  <a:gd name="connsiteX4-9" fmla="*/ 3466254 w 3475650"/>
                  <a:gd name="connsiteY4-10" fmla="*/ 1452423 h 3082645"/>
                  <a:gd name="connsiteX5-11" fmla="*/ 2679021 w 3475650"/>
                  <a:gd name="connsiteY5-12" fmla="*/ 88887 h 3082645"/>
                  <a:gd name="connsiteX6-13" fmla="*/ 2525051 w 3475650"/>
                  <a:gd name="connsiteY6-14" fmla="*/ 0 h 3082645"/>
                  <a:gd name="connsiteX7-15" fmla="*/ 950576 w 3475650"/>
                  <a:gd name="connsiteY7-16" fmla="*/ 0 h 3082645"/>
                  <a:gd name="connsiteX8-17" fmla="*/ 796623 w 3475650"/>
                  <a:gd name="connsiteY8-18" fmla="*/ 88900 h 3082645"/>
                  <a:gd name="connsiteX9-19" fmla="*/ 9390 w 3475650"/>
                  <a:gd name="connsiteY9-20" fmla="*/ 1452436 h 3082645"/>
                  <a:gd name="connsiteX10-21" fmla="*/ 9398 w 3475650"/>
                  <a:gd name="connsiteY10-22" fmla="*/ 1630223 h 3082645"/>
                  <a:gd name="connsiteX11-23" fmla="*/ 796631 w 3475650"/>
                  <a:gd name="connsiteY11-24" fmla="*/ 2993759 h 3082645"/>
                  <a:gd name="connsiteX12-25" fmla="*/ 950601 w 3475650"/>
                  <a:gd name="connsiteY12-26" fmla="*/ 3082645 h 3082645"/>
                  <a:gd name="connsiteX0-27" fmla="*/ 950601 w 3475650"/>
                  <a:gd name="connsiteY0-28" fmla="*/ 3082645 h 3082645"/>
                  <a:gd name="connsiteX1-29" fmla="*/ 2525075 w 3475650"/>
                  <a:gd name="connsiteY1-30" fmla="*/ 3082645 h 3082645"/>
                  <a:gd name="connsiteX2-31" fmla="*/ 2679028 w 3475650"/>
                  <a:gd name="connsiteY2-32" fmla="*/ 2993745 h 3082645"/>
                  <a:gd name="connsiteX3-33" fmla="*/ 3466261 w 3475650"/>
                  <a:gd name="connsiteY3-34" fmla="*/ 1630209 h 3082645"/>
                  <a:gd name="connsiteX4-35" fmla="*/ 3466254 w 3475650"/>
                  <a:gd name="connsiteY4-36" fmla="*/ 1452423 h 3082645"/>
                  <a:gd name="connsiteX5-37" fmla="*/ 2679021 w 3475650"/>
                  <a:gd name="connsiteY5-38" fmla="*/ 88887 h 3082645"/>
                  <a:gd name="connsiteX6-39" fmla="*/ 2525051 w 3475650"/>
                  <a:gd name="connsiteY6-40" fmla="*/ 0 h 3082645"/>
                  <a:gd name="connsiteX7-41" fmla="*/ 950576 w 3475650"/>
                  <a:gd name="connsiteY7-42" fmla="*/ 0 h 3082645"/>
                  <a:gd name="connsiteX8-43" fmla="*/ 796623 w 3475650"/>
                  <a:gd name="connsiteY8-44" fmla="*/ 88900 h 3082645"/>
                  <a:gd name="connsiteX9-45" fmla="*/ 9390 w 3475650"/>
                  <a:gd name="connsiteY9-46" fmla="*/ 1452436 h 3082645"/>
                  <a:gd name="connsiteX10-47" fmla="*/ 9398 w 3475650"/>
                  <a:gd name="connsiteY10-48" fmla="*/ 1630223 h 3082645"/>
                  <a:gd name="connsiteX11-49" fmla="*/ 796631 w 3475650"/>
                  <a:gd name="connsiteY11-50" fmla="*/ 2993759 h 3082645"/>
                  <a:gd name="connsiteX12-51" fmla="*/ 950601 w 3475650"/>
                  <a:gd name="connsiteY12-52" fmla="*/ 3082645 h 3082645"/>
                  <a:gd name="connsiteX0-53" fmla="*/ 950601 w 3475650"/>
                  <a:gd name="connsiteY0-54" fmla="*/ 3082645 h 3082645"/>
                  <a:gd name="connsiteX1-55" fmla="*/ 2525075 w 3475650"/>
                  <a:gd name="connsiteY1-56" fmla="*/ 3082645 h 3082645"/>
                  <a:gd name="connsiteX2-57" fmla="*/ 2679028 w 3475650"/>
                  <a:gd name="connsiteY2-58" fmla="*/ 2993745 h 3082645"/>
                  <a:gd name="connsiteX3-59" fmla="*/ 3466261 w 3475650"/>
                  <a:gd name="connsiteY3-60" fmla="*/ 1630209 h 3082645"/>
                  <a:gd name="connsiteX4-61" fmla="*/ 3466254 w 3475650"/>
                  <a:gd name="connsiteY4-62" fmla="*/ 1452423 h 3082645"/>
                  <a:gd name="connsiteX5-63" fmla="*/ 2679021 w 3475650"/>
                  <a:gd name="connsiteY5-64" fmla="*/ 88887 h 3082645"/>
                  <a:gd name="connsiteX6-65" fmla="*/ 2525051 w 3475650"/>
                  <a:gd name="connsiteY6-66" fmla="*/ 0 h 3082645"/>
                  <a:gd name="connsiteX7-67" fmla="*/ 950576 w 3475650"/>
                  <a:gd name="connsiteY7-68" fmla="*/ 0 h 3082645"/>
                  <a:gd name="connsiteX8-69" fmla="*/ 796623 w 3475650"/>
                  <a:gd name="connsiteY8-70" fmla="*/ 88900 h 3082645"/>
                  <a:gd name="connsiteX9-71" fmla="*/ 9390 w 3475650"/>
                  <a:gd name="connsiteY9-72" fmla="*/ 1452436 h 3082645"/>
                  <a:gd name="connsiteX10-73" fmla="*/ 9398 w 3475650"/>
                  <a:gd name="connsiteY10-74" fmla="*/ 1630223 h 3082645"/>
                  <a:gd name="connsiteX11-75" fmla="*/ 796631 w 3475650"/>
                  <a:gd name="connsiteY11-76" fmla="*/ 2993759 h 3082645"/>
                  <a:gd name="connsiteX12-77" fmla="*/ 950601 w 3475650"/>
                  <a:gd name="connsiteY12-78" fmla="*/ 3082645 h 3082645"/>
                  <a:gd name="connsiteX0-79" fmla="*/ 950601 w 3475650"/>
                  <a:gd name="connsiteY0-80" fmla="*/ 3082645 h 3082645"/>
                  <a:gd name="connsiteX1-81" fmla="*/ 2525075 w 3475650"/>
                  <a:gd name="connsiteY1-82" fmla="*/ 3082645 h 3082645"/>
                  <a:gd name="connsiteX2-83" fmla="*/ 2679028 w 3475650"/>
                  <a:gd name="connsiteY2-84" fmla="*/ 2993745 h 3082645"/>
                  <a:gd name="connsiteX3-85" fmla="*/ 3466261 w 3475650"/>
                  <a:gd name="connsiteY3-86" fmla="*/ 1630209 h 3082645"/>
                  <a:gd name="connsiteX4-87" fmla="*/ 3466254 w 3475650"/>
                  <a:gd name="connsiteY4-88" fmla="*/ 1452423 h 3082645"/>
                  <a:gd name="connsiteX5-89" fmla="*/ 2679021 w 3475650"/>
                  <a:gd name="connsiteY5-90" fmla="*/ 88887 h 3082645"/>
                  <a:gd name="connsiteX6-91" fmla="*/ 2525051 w 3475650"/>
                  <a:gd name="connsiteY6-92" fmla="*/ 0 h 3082645"/>
                  <a:gd name="connsiteX7-93" fmla="*/ 950576 w 3475650"/>
                  <a:gd name="connsiteY7-94" fmla="*/ 0 h 3082645"/>
                  <a:gd name="connsiteX8-95" fmla="*/ 796623 w 3475650"/>
                  <a:gd name="connsiteY8-96" fmla="*/ 88900 h 3082645"/>
                  <a:gd name="connsiteX9-97" fmla="*/ 9390 w 3475650"/>
                  <a:gd name="connsiteY9-98" fmla="*/ 1452436 h 3082645"/>
                  <a:gd name="connsiteX10-99" fmla="*/ 9398 w 3475650"/>
                  <a:gd name="connsiteY10-100" fmla="*/ 1630223 h 3082645"/>
                  <a:gd name="connsiteX11-101" fmla="*/ 796631 w 3475650"/>
                  <a:gd name="connsiteY11-102" fmla="*/ 2993759 h 3082645"/>
                  <a:gd name="connsiteX12-103" fmla="*/ 950601 w 3475650"/>
                  <a:gd name="connsiteY12-104" fmla="*/ 3082645 h 3082645"/>
                  <a:gd name="connsiteX0-105" fmla="*/ 950601 w 3475650"/>
                  <a:gd name="connsiteY0-106" fmla="*/ 3082645 h 3082645"/>
                  <a:gd name="connsiteX1-107" fmla="*/ 2525075 w 3475650"/>
                  <a:gd name="connsiteY1-108" fmla="*/ 3082645 h 3082645"/>
                  <a:gd name="connsiteX2-109" fmla="*/ 2679028 w 3475650"/>
                  <a:gd name="connsiteY2-110" fmla="*/ 2993745 h 3082645"/>
                  <a:gd name="connsiteX3-111" fmla="*/ 3466261 w 3475650"/>
                  <a:gd name="connsiteY3-112" fmla="*/ 1630209 h 3082645"/>
                  <a:gd name="connsiteX4-113" fmla="*/ 3466254 w 3475650"/>
                  <a:gd name="connsiteY4-114" fmla="*/ 1452423 h 3082645"/>
                  <a:gd name="connsiteX5-115" fmla="*/ 2679021 w 3475650"/>
                  <a:gd name="connsiteY5-116" fmla="*/ 88887 h 3082645"/>
                  <a:gd name="connsiteX6-117" fmla="*/ 2525051 w 3475650"/>
                  <a:gd name="connsiteY6-118" fmla="*/ 0 h 3082645"/>
                  <a:gd name="connsiteX7-119" fmla="*/ 950576 w 3475650"/>
                  <a:gd name="connsiteY7-120" fmla="*/ 0 h 3082645"/>
                  <a:gd name="connsiteX8-121" fmla="*/ 796623 w 3475650"/>
                  <a:gd name="connsiteY8-122" fmla="*/ 88900 h 3082645"/>
                  <a:gd name="connsiteX9-123" fmla="*/ 9390 w 3475650"/>
                  <a:gd name="connsiteY9-124" fmla="*/ 1452436 h 3082645"/>
                  <a:gd name="connsiteX10-125" fmla="*/ 9398 w 3475650"/>
                  <a:gd name="connsiteY10-126" fmla="*/ 1630223 h 3082645"/>
                  <a:gd name="connsiteX11-127" fmla="*/ 796631 w 3475650"/>
                  <a:gd name="connsiteY11-128" fmla="*/ 2993759 h 3082645"/>
                  <a:gd name="connsiteX12-129" fmla="*/ 950601 w 3475650"/>
                  <a:gd name="connsiteY12-130" fmla="*/ 3082645 h 3082645"/>
                  <a:gd name="connsiteX0-131" fmla="*/ 950601 w 3475653"/>
                  <a:gd name="connsiteY0-132" fmla="*/ 3082645 h 3082645"/>
                  <a:gd name="connsiteX1-133" fmla="*/ 2525075 w 3475653"/>
                  <a:gd name="connsiteY1-134" fmla="*/ 3082645 h 3082645"/>
                  <a:gd name="connsiteX2-135" fmla="*/ 2679028 w 3475653"/>
                  <a:gd name="connsiteY2-136" fmla="*/ 2993745 h 3082645"/>
                  <a:gd name="connsiteX3-137" fmla="*/ 3466261 w 3475653"/>
                  <a:gd name="connsiteY3-138" fmla="*/ 1630209 h 3082645"/>
                  <a:gd name="connsiteX4-139" fmla="*/ 3466254 w 3475653"/>
                  <a:gd name="connsiteY4-140" fmla="*/ 1452423 h 3082645"/>
                  <a:gd name="connsiteX5-141" fmla="*/ 2679021 w 3475653"/>
                  <a:gd name="connsiteY5-142" fmla="*/ 88887 h 3082645"/>
                  <a:gd name="connsiteX6-143" fmla="*/ 2525051 w 3475653"/>
                  <a:gd name="connsiteY6-144" fmla="*/ 0 h 3082645"/>
                  <a:gd name="connsiteX7-145" fmla="*/ 950576 w 3475653"/>
                  <a:gd name="connsiteY7-146" fmla="*/ 0 h 3082645"/>
                  <a:gd name="connsiteX8-147" fmla="*/ 796623 w 3475653"/>
                  <a:gd name="connsiteY8-148" fmla="*/ 88900 h 3082645"/>
                  <a:gd name="connsiteX9-149" fmla="*/ 9390 w 3475653"/>
                  <a:gd name="connsiteY9-150" fmla="*/ 1452436 h 3082645"/>
                  <a:gd name="connsiteX10-151" fmla="*/ 9398 w 3475653"/>
                  <a:gd name="connsiteY10-152" fmla="*/ 1630223 h 3082645"/>
                  <a:gd name="connsiteX11-153" fmla="*/ 796631 w 3475653"/>
                  <a:gd name="connsiteY11-154" fmla="*/ 2993759 h 3082645"/>
                  <a:gd name="connsiteX12-155" fmla="*/ 950601 w 3475653"/>
                  <a:gd name="connsiteY12-156" fmla="*/ 3082645 h 3082645"/>
                  <a:gd name="connsiteX0-157" fmla="*/ 950601 w 3490661"/>
                  <a:gd name="connsiteY0-158" fmla="*/ 3082645 h 3082645"/>
                  <a:gd name="connsiteX1-159" fmla="*/ 2525075 w 3490661"/>
                  <a:gd name="connsiteY1-160" fmla="*/ 3082645 h 3082645"/>
                  <a:gd name="connsiteX2-161" fmla="*/ 2679028 w 3490661"/>
                  <a:gd name="connsiteY2-162" fmla="*/ 2993745 h 3082645"/>
                  <a:gd name="connsiteX3-163" fmla="*/ 3466261 w 3490661"/>
                  <a:gd name="connsiteY3-164" fmla="*/ 1630209 h 3082645"/>
                  <a:gd name="connsiteX4-165" fmla="*/ 3466254 w 3490661"/>
                  <a:gd name="connsiteY4-166" fmla="*/ 1452423 h 3082645"/>
                  <a:gd name="connsiteX5-167" fmla="*/ 2679021 w 3490661"/>
                  <a:gd name="connsiteY5-168" fmla="*/ 88887 h 3082645"/>
                  <a:gd name="connsiteX6-169" fmla="*/ 2525051 w 3490661"/>
                  <a:gd name="connsiteY6-170" fmla="*/ 0 h 3082645"/>
                  <a:gd name="connsiteX7-171" fmla="*/ 950576 w 3490661"/>
                  <a:gd name="connsiteY7-172" fmla="*/ 0 h 3082645"/>
                  <a:gd name="connsiteX8-173" fmla="*/ 796623 w 3490661"/>
                  <a:gd name="connsiteY8-174" fmla="*/ 88900 h 3082645"/>
                  <a:gd name="connsiteX9-175" fmla="*/ 9390 w 3490661"/>
                  <a:gd name="connsiteY9-176" fmla="*/ 1452436 h 3082645"/>
                  <a:gd name="connsiteX10-177" fmla="*/ 9398 w 3490661"/>
                  <a:gd name="connsiteY10-178" fmla="*/ 1630223 h 3082645"/>
                  <a:gd name="connsiteX11-179" fmla="*/ 796631 w 3490661"/>
                  <a:gd name="connsiteY11-180" fmla="*/ 2993759 h 3082645"/>
                  <a:gd name="connsiteX12-181" fmla="*/ 950601 w 3490661"/>
                  <a:gd name="connsiteY12-182" fmla="*/ 3082645 h 3082645"/>
                  <a:gd name="connsiteX0-183" fmla="*/ 950601 w 3490661"/>
                  <a:gd name="connsiteY0-184" fmla="*/ 3082645 h 3082645"/>
                  <a:gd name="connsiteX1-185" fmla="*/ 2525075 w 3490661"/>
                  <a:gd name="connsiteY1-186" fmla="*/ 3082645 h 3082645"/>
                  <a:gd name="connsiteX2-187" fmla="*/ 2679028 w 3490661"/>
                  <a:gd name="connsiteY2-188" fmla="*/ 2993745 h 3082645"/>
                  <a:gd name="connsiteX3-189" fmla="*/ 3466261 w 3490661"/>
                  <a:gd name="connsiteY3-190" fmla="*/ 1630209 h 3082645"/>
                  <a:gd name="connsiteX4-191" fmla="*/ 3466254 w 3490661"/>
                  <a:gd name="connsiteY4-192" fmla="*/ 1452423 h 3082645"/>
                  <a:gd name="connsiteX5-193" fmla="*/ 2679021 w 3490661"/>
                  <a:gd name="connsiteY5-194" fmla="*/ 88887 h 3082645"/>
                  <a:gd name="connsiteX6-195" fmla="*/ 2525051 w 3490661"/>
                  <a:gd name="connsiteY6-196" fmla="*/ 0 h 3082645"/>
                  <a:gd name="connsiteX7-197" fmla="*/ 950576 w 3490661"/>
                  <a:gd name="connsiteY7-198" fmla="*/ 0 h 3082645"/>
                  <a:gd name="connsiteX8-199" fmla="*/ 796623 w 3490661"/>
                  <a:gd name="connsiteY8-200" fmla="*/ 88900 h 3082645"/>
                  <a:gd name="connsiteX9-201" fmla="*/ 9390 w 3490661"/>
                  <a:gd name="connsiteY9-202" fmla="*/ 1452436 h 3082645"/>
                  <a:gd name="connsiteX10-203" fmla="*/ 9398 w 3490661"/>
                  <a:gd name="connsiteY10-204" fmla="*/ 1630223 h 3082645"/>
                  <a:gd name="connsiteX11-205" fmla="*/ 796631 w 3490661"/>
                  <a:gd name="connsiteY11-206" fmla="*/ 2993759 h 3082645"/>
                  <a:gd name="connsiteX12-207" fmla="*/ 950601 w 3490661"/>
                  <a:gd name="connsiteY12-208" fmla="*/ 3082645 h 3082645"/>
                  <a:gd name="connsiteX0-209" fmla="*/ 950601 w 3490661"/>
                  <a:gd name="connsiteY0-210" fmla="*/ 3082645 h 3082645"/>
                  <a:gd name="connsiteX1-211" fmla="*/ 2525075 w 3490661"/>
                  <a:gd name="connsiteY1-212" fmla="*/ 3082645 h 3082645"/>
                  <a:gd name="connsiteX2-213" fmla="*/ 2679028 w 3490661"/>
                  <a:gd name="connsiteY2-214" fmla="*/ 2993745 h 3082645"/>
                  <a:gd name="connsiteX3-215" fmla="*/ 3466261 w 3490661"/>
                  <a:gd name="connsiteY3-216" fmla="*/ 1630209 h 3082645"/>
                  <a:gd name="connsiteX4-217" fmla="*/ 3466254 w 3490661"/>
                  <a:gd name="connsiteY4-218" fmla="*/ 1452423 h 3082645"/>
                  <a:gd name="connsiteX5-219" fmla="*/ 2679021 w 3490661"/>
                  <a:gd name="connsiteY5-220" fmla="*/ 88887 h 3082645"/>
                  <a:gd name="connsiteX6-221" fmla="*/ 2525051 w 3490661"/>
                  <a:gd name="connsiteY6-222" fmla="*/ 0 h 3082645"/>
                  <a:gd name="connsiteX7-223" fmla="*/ 950576 w 3490661"/>
                  <a:gd name="connsiteY7-224" fmla="*/ 0 h 3082645"/>
                  <a:gd name="connsiteX8-225" fmla="*/ 796623 w 3490661"/>
                  <a:gd name="connsiteY8-226" fmla="*/ 88900 h 3082645"/>
                  <a:gd name="connsiteX9-227" fmla="*/ 9390 w 3490661"/>
                  <a:gd name="connsiteY9-228" fmla="*/ 1452436 h 3082645"/>
                  <a:gd name="connsiteX10-229" fmla="*/ 9398 w 3490661"/>
                  <a:gd name="connsiteY10-230" fmla="*/ 1630223 h 3082645"/>
                  <a:gd name="connsiteX11-231" fmla="*/ 796631 w 3490661"/>
                  <a:gd name="connsiteY11-232" fmla="*/ 2993759 h 3082645"/>
                  <a:gd name="connsiteX12-233" fmla="*/ 950601 w 3490661"/>
                  <a:gd name="connsiteY12-234" fmla="*/ 3082645 h 3082645"/>
                  <a:gd name="connsiteX0-235" fmla="*/ 950601 w 3490661"/>
                  <a:gd name="connsiteY0-236" fmla="*/ 3082645 h 3082645"/>
                  <a:gd name="connsiteX1-237" fmla="*/ 2525075 w 3490661"/>
                  <a:gd name="connsiteY1-238" fmla="*/ 3082645 h 3082645"/>
                  <a:gd name="connsiteX2-239" fmla="*/ 2679028 w 3490661"/>
                  <a:gd name="connsiteY2-240" fmla="*/ 2993745 h 3082645"/>
                  <a:gd name="connsiteX3-241" fmla="*/ 3466261 w 3490661"/>
                  <a:gd name="connsiteY3-242" fmla="*/ 1630209 h 3082645"/>
                  <a:gd name="connsiteX4-243" fmla="*/ 3466254 w 3490661"/>
                  <a:gd name="connsiteY4-244" fmla="*/ 1452423 h 3082645"/>
                  <a:gd name="connsiteX5-245" fmla="*/ 2679021 w 3490661"/>
                  <a:gd name="connsiteY5-246" fmla="*/ 88887 h 3082645"/>
                  <a:gd name="connsiteX6-247" fmla="*/ 2525051 w 3490661"/>
                  <a:gd name="connsiteY6-248" fmla="*/ 0 h 3082645"/>
                  <a:gd name="connsiteX7-249" fmla="*/ 950576 w 3490661"/>
                  <a:gd name="connsiteY7-250" fmla="*/ 0 h 3082645"/>
                  <a:gd name="connsiteX8-251" fmla="*/ 796623 w 3490661"/>
                  <a:gd name="connsiteY8-252" fmla="*/ 88900 h 3082645"/>
                  <a:gd name="connsiteX9-253" fmla="*/ 9390 w 3490661"/>
                  <a:gd name="connsiteY9-254" fmla="*/ 1452436 h 3082645"/>
                  <a:gd name="connsiteX10-255" fmla="*/ 9398 w 3490661"/>
                  <a:gd name="connsiteY10-256" fmla="*/ 1630223 h 3082645"/>
                  <a:gd name="connsiteX11-257" fmla="*/ 796631 w 3490661"/>
                  <a:gd name="connsiteY11-258" fmla="*/ 2993759 h 3082645"/>
                  <a:gd name="connsiteX12-259" fmla="*/ 950601 w 3490661"/>
                  <a:gd name="connsiteY12-260" fmla="*/ 3082645 h 3082645"/>
                  <a:gd name="connsiteX0-261" fmla="*/ 950601 w 3490661"/>
                  <a:gd name="connsiteY0-262" fmla="*/ 3082645 h 3082645"/>
                  <a:gd name="connsiteX1-263" fmla="*/ 2525075 w 3490661"/>
                  <a:gd name="connsiteY1-264" fmla="*/ 3082645 h 3082645"/>
                  <a:gd name="connsiteX2-265" fmla="*/ 2679028 w 3490661"/>
                  <a:gd name="connsiteY2-266" fmla="*/ 2993745 h 3082645"/>
                  <a:gd name="connsiteX3-267" fmla="*/ 3466261 w 3490661"/>
                  <a:gd name="connsiteY3-268" fmla="*/ 1630209 h 3082645"/>
                  <a:gd name="connsiteX4-269" fmla="*/ 3466254 w 3490661"/>
                  <a:gd name="connsiteY4-270" fmla="*/ 1452423 h 3082645"/>
                  <a:gd name="connsiteX5-271" fmla="*/ 2679021 w 3490661"/>
                  <a:gd name="connsiteY5-272" fmla="*/ 88887 h 3082645"/>
                  <a:gd name="connsiteX6-273" fmla="*/ 2525051 w 3490661"/>
                  <a:gd name="connsiteY6-274" fmla="*/ 0 h 3082645"/>
                  <a:gd name="connsiteX7-275" fmla="*/ 950576 w 3490661"/>
                  <a:gd name="connsiteY7-276" fmla="*/ 0 h 3082645"/>
                  <a:gd name="connsiteX8-277" fmla="*/ 796623 w 3490661"/>
                  <a:gd name="connsiteY8-278" fmla="*/ 88900 h 3082645"/>
                  <a:gd name="connsiteX9-279" fmla="*/ 9390 w 3490661"/>
                  <a:gd name="connsiteY9-280" fmla="*/ 1452436 h 3082645"/>
                  <a:gd name="connsiteX10-281" fmla="*/ 9398 w 3490661"/>
                  <a:gd name="connsiteY10-282" fmla="*/ 1630223 h 3082645"/>
                  <a:gd name="connsiteX11-283" fmla="*/ 796631 w 3490661"/>
                  <a:gd name="connsiteY11-284" fmla="*/ 2993759 h 3082645"/>
                  <a:gd name="connsiteX12-285" fmla="*/ 950601 w 3490661"/>
                  <a:gd name="connsiteY12-286" fmla="*/ 3082645 h 3082645"/>
                  <a:gd name="connsiteX0-287" fmla="*/ 950601 w 3490661"/>
                  <a:gd name="connsiteY0-288" fmla="*/ 3082645 h 3082645"/>
                  <a:gd name="connsiteX1-289" fmla="*/ 2525075 w 3490661"/>
                  <a:gd name="connsiteY1-290" fmla="*/ 3082645 h 3082645"/>
                  <a:gd name="connsiteX2-291" fmla="*/ 2679028 w 3490661"/>
                  <a:gd name="connsiteY2-292" fmla="*/ 2993745 h 3082645"/>
                  <a:gd name="connsiteX3-293" fmla="*/ 3466261 w 3490661"/>
                  <a:gd name="connsiteY3-294" fmla="*/ 1630209 h 3082645"/>
                  <a:gd name="connsiteX4-295" fmla="*/ 3466254 w 3490661"/>
                  <a:gd name="connsiteY4-296" fmla="*/ 1452423 h 3082645"/>
                  <a:gd name="connsiteX5-297" fmla="*/ 2679021 w 3490661"/>
                  <a:gd name="connsiteY5-298" fmla="*/ 88887 h 3082645"/>
                  <a:gd name="connsiteX6-299" fmla="*/ 2525051 w 3490661"/>
                  <a:gd name="connsiteY6-300" fmla="*/ 0 h 3082645"/>
                  <a:gd name="connsiteX7-301" fmla="*/ 950576 w 3490661"/>
                  <a:gd name="connsiteY7-302" fmla="*/ 0 h 3082645"/>
                  <a:gd name="connsiteX8-303" fmla="*/ 796623 w 3490661"/>
                  <a:gd name="connsiteY8-304" fmla="*/ 88900 h 3082645"/>
                  <a:gd name="connsiteX9-305" fmla="*/ 9390 w 3490661"/>
                  <a:gd name="connsiteY9-306" fmla="*/ 1452436 h 3082645"/>
                  <a:gd name="connsiteX10-307" fmla="*/ 9398 w 3490661"/>
                  <a:gd name="connsiteY10-308" fmla="*/ 1630223 h 3082645"/>
                  <a:gd name="connsiteX11-309" fmla="*/ 796631 w 3490661"/>
                  <a:gd name="connsiteY11-310" fmla="*/ 2993759 h 3082645"/>
                  <a:gd name="connsiteX12-311" fmla="*/ 950601 w 3490661"/>
                  <a:gd name="connsiteY12-312" fmla="*/ 3082645 h 3082645"/>
                  <a:gd name="connsiteX0-313" fmla="*/ 950601 w 3490661"/>
                  <a:gd name="connsiteY0-314" fmla="*/ 3082645 h 3082645"/>
                  <a:gd name="connsiteX1-315" fmla="*/ 2525075 w 3490661"/>
                  <a:gd name="connsiteY1-316" fmla="*/ 3082645 h 3082645"/>
                  <a:gd name="connsiteX2-317" fmla="*/ 2679028 w 3490661"/>
                  <a:gd name="connsiteY2-318" fmla="*/ 2993745 h 3082645"/>
                  <a:gd name="connsiteX3-319" fmla="*/ 3466261 w 3490661"/>
                  <a:gd name="connsiteY3-320" fmla="*/ 1630209 h 3082645"/>
                  <a:gd name="connsiteX4-321" fmla="*/ 3466254 w 3490661"/>
                  <a:gd name="connsiteY4-322" fmla="*/ 1452423 h 3082645"/>
                  <a:gd name="connsiteX5-323" fmla="*/ 2679021 w 3490661"/>
                  <a:gd name="connsiteY5-324" fmla="*/ 88887 h 3082645"/>
                  <a:gd name="connsiteX6-325" fmla="*/ 2525051 w 3490661"/>
                  <a:gd name="connsiteY6-326" fmla="*/ 0 h 3082645"/>
                  <a:gd name="connsiteX7-327" fmla="*/ 950576 w 3490661"/>
                  <a:gd name="connsiteY7-328" fmla="*/ 0 h 3082645"/>
                  <a:gd name="connsiteX8-329" fmla="*/ 796623 w 3490661"/>
                  <a:gd name="connsiteY8-330" fmla="*/ 88900 h 3082645"/>
                  <a:gd name="connsiteX9-331" fmla="*/ 9390 w 3490661"/>
                  <a:gd name="connsiteY9-332" fmla="*/ 1452436 h 3082645"/>
                  <a:gd name="connsiteX10-333" fmla="*/ 9398 w 3490661"/>
                  <a:gd name="connsiteY10-334" fmla="*/ 1630223 h 3082645"/>
                  <a:gd name="connsiteX11-335" fmla="*/ 796631 w 3490661"/>
                  <a:gd name="connsiteY11-336" fmla="*/ 2993759 h 3082645"/>
                  <a:gd name="connsiteX12-337" fmla="*/ 950601 w 3490661"/>
                  <a:gd name="connsiteY12-338" fmla="*/ 3082645 h 3082645"/>
                  <a:gd name="connsiteX0-339" fmla="*/ 950601 w 3490661"/>
                  <a:gd name="connsiteY0-340" fmla="*/ 3082645 h 3082645"/>
                  <a:gd name="connsiteX1-341" fmla="*/ 2525075 w 3490661"/>
                  <a:gd name="connsiteY1-342" fmla="*/ 3082645 h 3082645"/>
                  <a:gd name="connsiteX2-343" fmla="*/ 2679028 w 3490661"/>
                  <a:gd name="connsiteY2-344" fmla="*/ 2993745 h 3082645"/>
                  <a:gd name="connsiteX3-345" fmla="*/ 3466261 w 3490661"/>
                  <a:gd name="connsiteY3-346" fmla="*/ 1630209 h 3082645"/>
                  <a:gd name="connsiteX4-347" fmla="*/ 3466254 w 3490661"/>
                  <a:gd name="connsiteY4-348" fmla="*/ 1452423 h 3082645"/>
                  <a:gd name="connsiteX5-349" fmla="*/ 2679021 w 3490661"/>
                  <a:gd name="connsiteY5-350" fmla="*/ 88887 h 3082645"/>
                  <a:gd name="connsiteX6-351" fmla="*/ 2525051 w 3490661"/>
                  <a:gd name="connsiteY6-352" fmla="*/ 0 h 3082645"/>
                  <a:gd name="connsiteX7-353" fmla="*/ 950576 w 3490661"/>
                  <a:gd name="connsiteY7-354" fmla="*/ 0 h 3082645"/>
                  <a:gd name="connsiteX8-355" fmla="*/ 796623 w 3490661"/>
                  <a:gd name="connsiteY8-356" fmla="*/ 88900 h 3082645"/>
                  <a:gd name="connsiteX9-357" fmla="*/ 9390 w 3490661"/>
                  <a:gd name="connsiteY9-358" fmla="*/ 1452436 h 3082645"/>
                  <a:gd name="connsiteX10-359" fmla="*/ 9398 w 3490661"/>
                  <a:gd name="connsiteY10-360" fmla="*/ 1630223 h 3082645"/>
                  <a:gd name="connsiteX11-361" fmla="*/ 796631 w 3490661"/>
                  <a:gd name="connsiteY11-362" fmla="*/ 2993759 h 3082645"/>
                  <a:gd name="connsiteX12-363" fmla="*/ 950601 w 3490661"/>
                  <a:gd name="connsiteY12-364" fmla="*/ 3082645 h 3082645"/>
                  <a:gd name="connsiteX0-365" fmla="*/ 950601 w 3490661"/>
                  <a:gd name="connsiteY0-366" fmla="*/ 3082645 h 3082645"/>
                  <a:gd name="connsiteX1-367" fmla="*/ 2525075 w 3490661"/>
                  <a:gd name="connsiteY1-368" fmla="*/ 3082645 h 3082645"/>
                  <a:gd name="connsiteX2-369" fmla="*/ 2679028 w 3490661"/>
                  <a:gd name="connsiteY2-370" fmla="*/ 2993745 h 3082645"/>
                  <a:gd name="connsiteX3-371" fmla="*/ 3466261 w 3490661"/>
                  <a:gd name="connsiteY3-372" fmla="*/ 1630209 h 3082645"/>
                  <a:gd name="connsiteX4-373" fmla="*/ 3466254 w 3490661"/>
                  <a:gd name="connsiteY4-374" fmla="*/ 1452423 h 3082645"/>
                  <a:gd name="connsiteX5-375" fmla="*/ 2679021 w 3490661"/>
                  <a:gd name="connsiteY5-376" fmla="*/ 88887 h 3082645"/>
                  <a:gd name="connsiteX6-377" fmla="*/ 2525051 w 3490661"/>
                  <a:gd name="connsiteY6-378" fmla="*/ 0 h 3082645"/>
                  <a:gd name="connsiteX7-379" fmla="*/ 950576 w 3490661"/>
                  <a:gd name="connsiteY7-380" fmla="*/ 0 h 3082645"/>
                  <a:gd name="connsiteX8-381" fmla="*/ 796623 w 3490661"/>
                  <a:gd name="connsiteY8-382" fmla="*/ 88900 h 3082645"/>
                  <a:gd name="connsiteX9-383" fmla="*/ 9390 w 3490661"/>
                  <a:gd name="connsiteY9-384" fmla="*/ 1452436 h 3082645"/>
                  <a:gd name="connsiteX10-385" fmla="*/ 9398 w 3490661"/>
                  <a:gd name="connsiteY10-386" fmla="*/ 1630223 h 3082645"/>
                  <a:gd name="connsiteX11-387" fmla="*/ 796631 w 3490661"/>
                  <a:gd name="connsiteY11-388" fmla="*/ 2993759 h 3082645"/>
                  <a:gd name="connsiteX12-389" fmla="*/ 950601 w 3490661"/>
                  <a:gd name="connsiteY12-390" fmla="*/ 3082645 h 3082645"/>
                  <a:gd name="connsiteX0-391" fmla="*/ 950601 w 3490661"/>
                  <a:gd name="connsiteY0-392" fmla="*/ 3082645 h 3082645"/>
                  <a:gd name="connsiteX1-393" fmla="*/ 2525075 w 3490661"/>
                  <a:gd name="connsiteY1-394" fmla="*/ 3082645 h 3082645"/>
                  <a:gd name="connsiteX2-395" fmla="*/ 2679028 w 3490661"/>
                  <a:gd name="connsiteY2-396" fmla="*/ 2993745 h 3082645"/>
                  <a:gd name="connsiteX3-397" fmla="*/ 3466261 w 3490661"/>
                  <a:gd name="connsiteY3-398" fmla="*/ 1630209 h 3082645"/>
                  <a:gd name="connsiteX4-399" fmla="*/ 3466254 w 3490661"/>
                  <a:gd name="connsiteY4-400" fmla="*/ 1452423 h 3082645"/>
                  <a:gd name="connsiteX5-401" fmla="*/ 2679021 w 3490661"/>
                  <a:gd name="connsiteY5-402" fmla="*/ 88887 h 3082645"/>
                  <a:gd name="connsiteX6-403" fmla="*/ 2525051 w 3490661"/>
                  <a:gd name="connsiteY6-404" fmla="*/ 0 h 3082645"/>
                  <a:gd name="connsiteX7-405" fmla="*/ 950576 w 3490661"/>
                  <a:gd name="connsiteY7-406" fmla="*/ 0 h 3082645"/>
                  <a:gd name="connsiteX8-407" fmla="*/ 796623 w 3490661"/>
                  <a:gd name="connsiteY8-408" fmla="*/ 88900 h 3082645"/>
                  <a:gd name="connsiteX9-409" fmla="*/ 9390 w 3490661"/>
                  <a:gd name="connsiteY9-410" fmla="*/ 1452436 h 3082645"/>
                  <a:gd name="connsiteX10-411" fmla="*/ 9398 w 3490661"/>
                  <a:gd name="connsiteY10-412" fmla="*/ 1630223 h 3082645"/>
                  <a:gd name="connsiteX11-413" fmla="*/ 796631 w 3490661"/>
                  <a:gd name="connsiteY11-414" fmla="*/ 2993759 h 3082645"/>
                  <a:gd name="connsiteX12-415" fmla="*/ 950601 w 3490661"/>
                  <a:gd name="connsiteY12-416" fmla="*/ 3082645 h 3082645"/>
                  <a:gd name="connsiteX0-417" fmla="*/ 950601 w 3490661"/>
                  <a:gd name="connsiteY0-418" fmla="*/ 3082645 h 3082645"/>
                  <a:gd name="connsiteX1-419" fmla="*/ 2525075 w 3490661"/>
                  <a:gd name="connsiteY1-420" fmla="*/ 3082645 h 3082645"/>
                  <a:gd name="connsiteX2-421" fmla="*/ 2679028 w 3490661"/>
                  <a:gd name="connsiteY2-422" fmla="*/ 2993745 h 3082645"/>
                  <a:gd name="connsiteX3-423" fmla="*/ 3466261 w 3490661"/>
                  <a:gd name="connsiteY3-424" fmla="*/ 1630209 h 3082645"/>
                  <a:gd name="connsiteX4-425" fmla="*/ 3466254 w 3490661"/>
                  <a:gd name="connsiteY4-426" fmla="*/ 1452423 h 3082645"/>
                  <a:gd name="connsiteX5-427" fmla="*/ 2679021 w 3490661"/>
                  <a:gd name="connsiteY5-428" fmla="*/ 88887 h 3082645"/>
                  <a:gd name="connsiteX6-429" fmla="*/ 2525051 w 3490661"/>
                  <a:gd name="connsiteY6-430" fmla="*/ 0 h 3082645"/>
                  <a:gd name="connsiteX7-431" fmla="*/ 950576 w 3490661"/>
                  <a:gd name="connsiteY7-432" fmla="*/ 0 h 3082645"/>
                  <a:gd name="connsiteX8-433" fmla="*/ 796623 w 3490661"/>
                  <a:gd name="connsiteY8-434" fmla="*/ 88900 h 3082645"/>
                  <a:gd name="connsiteX9-435" fmla="*/ 9390 w 3490661"/>
                  <a:gd name="connsiteY9-436" fmla="*/ 1452436 h 3082645"/>
                  <a:gd name="connsiteX10-437" fmla="*/ 9398 w 3490661"/>
                  <a:gd name="connsiteY10-438" fmla="*/ 1630223 h 3082645"/>
                  <a:gd name="connsiteX11-439" fmla="*/ 796631 w 3490661"/>
                  <a:gd name="connsiteY11-440" fmla="*/ 2993759 h 3082645"/>
                  <a:gd name="connsiteX12-441" fmla="*/ 950601 w 3490661"/>
                  <a:gd name="connsiteY12-442" fmla="*/ 3082645 h 3082645"/>
                  <a:gd name="connsiteX0-443" fmla="*/ 950603 w 3490663"/>
                  <a:gd name="connsiteY0-444" fmla="*/ 3082645 h 3082645"/>
                  <a:gd name="connsiteX1-445" fmla="*/ 2525077 w 3490663"/>
                  <a:gd name="connsiteY1-446" fmla="*/ 3082645 h 3082645"/>
                  <a:gd name="connsiteX2-447" fmla="*/ 2679030 w 3490663"/>
                  <a:gd name="connsiteY2-448" fmla="*/ 2993745 h 3082645"/>
                  <a:gd name="connsiteX3-449" fmla="*/ 3466263 w 3490663"/>
                  <a:gd name="connsiteY3-450" fmla="*/ 1630209 h 3082645"/>
                  <a:gd name="connsiteX4-451" fmla="*/ 3466256 w 3490663"/>
                  <a:gd name="connsiteY4-452" fmla="*/ 1452423 h 3082645"/>
                  <a:gd name="connsiteX5-453" fmla="*/ 2679023 w 3490663"/>
                  <a:gd name="connsiteY5-454" fmla="*/ 88887 h 3082645"/>
                  <a:gd name="connsiteX6-455" fmla="*/ 2525053 w 3490663"/>
                  <a:gd name="connsiteY6-456" fmla="*/ 0 h 3082645"/>
                  <a:gd name="connsiteX7-457" fmla="*/ 950578 w 3490663"/>
                  <a:gd name="connsiteY7-458" fmla="*/ 0 h 3082645"/>
                  <a:gd name="connsiteX8-459" fmla="*/ 796625 w 3490663"/>
                  <a:gd name="connsiteY8-460" fmla="*/ 88900 h 3082645"/>
                  <a:gd name="connsiteX9-461" fmla="*/ 9392 w 3490663"/>
                  <a:gd name="connsiteY9-462" fmla="*/ 1452436 h 3082645"/>
                  <a:gd name="connsiteX10-463" fmla="*/ 9400 w 3490663"/>
                  <a:gd name="connsiteY10-464" fmla="*/ 1630223 h 3082645"/>
                  <a:gd name="connsiteX11-465" fmla="*/ 796633 w 3490663"/>
                  <a:gd name="connsiteY11-466" fmla="*/ 2993759 h 3082645"/>
                  <a:gd name="connsiteX12-467" fmla="*/ 950603 w 3490663"/>
                  <a:gd name="connsiteY12-468" fmla="*/ 3082645 h 3082645"/>
                  <a:gd name="connsiteX0-469" fmla="*/ 965611 w 3505671"/>
                  <a:gd name="connsiteY0-470" fmla="*/ 3082645 h 3082645"/>
                  <a:gd name="connsiteX1-471" fmla="*/ 2540085 w 3505671"/>
                  <a:gd name="connsiteY1-472" fmla="*/ 3082645 h 3082645"/>
                  <a:gd name="connsiteX2-473" fmla="*/ 2694038 w 3505671"/>
                  <a:gd name="connsiteY2-474" fmla="*/ 2993745 h 3082645"/>
                  <a:gd name="connsiteX3-475" fmla="*/ 3481271 w 3505671"/>
                  <a:gd name="connsiteY3-476" fmla="*/ 1630209 h 3082645"/>
                  <a:gd name="connsiteX4-477" fmla="*/ 3481264 w 3505671"/>
                  <a:gd name="connsiteY4-478" fmla="*/ 1452423 h 3082645"/>
                  <a:gd name="connsiteX5-479" fmla="*/ 2694031 w 3505671"/>
                  <a:gd name="connsiteY5-480" fmla="*/ 88887 h 3082645"/>
                  <a:gd name="connsiteX6-481" fmla="*/ 2540061 w 3505671"/>
                  <a:gd name="connsiteY6-482" fmla="*/ 0 h 3082645"/>
                  <a:gd name="connsiteX7-483" fmla="*/ 965586 w 3505671"/>
                  <a:gd name="connsiteY7-484" fmla="*/ 0 h 3082645"/>
                  <a:gd name="connsiteX8-485" fmla="*/ 811633 w 3505671"/>
                  <a:gd name="connsiteY8-486" fmla="*/ 88900 h 3082645"/>
                  <a:gd name="connsiteX9-487" fmla="*/ 24400 w 3505671"/>
                  <a:gd name="connsiteY9-488" fmla="*/ 1452436 h 3082645"/>
                  <a:gd name="connsiteX10-489" fmla="*/ 24408 w 3505671"/>
                  <a:gd name="connsiteY10-490" fmla="*/ 1630223 h 3082645"/>
                  <a:gd name="connsiteX11-491" fmla="*/ 811641 w 3505671"/>
                  <a:gd name="connsiteY11-492" fmla="*/ 2993759 h 3082645"/>
                  <a:gd name="connsiteX12-493" fmla="*/ 965611 w 3505671"/>
                  <a:gd name="connsiteY12-494" fmla="*/ 3082645 h 3082645"/>
                  <a:gd name="connsiteX0-495" fmla="*/ 965611 w 3505671"/>
                  <a:gd name="connsiteY0-496" fmla="*/ 3082645 h 3082645"/>
                  <a:gd name="connsiteX1-497" fmla="*/ 2540085 w 3505671"/>
                  <a:gd name="connsiteY1-498" fmla="*/ 3082645 h 3082645"/>
                  <a:gd name="connsiteX2-499" fmla="*/ 2694038 w 3505671"/>
                  <a:gd name="connsiteY2-500" fmla="*/ 2993745 h 3082645"/>
                  <a:gd name="connsiteX3-501" fmla="*/ 3481271 w 3505671"/>
                  <a:gd name="connsiteY3-502" fmla="*/ 1630209 h 3082645"/>
                  <a:gd name="connsiteX4-503" fmla="*/ 3481264 w 3505671"/>
                  <a:gd name="connsiteY4-504" fmla="*/ 1452423 h 3082645"/>
                  <a:gd name="connsiteX5-505" fmla="*/ 2694031 w 3505671"/>
                  <a:gd name="connsiteY5-506" fmla="*/ 88887 h 3082645"/>
                  <a:gd name="connsiteX6-507" fmla="*/ 2540061 w 3505671"/>
                  <a:gd name="connsiteY6-508" fmla="*/ 0 h 3082645"/>
                  <a:gd name="connsiteX7-509" fmla="*/ 965586 w 3505671"/>
                  <a:gd name="connsiteY7-510" fmla="*/ 0 h 3082645"/>
                  <a:gd name="connsiteX8-511" fmla="*/ 811633 w 3505671"/>
                  <a:gd name="connsiteY8-512" fmla="*/ 88900 h 3082645"/>
                  <a:gd name="connsiteX9-513" fmla="*/ 24400 w 3505671"/>
                  <a:gd name="connsiteY9-514" fmla="*/ 1452436 h 3082645"/>
                  <a:gd name="connsiteX10-515" fmla="*/ 24408 w 3505671"/>
                  <a:gd name="connsiteY10-516" fmla="*/ 1630223 h 3082645"/>
                  <a:gd name="connsiteX11-517" fmla="*/ 811641 w 3505671"/>
                  <a:gd name="connsiteY11-518" fmla="*/ 2993759 h 3082645"/>
                  <a:gd name="connsiteX12-519" fmla="*/ 965611 w 3505671"/>
                  <a:gd name="connsiteY12-520" fmla="*/ 3082645 h 3082645"/>
                  <a:gd name="connsiteX0-521" fmla="*/ 965611 w 3505671"/>
                  <a:gd name="connsiteY0-522" fmla="*/ 3082645 h 3082645"/>
                  <a:gd name="connsiteX1-523" fmla="*/ 2540085 w 3505671"/>
                  <a:gd name="connsiteY1-524" fmla="*/ 3082645 h 3082645"/>
                  <a:gd name="connsiteX2-525" fmla="*/ 2694038 w 3505671"/>
                  <a:gd name="connsiteY2-526" fmla="*/ 2993745 h 3082645"/>
                  <a:gd name="connsiteX3-527" fmla="*/ 3481271 w 3505671"/>
                  <a:gd name="connsiteY3-528" fmla="*/ 1630209 h 3082645"/>
                  <a:gd name="connsiteX4-529" fmla="*/ 3481264 w 3505671"/>
                  <a:gd name="connsiteY4-530" fmla="*/ 1452423 h 3082645"/>
                  <a:gd name="connsiteX5-531" fmla="*/ 2694031 w 3505671"/>
                  <a:gd name="connsiteY5-532" fmla="*/ 88887 h 3082645"/>
                  <a:gd name="connsiteX6-533" fmla="*/ 2540061 w 3505671"/>
                  <a:gd name="connsiteY6-534" fmla="*/ 0 h 3082645"/>
                  <a:gd name="connsiteX7-535" fmla="*/ 965586 w 3505671"/>
                  <a:gd name="connsiteY7-536" fmla="*/ 0 h 3082645"/>
                  <a:gd name="connsiteX8-537" fmla="*/ 811633 w 3505671"/>
                  <a:gd name="connsiteY8-538" fmla="*/ 88900 h 3082645"/>
                  <a:gd name="connsiteX9-539" fmla="*/ 24400 w 3505671"/>
                  <a:gd name="connsiteY9-540" fmla="*/ 1452436 h 3082645"/>
                  <a:gd name="connsiteX10-541" fmla="*/ 24408 w 3505671"/>
                  <a:gd name="connsiteY10-542" fmla="*/ 1630223 h 3082645"/>
                  <a:gd name="connsiteX11-543" fmla="*/ 811641 w 3505671"/>
                  <a:gd name="connsiteY11-544" fmla="*/ 2993759 h 3082645"/>
                  <a:gd name="connsiteX12-545" fmla="*/ 965611 w 3505671"/>
                  <a:gd name="connsiteY12-546" fmla="*/ 3082645 h 3082645"/>
                  <a:gd name="connsiteX0-547" fmla="*/ 965611 w 3505671"/>
                  <a:gd name="connsiteY0-548" fmla="*/ 3082645 h 3082645"/>
                  <a:gd name="connsiteX1-549" fmla="*/ 2540085 w 3505671"/>
                  <a:gd name="connsiteY1-550" fmla="*/ 3082645 h 3082645"/>
                  <a:gd name="connsiteX2-551" fmla="*/ 2694038 w 3505671"/>
                  <a:gd name="connsiteY2-552" fmla="*/ 2993745 h 3082645"/>
                  <a:gd name="connsiteX3-553" fmla="*/ 3481271 w 3505671"/>
                  <a:gd name="connsiteY3-554" fmla="*/ 1630209 h 3082645"/>
                  <a:gd name="connsiteX4-555" fmla="*/ 3481264 w 3505671"/>
                  <a:gd name="connsiteY4-556" fmla="*/ 1452423 h 3082645"/>
                  <a:gd name="connsiteX5-557" fmla="*/ 2694031 w 3505671"/>
                  <a:gd name="connsiteY5-558" fmla="*/ 88887 h 3082645"/>
                  <a:gd name="connsiteX6-559" fmla="*/ 2540061 w 3505671"/>
                  <a:gd name="connsiteY6-560" fmla="*/ 0 h 3082645"/>
                  <a:gd name="connsiteX7-561" fmla="*/ 965586 w 3505671"/>
                  <a:gd name="connsiteY7-562" fmla="*/ 0 h 3082645"/>
                  <a:gd name="connsiteX8-563" fmla="*/ 811633 w 3505671"/>
                  <a:gd name="connsiteY8-564" fmla="*/ 88900 h 3082645"/>
                  <a:gd name="connsiteX9-565" fmla="*/ 24400 w 3505671"/>
                  <a:gd name="connsiteY9-566" fmla="*/ 1452436 h 3082645"/>
                  <a:gd name="connsiteX10-567" fmla="*/ 24408 w 3505671"/>
                  <a:gd name="connsiteY10-568" fmla="*/ 1630223 h 3082645"/>
                  <a:gd name="connsiteX11-569" fmla="*/ 811641 w 3505671"/>
                  <a:gd name="connsiteY11-570" fmla="*/ 2993759 h 3082645"/>
                  <a:gd name="connsiteX12-571" fmla="*/ 965611 w 3505671"/>
                  <a:gd name="connsiteY12-572" fmla="*/ 3082645 h 308264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Lst>
                <a:rect l="l" t="t" r="r" b="b"/>
                <a:pathLst>
                  <a:path w="3505671" h="3082645">
                    <a:moveTo>
                      <a:pt x="965611" y="3082645"/>
                    </a:moveTo>
                    <a:cubicBezTo>
                      <a:pt x="1030690" y="3082645"/>
                      <a:pt x="2475006" y="3082646"/>
                      <a:pt x="2540085" y="3082645"/>
                    </a:cubicBezTo>
                    <a:cubicBezTo>
                      <a:pt x="2605164" y="3082646"/>
                      <a:pt x="2661499" y="3050107"/>
                      <a:pt x="2694038" y="2993745"/>
                    </a:cubicBezTo>
                    <a:cubicBezTo>
                      <a:pt x="2726578" y="2937386"/>
                      <a:pt x="3448731" y="1686570"/>
                      <a:pt x="3481271" y="1630209"/>
                    </a:cubicBezTo>
                    <a:cubicBezTo>
                      <a:pt x="3513810" y="1573850"/>
                      <a:pt x="3513803" y="1508784"/>
                      <a:pt x="3481264" y="1452423"/>
                    </a:cubicBezTo>
                    <a:cubicBezTo>
                      <a:pt x="3448724" y="1396064"/>
                      <a:pt x="2726570" y="145248"/>
                      <a:pt x="2694031" y="88887"/>
                    </a:cubicBezTo>
                    <a:cubicBezTo>
                      <a:pt x="2661492" y="32528"/>
                      <a:pt x="2605139" y="1"/>
                      <a:pt x="2540061" y="0"/>
                    </a:cubicBezTo>
                    <a:cubicBezTo>
                      <a:pt x="2474982" y="1"/>
                      <a:pt x="1030665" y="1"/>
                      <a:pt x="965586" y="0"/>
                    </a:cubicBezTo>
                    <a:cubicBezTo>
                      <a:pt x="900507" y="1"/>
                      <a:pt x="844173" y="32540"/>
                      <a:pt x="811633" y="88900"/>
                    </a:cubicBezTo>
                    <a:cubicBezTo>
                      <a:pt x="779094" y="145261"/>
                      <a:pt x="56940" y="1396077"/>
                      <a:pt x="24400" y="1452436"/>
                    </a:cubicBezTo>
                    <a:cubicBezTo>
                      <a:pt x="-8139" y="1508797"/>
                      <a:pt x="-8132" y="1573863"/>
                      <a:pt x="24408" y="1630223"/>
                    </a:cubicBezTo>
                    <a:cubicBezTo>
                      <a:pt x="56947" y="1686584"/>
                      <a:pt x="779101" y="2937400"/>
                      <a:pt x="811641" y="2993759"/>
                    </a:cubicBezTo>
                    <a:cubicBezTo>
                      <a:pt x="844180" y="3050120"/>
                      <a:pt x="900532" y="3082645"/>
                      <a:pt x="965611" y="3082645"/>
                    </a:cubicBezTo>
                    <a:close/>
                  </a:path>
                </a:pathLst>
              </a:custGeom>
              <a:gradFill>
                <a:gsLst>
                  <a:gs pos="100000">
                    <a:schemeClr val="accent1">
                      <a:alpha val="100000"/>
                    </a:schemeClr>
                  </a:gs>
                  <a:gs pos="0">
                    <a:schemeClr val="accent1">
                      <a:lumMod val="60000"/>
                      <a:lumOff val="40000"/>
                      <a:alpha val="100000"/>
                    </a:schemeClr>
                  </a:gs>
                </a:gsLst>
                <a:lin ang="5400000" scaled="0"/>
              </a:gradFill>
              <a:ln>
                <a:noFill/>
              </a:ln>
              <a:effectLst/>
            </p:spPr>
            <p:style>
              <a:lnRef idx="2">
                <a:schemeClr val="accent1">
                  <a:lumMod val="75000"/>
                </a:schemeClr>
              </a:lnRef>
              <a:fillRef idx="1">
                <a:schemeClr val="accent1"/>
              </a:fillRef>
              <a:effectRef idx="0">
                <a:srgbClr val="FFFFFF"/>
              </a:effectRef>
              <a:fontRef idx="minor">
                <a:schemeClr val="lt1"/>
              </a:fontRef>
            </p:style>
            <p:txBody>
              <a:bodyPr rot="0" spcFirstLastPara="0" vertOverflow="overflow" horzOverflow="overflow" vert="horz" wrap="square" lIns="91440" tIns="45720" rIns="91440" bIns="9017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sz="1600" b="1">
                  <a:solidFill>
                    <a:schemeClr val="lt1"/>
                  </a:solidFill>
                  <a:latin typeface="微软雅黑" panose="020B0503020204020204" charset="-122"/>
                  <a:ea typeface="微软雅黑" panose="020B0503020204020204" charset="-122"/>
                  <a:sym typeface="+mn-ea"/>
                </a:endParaRPr>
              </a:p>
            </p:txBody>
          </p:sp>
          <p:pic>
            <p:nvPicPr>
              <p:cNvPr id="32" name="图片 12" descr="343439383331313b343532303032383bbfcdbba7b9dcc0ed"/>
              <p:cNvPicPr>
                <a:picLocks noChangeAspect="1"/>
              </p:cNvPicPr>
              <p:nvPr>
                <p:custDataLst>
                  <p:tags r:id="rId27"/>
                </p:custDataLst>
              </p:nvPr>
            </p:nvPicPr>
            <p:blipFill>
              <a:blip r:embed="rId28">
                <a:extLst>
                  <a:ext uri="{96DAC541-7B7A-43D3-8B79-37D633B846F1}">
                    <asvg:svgBlip xmlns:asvg="http://schemas.microsoft.com/office/drawing/2016/SVG/main" r:embed="rId29"/>
                  </a:ext>
                </a:extLst>
              </a:blip>
              <a:stretch>
                <a:fillRect/>
              </a:stretch>
            </p:blipFill>
            <p:spPr>
              <a:xfrm>
                <a:off x="6770" y="7013"/>
                <a:ext cx="340" cy="340"/>
              </a:xfrm>
              <a:prstGeom prst="rect">
                <a:avLst/>
              </a:prstGeom>
            </p:spPr>
          </p:pic>
        </p:grpSp>
      </p:grpSp>
      <p:grpSp>
        <p:nvGrpSpPr>
          <p:cNvPr id="39" name="组合 38"/>
          <p:cNvGrpSpPr/>
          <p:nvPr>
            <p:custDataLst>
              <p:tags r:id="rId30"/>
            </p:custDataLst>
          </p:nvPr>
        </p:nvGrpSpPr>
        <p:grpSpPr>
          <a:xfrm>
            <a:off x="7210663" y="3562217"/>
            <a:ext cx="3962334" cy="698265"/>
            <a:chOff x="11567" y="6415"/>
            <a:chExt cx="6242" cy="1100"/>
          </a:xfrm>
        </p:grpSpPr>
        <p:sp>
          <p:nvSpPr>
            <p:cNvPr id="5" name="矩形 4"/>
            <p:cNvSpPr/>
            <p:nvPr>
              <p:custDataLst>
                <p:tags r:id="rId31"/>
              </p:custDataLst>
            </p:nvPr>
          </p:nvSpPr>
          <p:spPr>
            <a:xfrm>
              <a:off x="12659" y="6415"/>
              <a:ext cx="5151" cy="1101"/>
            </a:xfrm>
            <a:prstGeom prst="rect">
              <a:avLst/>
            </a:prstGeom>
            <a:noFill/>
          </p:spPr>
          <p:txBody>
            <a:bodyPr wrap="square" lIns="0" tIns="0" rIns="0" bIns="0" rtlCol="0" anchor="b">
              <a:noAutofit/>
            </a:bodyPr>
            <a:lstStyle/>
            <a:p>
              <a:pPr algn="l">
                <a:spcBef>
                  <a:spcPct val="0"/>
                </a:spcBef>
                <a:spcAft>
                  <a:spcPct val="0"/>
                </a:spcAft>
              </a:pPr>
              <a:r>
                <a:rPr lang="zh-CN" altLang="en-US" sz="2000" b="1" dirty="0">
                  <a:solidFill>
                    <a:schemeClr val="accent2"/>
                  </a:solidFill>
                  <a:latin typeface="微软雅黑" panose="020B0503020204020204" charset="-122"/>
                  <a:ea typeface="微软雅黑" panose="020B0503020204020204" charset="-122"/>
                  <a:cs typeface="+mn-ea"/>
                  <a:sym typeface="+mn-ea"/>
                </a:rPr>
                <a:t>数字时代的新闻伦理挑战</a:t>
              </a:r>
              <a:endParaRPr lang="zh-CN" altLang="en-US" sz="2000" b="1" dirty="0">
                <a:solidFill>
                  <a:schemeClr val="accent2"/>
                </a:solidFill>
                <a:latin typeface="微软雅黑" panose="020B0503020204020204" charset="-122"/>
                <a:ea typeface="微软雅黑" panose="020B0503020204020204" charset="-122"/>
                <a:cs typeface="+mn-ea"/>
                <a:sym typeface="+mn-ea"/>
              </a:endParaRPr>
            </a:p>
          </p:txBody>
        </p:sp>
        <p:grpSp>
          <p:nvGrpSpPr>
            <p:cNvPr id="38" name="组合 37"/>
            <p:cNvGrpSpPr/>
            <p:nvPr>
              <p:custDataLst>
                <p:tags r:id="rId32"/>
              </p:custDataLst>
            </p:nvPr>
          </p:nvGrpSpPr>
          <p:grpSpPr>
            <a:xfrm>
              <a:off x="11567" y="6851"/>
              <a:ext cx="756" cy="664"/>
              <a:chOff x="11567" y="6851"/>
              <a:chExt cx="756" cy="664"/>
            </a:xfrm>
          </p:grpSpPr>
          <p:sp>
            <p:nvSpPr>
              <p:cNvPr id="26" name="任意多边形: 形状 14296"/>
              <p:cNvSpPr/>
              <p:nvPr>
                <p:custDataLst>
                  <p:tags r:id="rId33"/>
                </p:custDataLst>
              </p:nvPr>
            </p:nvSpPr>
            <p:spPr>
              <a:xfrm rot="1800000">
                <a:off x="11567" y="6851"/>
                <a:ext cx="756" cy="665"/>
              </a:xfrm>
              <a:custGeom>
                <a:avLst/>
                <a:gdLst>
                  <a:gd name="connsiteX0" fmla="*/ 950601 w 3475650"/>
                  <a:gd name="connsiteY0" fmla="*/ 3082645 h 3082645"/>
                  <a:gd name="connsiteX1" fmla="*/ 2525075 w 3475650"/>
                  <a:gd name="connsiteY1" fmla="*/ 3082645 h 3082645"/>
                  <a:gd name="connsiteX2" fmla="*/ 2679028 w 3475650"/>
                  <a:gd name="connsiteY2" fmla="*/ 2993745 h 3082645"/>
                  <a:gd name="connsiteX3" fmla="*/ 3466261 w 3475650"/>
                  <a:gd name="connsiteY3" fmla="*/ 1630209 h 3082645"/>
                  <a:gd name="connsiteX4" fmla="*/ 3466254 w 3475650"/>
                  <a:gd name="connsiteY4" fmla="*/ 1452423 h 3082645"/>
                  <a:gd name="connsiteX5" fmla="*/ 2679021 w 3475650"/>
                  <a:gd name="connsiteY5" fmla="*/ 88887 h 3082645"/>
                  <a:gd name="connsiteX6" fmla="*/ 2525051 w 3475650"/>
                  <a:gd name="connsiteY6" fmla="*/ 0 h 3082645"/>
                  <a:gd name="connsiteX7" fmla="*/ 950576 w 3475650"/>
                  <a:gd name="connsiteY7" fmla="*/ 0 h 3082645"/>
                  <a:gd name="connsiteX8" fmla="*/ 796623 w 3475650"/>
                  <a:gd name="connsiteY8" fmla="*/ 88900 h 3082645"/>
                  <a:gd name="connsiteX9" fmla="*/ 9390 w 3475650"/>
                  <a:gd name="connsiteY9" fmla="*/ 1452436 h 3082645"/>
                  <a:gd name="connsiteX10" fmla="*/ 9398 w 3475650"/>
                  <a:gd name="connsiteY10" fmla="*/ 1630223 h 3082645"/>
                  <a:gd name="connsiteX11" fmla="*/ 796631 w 3475650"/>
                  <a:gd name="connsiteY11" fmla="*/ 2993759 h 3082645"/>
                  <a:gd name="connsiteX12" fmla="*/ 950601 w 3475650"/>
                  <a:gd name="connsiteY12" fmla="*/ 3082645 h 3082645"/>
                  <a:gd name="connsiteX0-1" fmla="*/ 950601 w 3475650"/>
                  <a:gd name="connsiteY0-2" fmla="*/ 3082645 h 3082645"/>
                  <a:gd name="connsiteX1-3" fmla="*/ 2525075 w 3475650"/>
                  <a:gd name="connsiteY1-4" fmla="*/ 3082645 h 3082645"/>
                  <a:gd name="connsiteX2-5" fmla="*/ 2679028 w 3475650"/>
                  <a:gd name="connsiteY2-6" fmla="*/ 2993745 h 3082645"/>
                  <a:gd name="connsiteX3-7" fmla="*/ 3466261 w 3475650"/>
                  <a:gd name="connsiteY3-8" fmla="*/ 1630209 h 3082645"/>
                  <a:gd name="connsiteX4-9" fmla="*/ 3466254 w 3475650"/>
                  <a:gd name="connsiteY4-10" fmla="*/ 1452423 h 3082645"/>
                  <a:gd name="connsiteX5-11" fmla="*/ 2679021 w 3475650"/>
                  <a:gd name="connsiteY5-12" fmla="*/ 88887 h 3082645"/>
                  <a:gd name="connsiteX6-13" fmla="*/ 2525051 w 3475650"/>
                  <a:gd name="connsiteY6-14" fmla="*/ 0 h 3082645"/>
                  <a:gd name="connsiteX7-15" fmla="*/ 950576 w 3475650"/>
                  <a:gd name="connsiteY7-16" fmla="*/ 0 h 3082645"/>
                  <a:gd name="connsiteX8-17" fmla="*/ 796623 w 3475650"/>
                  <a:gd name="connsiteY8-18" fmla="*/ 88900 h 3082645"/>
                  <a:gd name="connsiteX9-19" fmla="*/ 9390 w 3475650"/>
                  <a:gd name="connsiteY9-20" fmla="*/ 1452436 h 3082645"/>
                  <a:gd name="connsiteX10-21" fmla="*/ 9398 w 3475650"/>
                  <a:gd name="connsiteY10-22" fmla="*/ 1630223 h 3082645"/>
                  <a:gd name="connsiteX11-23" fmla="*/ 796631 w 3475650"/>
                  <a:gd name="connsiteY11-24" fmla="*/ 2993759 h 3082645"/>
                  <a:gd name="connsiteX12-25" fmla="*/ 950601 w 3475650"/>
                  <a:gd name="connsiteY12-26" fmla="*/ 3082645 h 3082645"/>
                  <a:gd name="connsiteX0-27" fmla="*/ 950601 w 3475650"/>
                  <a:gd name="connsiteY0-28" fmla="*/ 3082645 h 3082645"/>
                  <a:gd name="connsiteX1-29" fmla="*/ 2525075 w 3475650"/>
                  <a:gd name="connsiteY1-30" fmla="*/ 3082645 h 3082645"/>
                  <a:gd name="connsiteX2-31" fmla="*/ 2679028 w 3475650"/>
                  <a:gd name="connsiteY2-32" fmla="*/ 2993745 h 3082645"/>
                  <a:gd name="connsiteX3-33" fmla="*/ 3466261 w 3475650"/>
                  <a:gd name="connsiteY3-34" fmla="*/ 1630209 h 3082645"/>
                  <a:gd name="connsiteX4-35" fmla="*/ 3466254 w 3475650"/>
                  <a:gd name="connsiteY4-36" fmla="*/ 1452423 h 3082645"/>
                  <a:gd name="connsiteX5-37" fmla="*/ 2679021 w 3475650"/>
                  <a:gd name="connsiteY5-38" fmla="*/ 88887 h 3082645"/>
                  <a:gd name="connsiteX6-39" fmla="*/ 2525051 w 3475650"/>
                  <a:gd name="connsiteY6-40" fmla="*/ 0 h 3082645"/>
                  <a:gd name="connsiteX7-41" fmla="*/ 950576 w 3475650"/>
                  <a:gd name="connsiteY7-42" fmla="*/ 0 h 3082645"/>
                  <a:gd name="connsiteX8-43" fmla="*/ 796623 w 3475650"/>
                  <a:gd name="connsiteY8-44" fmla="*/ 88900 h 3082645"/>
                  <a:gd name="connsiteX9-45" fmla="*/ 9390 w 3475650"/>
                  <a:gd name="connsiteY9-46" fmla="*/ 1452436 h 3082645"/>
                  <a:gd name="connsiteX10-47" fmla="*/ 9398 w 3475650"/>
                  <a:gd name="connsiteY10-48" fmla="*/ 1630223 h 3082645"/>
                  <a:gd name="connsiteX11-49" fmla="*/ 796631 w 3475650"/>
                  <a:gd name="connsiteY11-50" fmla="*/ 2993759 h 3082645"/>
                  <a:gd name="connsiteX12-51" fmla="*/ 950601 w 3475650"/>
                  <a:gd name="connsiteY12-52" fmla="*/ 3082645 h 3082645"/>
                  <a:gd name="connsiteX0-53" fmla="*/ 950601 w 3475650"/>
                  <a:gd name="connsiteY0-54" fmla="*/ 3082645 h 3082645"/>
                  <a:gd name="connsiteX1-55" fmla="*/ 2525075 w 3475650"/>
                  <a:gd name="connsiteY1-56" fmla="*/ 3082645 h 3082645"/>
                  <a:gd name="connsiteX2-57" fmla="*/ 2679028 w 3475650"/>
                  <a:gd name="connsiteY2-58" fmla="*/ 2993745 h 3082645"/>
                  <a:gd name="connsiteX3-59" fmla="*/ 3466261 w 3475650"/>
                  <a:gd name="connsiteY3-60" fmla="*/ 1630209 h 3082645"/>
                  <a:gd name="connsiteX4-61" fmla="*/ 3466254 w 3475650"/>
                  <a:gd name="connsiteY4-62" fmla="*/ 1452423 h 3082645"/>
                  <a:gd name="connsiteX5-63" fmla="*/ 2679021 w 3475650"/>
                  <a:gd name="connsiteY5-64" fmla="*/ 88887 h 3082645"/>
                  <a:gd name="connsiteX6-65" fmla="*/ 2525051 w 3475650"/>
                  <a:gd name="connsiteY6-66" fmla="*/ 0 h 3082645"/>
                  <a:gd name="connsiteX7-67" fmla="*/ 950576 w 3475650"/>
                  <a:gd name="connsiteY7-68" fmla="*/ 0 h 3082645"/>
                  <a:gd name="connsiteX8-69" fmla="*/ 796623 w 3475650"/>
                  <a:gd name="connsiteY8-70" fmla="*/ 88900 h 3082645"/>
                  <a:gd name="connsiteX9-71" fmla="*/ 9390 w 3475650"/>
                  <a:gd name="connsiteY9-72" fmla="*/ 1452436 h 3082645"/>
                  <a:gd name="connsiteX10-73" fmla="*/ 9398 w 3475650"/>
                  <a:gd name="connsiteY10-74" fmla="*/ 1630223 h 3082645"/>
                  <a:gd name="connsiteX11-75" fmla="*/ 796631 w 3475650"/>
                  <a:gd name="connsiteY11-76" fmla="*/ 2993759 h 3082645"/>
                  <a:gd name="connsiteX12-77" fmla="*/ 950601 w 3475650"/>
                  <a:gd name="connsiteY12-78" fmla="*/ 3082645 h 3082645"/>
                  <a:gd name="connsiteX0-79" fmla="*/ 950601 w 3475650"/>
                  <a:gd name="connsiteY0-80" fmla="*/ 3082645 h 3082645"/>
                  <a:gd name="connsiteX1-81" fmla="*/ 2525075 w 3475650"/>
                  <a:gd name="connsiteY1-82" fmla="*/ 3082645 h 3082645"/>
                  <a:gd name="connsiteX2-83" fmla="*/ 2679028 w 3475650"/>
                  <a:gd name="connsiteY2-84" fmla="*/ 2993745 h 3082645"/>
                  <a:gd name="connsiteX3-85" fmla="*/ 3466261 w 3475650"/>
                  <a:gd name="connsiteY3-86" fmla="*/ 1630209 h 3082645"/>
                  <a:gd name="connsiteX4-87" fmla="*/ 3466254 w 3475650"/>
                  <a:gd name="connsiteY4-88" fmla="*/ 1452423 h 3082645"/>
                  <a:gd name="connsiteX5-89" fmla="*/ 2679021 w 3475650"/>
                  <a:gd name="connsiteY5-90" fmla="*/ 88887 h 3082645"/>
                  <a:gd name="connsiteX6-91" fmla="*/ 2525051 w 3475650"/>
                  <a:gd name="connsiteY6-92" fmla="*/ 0 h 3082645"/>
                  <a:gd name="connsiteX7-93" fmla="*/ 950576 w 3475650"/>
                  <a:gd name="connsiteY7-94" fmla="*/ 0 h 3082645"/>
                  <a:gd name="connsiteX8-95" fmla="*/ 796623 w 3475650"/>
                  <a:gd name="connsiteY8-96" fmla="*/ 88900 h 3082645"/>
                  <a:gd name="connsiteX9-97" fmla="*/ 9390 w 3475650"/>
                  <a:gd name="connsiteY9-98" fmla="*/ 1452436 h 3082645"/>
                  <a:gd name="connsiteX10-99" fmla="*/ 9398 w 3475650"/>
                  <a:gd name="connsiteY10-100" fmla="*/ 1630223 h 3082645"/>
                  <a:gd name="connsiteX11-101" fmla="*/ 796631 w 3475650"/>
                  <a:gd name="connsiteY11-102" fmla="*/ 2993759 h 3082645"/>
                  <a:gd name="connsiteX12-103" fmla="*/ 950601 w 3475650"/>
                  <a:gd name="connsiteY12-104" fmla="*/ 3082645 h 3082645"/>
                  <a:gd name="connsiteX0-105" fmla="*/ 950601 w 3475650"/>
                  <a:gd name="connsiteY0-106" fmla="*/ 3082645 h 3082645"/>
                  <a:gd name="connsiteX1-107" fmla="*/ 2525075 w 3475650"/>
                  <a:gd name="connsiteY1-108" fmla="*/ 3082645 h 3082645"/>
                  <a:gd name="connsiteX2-109" fmla="*/ 2679028 w 3475650"/>
                  <a:gd name="connsiteY2-110" fmla="*/ 2993745 h 3082645"/>
                  <a:gd name="connsiteX3-111" fmla="*/ 3466261 w 3475650"/>
                  <a:gd name="connsiteY3-112" fmla="*/ 1630209 h 3082645"/>
                  <a:gd name="connsiteX4-113" fmla="*/ 3466254 w 3475650"/>
                  <a:gd name="connsiteY4-114" fmla="*/ 1452423 h 3082645"/>
                  <a:gd name="connsiteX5-115" fmla="*/ 2679021 w 3475650"/>
                  <a:gd name="connsiteY5-116" fmla="*/ 88887 h 3082645"/>
                  <a:gd name="connsiteX6-117" fmla="*/ 2525051 w 3475650"/>
                  <a:gd name="connsiteY6-118" fmla="*/ 0 h 3082645"/>
                  <a:gd name="connsiteX7-119" fmla="*/ 950576 w 3475650"/>
                  <a:gd name="connsiteY7-120" fmla="*/ 0 h 3082645"/>
                  <a:gd name="connsiteX8-121" fmla="*/ 796623 w 3475650"/>
                  <a:gd name="connsiteY8-122" fmla="*/ 88900 h 3082645"/>
                  <a:gd name="connsiteX9-123" fmla="*/ 9390 w 3475650"/>
                  <a:gd name="connsiteY9-124" fmla="*/ 1452436 h 3082645"/>
                  <a:gd name="connsiteX10-125" fmla="*/ 9398 w 3475650"/>
                  <a:gd name="connsiteY10-126" fmla="*/ 1630223 h 3082645"/>
                  <a:gd name="connsiteX11-127" fmla="*/ 796631 w 3475650"/>
                  <a:gd name="connsiteY11-128" fmla="*/ 2993759 h 3082645"/>
                  <a:gd name="connsiteX12-129" fmla="*/ 950601 w 3475650"/>
                  <a:gd name="connsiteY12-130" fmla="*/ 3082645 h 3082645"/>
                  <a:gd name="connsiteX0-131" fmla="*/ 950601 w 3475653"/>
                  <a:gd name="connsiteY0-132" fmla="*/ 3082645 h 3082645"/>
                  <a:gd name="connsiteX1-133" fmla="*/ 2525075 w 3475653"/>
                  <a:gd name="connsiteY1-134" fmla="*/ 3082645 h 3082645"/>
                  <a:gd name="connsiteX2-135" fmla="*/ 2679028 w 3475653"/>
                  <a:gd name="connsiteY2-136" fmla="*/ 2993745 h 3082645"/>
                  <a:gd name="connsiteX3-137" fmla="*/ 3466261 w 3475653"/>
                  <a:gd name="connsiteY3-138" fmla="*/ 1630209 h 3082645"/>
                  <a:gd name="connsiteX4-139" fmla="*/ 3466254 w 3475653"/>
                  <a:gd name="connsiteY4-140" fmla="*/ 1452423 h 3082645"/>
                  <a:gd name="connsiteX5-141" fmla="*/ 2679021 w 3475653"/>
                  <a:gd name="connsiteY5-142" fmla="*/ 88887 h 3082645"/>
                  <a:gd name="connsiteX6-143" fmla="*/ 2525051 w 3475653"/>
                  <a:gd name="connsiteY6-144" fmla="*/ 0 h 3082645"/>
                  <a:gd name="connsiteX7-145" fmla="*/ 950576 w 3475653"/>
                  <a:gd name="connsiteY7-146" fmla="*/ 0 h 3082645"/>
                  <a:gd name="connsiteX8-147" fmla="*/ 796623 w 3475653"/>
                  <a:gd name="connsiteY8-148" fmla="*/ 88900 h 3082645"/>
                  <a:gd name="connsiteX9-149" fmla="*/ 9390 w 3475653"/>
                  <a:gd name="connsiteY9-150" fmla="*/ 1452436 h 3082645"/>
                  <a:gd name="connsiteX10-151" fmla="*/ 9398 w 3475653"/>
                  <a:gd name="connsiteY10-152" fmla="*/ 1630223 h 3082645"/>
                  <a:gd name="connsiteX11-153" fmla="*/ 796631 w 3475653"/>
                  <a:gd name="connsiteY11-154" fmla="*/ 2993759 h 3082645"/>
                  <a:gd name="connsiteX12-155" fmla="*/ 950601 w 3475653"/>
                  <a:gd name="connsiteY12-156" fmla="*/ 3082645 h 3082645"/>
                  <a:gd name="connsiteX0-157" fmla="*/ 950601 w 3490661"/>
                  <a:gd name="connsiteY0-158" fmla="*/ 3082645 h 3082645"/>
                  <a:gd name="connsiteX1-159" fmla="*/ 2525075 w 3490661"/>
                  <a:gd name="connsiteY1-160" fmla="*/ 3082645 h 3082645"/>
                  <a:gd name="connsiteX2-161" fmla="*/ 2679028 w 3490661"/>
                  <a:gd name="connsiteY2-162" fmla="*/ 2993745 h 3082645"/>
                  <a:gd name="connsiteX3-163" fmla="*/ 3466261 w 3490661"/>
                  <a:gd name="connsiteY3-164" fmla="*/ 1630209 h 3082645"/>
                  <a:gd name="connsiteX4-165" fmla="*/ 3466254 w 3490661"/>
                  <a:gd name="connsiteY4-166" fmla="*/ 1452423 h 3082645"/>
                  <a:gd name="connsiteX5-167" fmla="*/ 2679021 w 3490661"/>
                  <a:gd name="connsiteY5-168" fmla="*/ 88887 h 3082645"/>
                  <a:gd name="connsiteX6-169" fmla="*/ 2525051 w 3490661"/>
                  <a:gd name="connsiteY6-170" fmla="*/ 0 h 3082645"/>
                  <a:gd name="connsiteX7-171" fmla="*/ 950576 w 3490661"/>
                  <a:gd name="connsiteY7-172" fmla="*/ 0 h 3082645"/>
                  <a:gd name="connsiteX8-173" fmla="*/ 796623 w 3490661"/>
                  <a:gd name="connsiteY8-174" fmla="*/ 88900 h 3082645"/>
                  <a:gd name="connsiteX9-175" fmla="*/ 9390 w 3490661"/>
                  <a:gd name="connsiteY9-176" fmla="*/ 1452436 h 3082645"/>
                  <a:gd name="connsiteX10-177" fmla="*/ 9398 w 3490661"/>
                  <a:gd name="connsiteY10-178" fmla="*/ 1630223 h 3082645"/>
                  <a:gd name="connsiteX11-179" fmla="*/ 796631 w 3490661"/>
                  <a:gd name="connsiteY11-180" fmla="*/ 2993759 h 3082645"/>
                  <a:gd name="connsiteX12-181" fmla="*/ 950601 w 3490661"/>
                  <a:gd name="connsiteY12-182" fmla="*/ 3082645 h 3082645"/>
                  <a:gd name="connsiteX0-183" fmla="*/ 950601 w 3490661"/>
                  <a:gd name="connsiteY0-184" fmla="*/ 3082645 h 3082645"/>
                  <a:gd name="connsiteX1-185" fmla="*/ 2525075 w 3490661"/>
                  <a:gd name="connsiteY1-186" fmla="*/ 3082645 h 3082645"/>
                  <a:gd name="connsiteX2-187" fmla="*/ 2679028 w 3490661"/>
                  <a:gd name="connsiteY2-188" fmla="*/ 2993745 h 3082645"/>
                  <a:gd name="connsiteX3-189" fmla="*/ 3466261 w 3490661"/>
                  <a:gd name="connsiteY3-190" fmla="*/ 1630209 h 3082645"/>
                  <a:gd name="connsiteX4-191" fmla="*/ 3466254 w 3490661"/>
                  <a:gd name="connsiteY4-192" fmla="*/ 1452423 h 3082645"/>
                  <a:gd name="connsiteX5-193" fmla="*/ 2679021 w 3490661"/>
                  <a:gd name="connsiteY5-194" fmla="*/ 88887 h 3082645"/>
                  <a:gd name="connsiteX6-195" fmla="*/ 2525051 w 3490661"/>
                  <a:gd name="connsiteY6-196" fmla="*/ 0 h 3082645"/>
                  <a:gd name="connsiteX7-197" fmla="*/ 950576 w 3490661"/>
                  <a:gd name="connsiteY7-198" fmla="*/ 0 h 3082645"/>
                  <a:gd name="connsiteX8-199" fmla="*/ 796623 w 3490661"/>
                  <a:gd name="connsiteY8-200" fmla="*/ 88900 h 3082645"/>
                  <a:gd name="connsiteX9-201" fmla="*/ 9390 w 3490661"/>
                  <a:gd name="connsiteY9-202" fmla="*/ 1452436 h 3082645"/>
                  <a:gd name="connsiteX10-203" fmla="*/ 9398 w 3490661"/>
                  <a:gd name="connsiteY10-204" fmla="*/ 1630223 h 3082645"/>
                  <a:gd name="connsiteX11-205" fmla="*/ 796631 w 3490661"/>
                  <a:gd name="connsiteY11-206" fmla="*/ 2993759 h 3082645"/>
                  <a:gd name="connsiteX12-207" fmla="*/ 950601 w 3490661"/>
                  <a:gd name="connsiteY12-208" fmla="*/ 3082645 h 3082645"/>
                  <a:gd name="connsiteX0-209" fmla="*/ 950601 w 3490661"/>
                  <a:gd name="connsiteY0-210" fmla="*/ 3082645 h 3082645"/>
                  <a:gd name="connsiteX1-211" fmla="*/ 2525075 w 3490661"/>
                  <a:gd name="connsiteY1-212" fmla="*/ 3082645 h 3082645"/>
                  <a:gd name="connsiteX2-213" fmla="*/ 2679028 w 3490661"/>
                  <a:gd name="connsiteY2-214" fmla="*/ 2993745 h 3082645"/>
                  <a:gd name="connsiteX3-215" fmla="*/ 3466261 w 3490661"/>
                  <a:gd name="connsiteY3-216" fmla="*/ 1630209 h 3082645"/>
                  <a:gd name="connsiteX4-217" fmla="*/ 3466254 w 3490661"/>
                  <a:gd name="connsiteY4-218" fmla="*/ 1452423 h 3082645"/>
                  <a:gd name="connsiteX5-219" fmla="*/ 2679021 w 3490661"/>
                  <a:gd name="connsiteY5-220" fmla="*/ 88887 h 3082645"/>
                  <a:gd name="connsiteX6-221" fmla="*/ 2525051 w 3490661"/>
                  <a:gd name="connsiteY6-222" fmla="*/ 0 h 3082645"/>
                  <a:gd name="connsiteX7-223" fmla="*/ 950576 w 3490661"/>
                  <a:gd name="connsiteY7-224" fmla="*/ 0 h 3082645"/>
                  <a:gd name="connsiteX8-225" fmla="*/ 796623 w 3490661"/>
                  <a:gd name="connsiteY8-226" fmla="*/ 88900 h 3082645"/>
                  <a:gd name="connsiteX9-227" fmla="*/ 9390 w 3490661"/>
                  <a:gd name="connsiteY9-228" fmla="*/ 1452436 h 3082645"/>
                  <a:gd name="connsiteX10-229" fmla="*/ 9398 w 3490661"/>
                  <a:gd name="connsiteY10-230" fmla="*/ 1630223 h 3082645"/>
                  <a:gd name="connsiteX11-231" fmla="*/ 796631 w 3490661"/>
                  <a:gd name="connsiteY11-232" fmla="*/ 2993759 h 3082645"/>
                  <a:gd name="connsiteX12-233" fmla="*/ 950601 w 3490661"/>
                  <a:gd name="connsiteY12-234" fmla="*/ 3082645 h 3082645"/>
                  <a:gd name="connsiteX0-235" fmla="*/ 950601 w 3490661"/>
                  <a:gd name="connsiteY0-236" fmla="*/ 3082645 h 3082645"/>
                  <a:gd name="connsiteX1-237" fmla="*/ 2525075 w 3490661"/>
                  <a:gd name="connsiteY1-238" fmla="*/ 3082645 h 3082645"/>
                  <a:gd name="connsiteX2-239" fmla="*/ 2679028 w 3490661"/>
                  <a:gd name="connsiteY2-240" fmla="*/ 2993745 h 3082645"/>
                  <a:gd name="connsiteX3-241" fmla="*/ 3466261 w 3490661"/>
                  <a:gd name="connsiteY3-242" fmla="*/ 1630209 h 3082645"/>
                  <a:gd name="connsiteX4-243" fmla="*/ 3466254 w 3490661"/>
                  <a:gd name="connsiteY4-244" fmla="*/ 1452423 h 3082645"/>
                  <a:gd name="connsiteX5-245" fmla="*/ 2679021 w 3490661"/>
                  <a:gd name="connsiteY5-246" fmla="*/ 88887 h 3082645"/>
                  <a:gd name="connsiteX6-247" fmla="*/ 2525051 w 3490661"/>
                  <a:gd name="connsiteY6-248" fmla="*/ 0 h 3082645"/>
                  <a:gd name="connsiteX7-249" fmla="*/ 950576 w 3490661"/>
                  <a:gd name="connsiteY7-250" fmla="*/ 0 h 3082645"/>
                  <a:gd name="connsiteX8-251" fmla="*/ 796623 w 3490661"/>
                  <a:gd name="connsiteY8-252" fmla="*/ 88900 h 3082645"/>
                  <a:gd name="connsiteX9-253" fmla="*/ 9390 w 3490661"/>
                  <a:gd name="connsiteY9-254" fmla="*/ 1452436 h 3082645"/>
                  <a:gd name="connsiteX10-255" fmla="*/ 9398 w 3490661"/>
                  <a:gd name="connsiteY10-256" fmla="*/ 1630223 h 3082645"/>
                  <a:gd name="connsiteX11-257" fmla="*/ 796631 w 3490661"/>
                  <a:gd name="connsiteY11-258" fmla="*/ 2993759 h 3082645"/>
                  <a:gd name="connsiteX12-259" fmla="*/ 950601 w 3490661"/>
                  <a:gd name="connsiteY12-260" fmla="*/ 3082645 h 3082645"/>
                  <a:gd name="connsiteX0-261" fmla="*/ 950601 w 3490661"/>
                  <a:gd name="connsiteY0-262" fmla="*/ 3082645 h 3082645"/>
                  <a:gd name="connsiteX1-263" fmla="*/ 2525075 w 3490661"/>
                  <a:gd name="connsiteY1-264" fmla="*/ 3082645 h 3082645"/>
                  <a:gd name="connsiteX2-265" fmla="*/ 2679028 w 3490661"/>
                  <a:gd name="connsiteY2-266" fmla="*/ 2993745 h 3082645"/>
                  <a:gd name="connsiteX3-267" fmla="*/ 3466261 w 3490661"/>
                  <a:gd name="connsiteY3-268" fmla="*/ 1630209 h 3082645"/>
                  <a:gd name="connsiteX4-269" fmla="*/ 3466254 w 3490661"/>
                  <a:gd name="connsiteY4-270" fmla="*/ 1452423 h 3082645"/>
                  <a:gd name="connsiteX5-271" fmla="*/ 2679021 w 3490661"/>
                  <a:gd name="connsiteY5-272" fmla="*/ 88887 h 3082645"/>
                  <a:gd name="connsiteX6-273" fmla="*/ 2525051 w 3490661"/>
                  <a:gd name="connsiteY6-274" fmla="*/ 0 h 3082645"/>
                  <a:gd name="connsiteX7-275" fmla="*/ 950576 w 3490661"/>
                  <a:gd name="connsiteY7-276" fmla="*/ 0 h 3082645"/>
                  <a:gd name="connsiteX8-277" fmla="*/ 796623 w 3490661"/>
                  <a:gd name="connsiteY8-278" fmla="*/ 88900 h 3082645"/>
                  <a:gd name="connsiteX9-279" fmla="*/ 9390 w 3490661"/>
                  <a:gd name="connsiteY9-280" fmla="*/ 1452436 h 3082645"/>
                  <a:gd name="connsiteX10-281" fmla="*/ 9398 w 3490661"/>
                  <a:gd name="connsiteY10-282" fmla="*/ 1630223 h 3082645"/>
                  <a:gd name="connsiteX11-283" fmla="*/ 796631 w 3490661"/>
                  <a:gd name="connsiteY11-284" fmla="*/ 2993759 h 3082645"/>
                  <a:gd name="connsiteX12-285" fmla="*/ 950601 w 3490661"/>
                  <a:gd name="connsiteY12-286" fmla="*/ 3082645 h 3082645"/>
                  <a:gd name="connsiteX0-287" fmla="*/ 950601 w 3490661"/>
                  <a:gd name="connsiteY0-288" fmla="*/ 3082645 h 3082645"/>
                  <a:gd name="connsiteX1-289" fmla="*/ 2525075 w 3490661"/>
                  <a:gd name="connsiteY1-290" fmla="*/ 3082645 h 3082645"/>
                  <a:gd name="connsiteX2-291" fmla="*/ 2679028 w 3490661"/>
                  <a:gd name="connsiteY2-292" fmla="*/ 2993745 h 3082645"/>
                  <a:gd name="connsiteX3-293" fmla="*/ 3466261 w 3490661"/>
                  <a:gd name="connsiteY3-294" fmla="*/ 1630209 h 3082645"/>
                  <a:gd name="connsiteX4-295" fmla="*/ 3466254 w 3490661"/>
                  <a:gd name="connsiteY4-296" fmla="*/ 1452423 h 3082645"/>
                  <a:gd name="connsiteX5-297" fmla="*/ 2679021 w 3490661"/>
                  <a:gd name="connsiteY5-298" fmla="*/ 88887 h 3082645"/>
                  <a:gd name="connsiteX6-299" fmla="*/ 2525051 w 3490661"/>
                  <a:gd name="connsiteY6-300" fmla="*/ 0 h 3082645"/>
                  <a:gd name="connsiteX7-301" fmla="*/ 950576 w 3490661"/>
                  <a:gd name="connsiteY7-302" fmla="*/ 0 h 3082645"/>
                  <a:gd name="connsiteX8-303" fmla="*/ 796623 w 3490661"/>
                  <a:gd name="connsiteY8-304" fmla="*/ 88900 h 3082645"/>
                  <a:gd name="connsiteX9-305" fmla="*/ 9390 w 3490661"/>
                  <a:gd name="connsiteY9-306" fmla="*/ 1452436 h 3082645"/>
                  <a:gd name="connsiteX10-307" fmla="*/ 9398 w 3490661"/>
                  <a:gd name="connsiteY10-308" fmla="*/ 1630223 h 3082645"/>
                  <a:gd name="connsiteX11-309" fmla="*/ 796631 w 3490661"/>
                  <a:gd name="connsiteY11-310" fmla="*/ 2993759 h 3082645"/>
                  <a:gd name="connsiteX12-311" fmla="*/ 950601 w 3490661"/>
                  <a:gd name="connsiteY12-312" fmla="*/ 3082645 h 3082645"/>
                  <a:gd name="connsiteX0-313" fmla="*/ 950601 w 3490661"/>
                  <a:gd name="connsiteY0-314" fmla="*/ 3082645 h 3082645"/>
                  <a:gd name="connsiteX1-315" fmla="*/ 2525075 w 3490661"/>
                  <a:gd name="connsiteY1-316" fmla="*/ 3082645 h 3082645"/>
                  <a:gd name="connsiteX2-317" fmla="*/ 2679028 w 3490661"/>
                  <a:gd name="connsiteY2-318" fmla="*/ 2993745 h 3082645"/>
                  <a:gd name="connsiteX3-319" fmla="*/ 3466261 w 3490661"/>
                  <a:gd name="connsiteY3-320" fmla="*/ 1630209 h 3082645"/>
                  <a:gd name="connsiteX4-321" fmla="*/ 3466254 w 3490661"/>
                  <a:gd name="connsiteY4-322" fmla="*/ 1452423 h 3082645"/>
                  <a:gd name="connsiteX5-323" fmla="*/ 2679021 w 3490661"/>
                  <a:gd name="connsiteY5-324" fmla="*/ 88887 h 3082645"/>
                  <a:gd name="connsiteX6-325" fmla="*/ 2525051 w 3490661"/>
                  <a:gd name="connsiteY6-326" fmla="*/ 0 h 3082645"/>
                  <a:gd name="connsiteX7-327" fmla="*/ 950576 w 3490661"/>
                  <a:gd name="connsiteY7-328" fmla="*/ 0 h 3082645"/>
                  <a:gd name="connsiteX8-329" fmla="*/ 796623 w 3490661"/>
                  <a:gd name="connsiteY8-330" fmla="*/ 88900 h 3082645"/>
                  <a:gd name="connsiteX9-331" fmla="*/ 9390 w 3490661"/>
                  <a:gd name="connsiteY9-332" fmla="*/ 1452436 h 3082645"/>
                  <a:gd name="connsiteX10-333" fmla="*/ 9398 w 3490661"/>
                  <a:gd name="connsiteY10-334" fmla="*/ 1630223 h 3082645"/>
                  <a:gd name="connsiteX11-335" fmla="*/ 796631 w 3490661"/>
                  <a:gd name="connsiteY11-336" fmla="*/ 2993759 h 3082645"/>
                  <a:gd name="connsiteX12-337" fmla="*/ 950601 w 3490661"/>
                  <a:gd name="connsiteY12-338" fmla="*/ 3082645 h 3082645"/>
                  <a:gd name="connsiteX0-339" fmla="*/ 950601 w 3490661"/>
                  <a:gd name="connsiteY0-340" fmla="*/ 3082645 h 3082645"/>
                  <a:gd name="connsiteX1-341" fmla="*/ 2525075 w 3490661"/>
                  <a:gd name="connsiteY1-342" fmla="*/ 3082645 h 3082645"/>
                  <a:gd name="connsiteX2-343" fmla="*/ 2679028 w 3490661"/>
                  <a:gd name="connsiteY2-344" fmla="*/ 2993745 h 3082645"/>
                  <a:gd name="connsiteX3-345" fmla="*/ 3466261 w 3490661"/>
                  <a:gd name="connsiteY3-346" fmla="*/ 1630209 h 3082645"/>
                  <a:gd name="connsiteX4-347" fmla="*/ 3466254 w 3490661"/>
                  <a:gd name="connsiteY4-348" fmla="*/ 1452423 h 3082645"/>
                  <a:gd name="connsiteX5-349" fmla="*/ 2679021 w 3490661"/>
                  <a:gd name="connsiteY5-350" fmla="*/ 88887 h 3082645"/>
                  <a:gd name="connsiteX6-351" fmla="*/ 2525051 w 3490661"/>
                  <a:gd name="connsiteY6-352" fmla="*/ 0 h 3082645"/>
                  <a:gd name="connsiteX7-353" fmla="*/ 950576 w 3490661"/>
                  <a:gd name="connsiteY7-354" fmla="*/ 0 h 3082645"/>
                  <a:gd name="connsiteX8-355" fmla="*/ 796623 w 3490661"/>
                  <a:gd name="connsiteY8-356" fmla="*/ 88900 h 3082645"/>
                  <a:gd name="connsiteX9-357" fmla="*/ 9390 w 3490661"/>
                  <a:gd name="connsiteY9-358" fmla="*/ 1452436 h 3082645"/>
                  <a:gd name="connsiteX10-359" fmla="*/ 9398 w 3490661"/>
                  <a:gd name="connsiteY10-360" fmla="*/ 1630223 h 3082645"/>
                  <a:gd name="connsiteX11-361" fmla="*/ 796631 w 3490661"/>
                  <a:gd name="connsiteY11-362" fmla="*/ 2993759 h 3082645"/>
                  <a:gd name="connsiteX12-363" fmla="*/ 950601 w 3490661"/>
                  <a:gd name="connsiteY12-364" fmla="*/ 3082645 h 3082645"/>
                  <a:gd name="connsiteX0-365" fmla="*/ 950601 w 3490661"/>
                  <a:gd name="connsiteY0-366" fmla="*/ 3082645 h 3082645"/>
                  <a:gd name="connsiteX1-367" fmla="*/ 2525075 w 3490661"/>
                  <a:gd name="connsiteY1-368" fmla="*/ 3082645 h 3082645"/>
                  <a:gd name="connsiteX2-369" fmla="*/ 2679028 w 3490661"/>
                  <a:gd name="connsiteY2-370" fmla="*/ 2993745 h 3082645"/>
                  <a:gd name="connsiteX3-371" fmla="*/ 3466261 w 3490661"/>
                  <a:gd name="connsiteY3-372" fmla="*/ 1630209 h 3082645"/>
                  <a:gd name="connsiteX4-373" fmla="*/ 3466254 w 3490661"/>
                  <a:gd name="connsiteY4-374" fmla="*/ 1452423 h 3082645"/>
                  <a:gd name="connsiteX5-375" fmla="*/ 2679021 w 3490661"/>
                  <a:gd name="connsiteY5-376" fmla="*/ 88887 h 3082645"/>
                  <a:gd name="connsiteX6-377" fmla="*/ 2525051 w 3490661"/>
                  <a:gd name="connsiteY6-378" fmla="*/ 0 h 3082645"/>
                  <a:gd name="connsiteX7-379" fmla="*/ 950576 w 3490661"/>
                  <a:gd name="connsiteY7-380" fmla="*/ 0 h 3082645"/>
                  <a:gd name="connsiteX8-381" fmla="*/ 796623 w 3490661"/>
                  <a:gd name="connsiteY8-382" fmla="*/ 88900 h 3082645"/>
                  <a:gd name="connsiteX9-383" fmla="*/ 9390 w 3490661"/>
                  <a:gd name="connsiteY9-384" fmla="*/ 1452436 h 3082645"/>
                  <a:gd name="connsiteX10-385" fmla="*/ 9398 w 3490661"/>
                  <a:gd name="connsiteY10-386" fmla="*/ 1630223 h 3082645"/>
                  <a:gd name="connsiteX11-387" fmla="*/ 796631 w 3490661"/>
                  <a:gd name="connsiteY11-388" fmla="*/ 2993759 h 3082645"/>
                  <a:gd name="connsiteX12-389" fmla="*/ 950601 w 3490661"/>
                  <a:gd name="connsiteY12-390" fmla="*/ 3082645 h 3082645"/>
                  <a:gd name="connsiteX0-391" fmla="*/ 950601 w 3490661"/>
                  <a:gd name="connsiteY0-392" fmla="*/ 3082645 h 3082645"/>
                  <a:gd name="connsiteX1-393" fmla="*/ 2525075 w 3490661"/>
                  <a:gd name="connsiteY1-394" fmla="*/ 3082645 h 3082645"/>
                  <a:gd name="connsiteX2-395" fmla="*/ 2679028 w 3490661"/>
                  <a:gd name="connsiteY2-396" fmla="*/ 2993745 h 3082645"/>
                  <a:gd name="connsiteX3-397" fmla="*/ 3466261 w 3490661"/>
                  <a:gd name="connsiteY3-398" fmla="*/ 1630209 h 3082645"/>
                  <a:gd name="connsiteX4-399" fmla="*/ 3466254 w 3490661"/>
                  <a:gd name="connsiteY4-400" fmla="*/ 1452423 h 3082645"/>
                  <a:gd name="connsiteX5-401" fmla="*/ 2679021 w 3490661"/>
                  <a:gd name="connsiteY5-402" fmla="*/ 88887 h 3082645"/>
                  <a:gd name="connsiteX6-403" fmla="*/ 2525051 w 3490661"/>
                  <a:gd name="connsiteY6-404" fmla="*/ 0 h 3082645"/>
                  <a:gd name="connsiteX7-405" fmla="*/ 950576 w 3490661"/>
                  <a:gd name="connsiteY7-406" fmla="*/ 0 h 3082645"/>
                  <a:gd name="connsiteX8-407" fmla="*/ 796623 w 3490661"/>
                  <a:gd name="connsiteY8-408" fmla="*/ 88900 h 3082645"/>
                  <a:gd name="connsiteX9-409" fmla="*/ 9390 w 3490661"/>
                  <a:gd name="connsiteY9-410" fmla="*/ 1452436 h 3082645"/>
                  <a:gd name="connsiteX10-411" fmla="*/ 9398 w 3490661"/>
                  <a:gd name="connsiteY10-412" fmla="*/ 1630223 h 3082645"/>
                  <a:gd name="connsiteX11-413" fmla="*/ 796631 w 3490661"/>
                  <a:gd name="connsiteY11-414" fmla="*/ 2993759 h 3082645"/>
                  <a:gd name="connsiteX12-415" fmla="*/ 950601 w 3490661"/>
                  <a:gd name="connsiteY12-416" fmla="*/ 3082645 h 3082645"/>
                  <a:gd name="connsiteX0-417" fmla="*/ 950601 w 3490661"/>
                  <a:gd name="connsiteY0-418" fmla="*/ 3082645 h 3082645"/>
                  <a:gd name="connsiteX1-419" fmla="*/ 2525075 w 3490661"/>
                  <a:gd name="connsiteY1-420" fmla="*/ 3082645 h 3082645"/>
                  <a:gd name="connsiteX2-421" fmla="*/ 2679028 w 3490661"/>
                  <a:gd name="connsiteY2-422" fmla="*/ 2993745 h 3082645"/>
                  <a:gd name="connsiteX3-423" fmla="*/ 3466261 w 3490661"/>
                  <a:gd name="connsiteY3-424" fmla="*/ 1630209 h 3082645"/>
                  <a:gd name="connsiteX4-425" fmla="*/ 3466254 w 3490661"/>
                  <a:gd name="connsiteY4-426" fmla="*/ 1452423 h 3082645"/>
                  <a:gd name="connsiteX5-427" fmla="*/ 2679021 w 3490661"/>
                  <a:gd name="connsiteY5-428" fmla="*/ 88887 h 3082645"/>
                  <a:gd name="connsiteX6-429" fmla="*/ 2525051 w 3490661"/>
                  <a:gd name="connsiteY6-430" fmla="*/ 0 h 3082645"/>
                  <a:gd name="connsiteX7-431" fmla="*/ 950576 w 3490661"/>
                  <a:gd name="connsiteY7-432" fmla="*/ 0 h 3082645"/>
                  <a:gd name="connsiteX8-433" fmla="*/ 796623 w 3490661"/>
                  <a:gd name="connsiteY8-434" fmla="*/ 88900 h 3082645"/>
                  <a:gd name="connsiteX9-435" fmla="*/ 9390 w 3490661"/>
                  <a:gd name="connsiteY9-436" fmla="*/ 1452436 h 3082645"/>
                  <a:gd name="connsiteX10-437" fmla="*/ 9398 w 3490661"/>
                  <a:gd name="connsiteY10-438" fmla="*/ 1630223 h 3082645"/>
                  <a:gd name="connsiteX11-439" fmla="*/ 796631 w 3490661"/>
                  <a:gd name="connsiteY11-440" fmla="*/ 2993759 h 3082645"/>
                  <a:gd name="connsiteX12-441" fmla="*/ 950601 w 3490661"/>
                  <a:gd name="connsiteY12-442" fmla="*/ 3082645 h 3082645"/>
                  <a:gd name="connsiteX0-443" fmla="*/ 950603 w 3490663"/>
                  <a:gd name="connsiteY0-444" fmla="*/ 3082645 h 3082645"/>
                  <a:gd name="connsiteX1-445" fmla="*/ 2525077 w 3490663"/>
                  <a:gd name="connsiteY1-446" fmla="*/ 3082645 h 3082645"/>
                  <a:gd name="connsiteX2-447" fmla="*/ 2679030 w 3490663"/>
                  <a:gd name="connsiteY2-448" fmla="*/ 2993745 h 3082645"/>
                  <a:gd name="connsiteX3-449" fmla="*/ 3466263 w 3490663"/>
                  <a:gd name="connsiteY3-450" fmla="*/ 1630209 h 3082645"/>
                  <a:gd name="connsiteX4-451" fmla="*/ 3466256 w 3490663"/>
                  <a:gd name="connsiteY4-452" fmla="*/ 1452423 h 3082645"/>
                  <a:gd name="connsiteX5-453" fmla="*/ 2679023 w 3490663"/>
                  <a:gd name="connsiteY5-454" fmla="*/ 88887 h 3082645"/>
                  <a:gd name="connsiteX6-455" fmla="*/ 2525053 w 3490663"/>
                  <a:gd name="connsiteY6-456" fmla="*/ 0 h 3082645"/>
                  <a:gd name="connsiteX7-457" fmla="*/ 950578 w 3490663"/>
                  <a:gd name="connsiteY7-458" fmla="*/ 0 h 3082645"/>
                  <a:gd name="connsiteX8-459" fmla="*/ 796625 w 3490663"/>
                  <a:gd name="connsiteY8-460" fmla="*/ 88900 h 3082645"/>
                  <a:gd name="connsiteX9-461" fmla="*/ 9392 w 3490663"/>
                  <a:gd name="connsiteY9-462" fmla="*/ 1452436 h 3082645"/>
                  <a:gd name="connsiteX10-463" fmla="*/ 9400 w 3490663"/>
                  <a:gd name="connsiteY10-464" fmla="*/ 1630223 h 3082645"/>
                  <a:gd name="connsiteX11-465" fmla="*/ 796633 w 3490663"/>
                  <a:gd name="connsiteY11-466" fmla="*/ 2993759 h 3082645"/>
                  <a:gd name="connsiteX12-467" fmla="*/ 950603 w 3490663"/>
                  <a:gd name="connsiteY12-468" fmla="*/ 3082645 h 3082645"/>
                  <a:gd name="connsiteX0-469" fmla="*/ 965611 w 3505671"/>
                  <a:gd name="connsiteY0-470" fmla="*/ 3082645 h 3082645"/>
                  <a:gd name="connsiteX1-471" fmla="*/ 2540085 w 3505671"/>
                  <a:gd name="connsiteY1-472" fmla="*/ 3082645 h 3082645"/>
                  <a:gd name="connsiteX2-473" fmla="*/ 2694038 w 3505671"/>
                  <a:gd name="connsiteY2-474" fmla="*/ 2993745 h 3082645"/>
                  <a:gd name="connsiteX3-475" fmla="*/ 3481271 w 3505671"/>
                  <a:gd name="connsiteY3-476" fmla="*/ 1630209 h 3082645"/>
                  <a:gd name="connsiteX4-477" fmla="*/ 3481264 w 3505671"/>
                  <a:gd name="connsiteY4-478" fmla="*/ 1452423 h 3082645"/>
                  <a:gd name="connsiteX5-479" fmla="*/ 2694031 w 3505671"/>
                  <a:gd name="connsiteY5-480" fmla="*/ 88887 h 3082645"/>
                  <a:gd name="connsiteX6-481" fmla="*/ 2540061 w 3505671"/>
                  <a:gd name="connsiteY6-482" fmla="*/ 0 h 3082645"/>
                  <a:gd name="connsiteX7-483" fmla="*/ 965586 w 3505671"/>
                  <a:gd name="connsiteY7-484" fmla="*/ 0 h 3082645"/>
                  <a:gd name="connsiteX8-485" fmla="*/ 811633 w 3505671"/>
                  <a:gd name="connsiteY8-486" fmla="*/ 88900 h 3082645"/>
                  <a:gd name="connsiteX9-487" fmla="*/ 24400 w 3505671"/>
                  <a:gd name="connsiteY9-488" fmla="*/ 1452436 h 3082645"/>
                  <a:gd name="connsiteX10-489" fmla="*/ 24408 w 3505671"/>
                  <a:gd name="connsiteY10-490" fmla="*/ 1630223 h 3082645"/>
                  <a:gd name="connsiteX11-491" fmla="*/ 811641 w 3505671"/>
                  <a:gd name="connsiteY11-492" fmla="*/ 2993759 h 3082645"/>
                  <a:gd name="connsiteX12-493" fmla="*/ 965611 w 3505671"/>
                  <a:gd name="connsiteY12-494" fmla="*/ 3082645 h 3082645"/>
                  <a:gd name="connsiteX0-495" fmla="*/ 965611 w 3505671"/>
                  <a:gd name="connsiteY0-496" fmla="*/ 3082645 h 3082645"/>
                  <a:gd name="connsiteX1-497" fmla="*/ 2540085 w 3505671"/>
                  <a:gd name="connsiteY1-498" fmla="*/ 3082645 h 3082645"/>
                  <a:gd name="connsiteX2-499" fmla="*/ 2694038 w 3505671"/>
                  <a:gd name="connsiteY2-500" fmla="*/ 2993745 h 3082645"/>
                  <a:gd name="connsiteX3-501" fmla="*/ 3481271 w 3505671"/>
                  <a:gd name="connsiteY3-502" fmla="*/ 1630209 h 3082645"/>
                  <a:gd name="connsiteX4-503" fmla="*/ 3481264 w 3505671"/>
                  <a:gd name="connsiteY4-504" fmla="*/ 1452423 h 3082645"/>
                  <a:gd name="connsiteX5-505" fmla="*/ 2694031 w 3505671"/>
                  <a:gd name="connsiteY5-506" fmla="*/ 88887 h 3082645"/>
                  <a:gd name="connsiteX6-507" fmla="*/ 2540061 w 3505671"/>
                  <a:gd name="connsiteY6-508" fmla="*/ 0 h 3082645"/>
                  <a:gd name="connsiteX7-509" fmla="*/ 965586 w 3505671"/>
                  <a:gd name="connsiteY7-510" fmla="*/ 0 h 3082645"/>
                  <a:gd name="connsiteX8-511" fmla="*/ 811633 w 3505671"/>
                  <a:gd name="connsiteY8-512" fmla="*/ 88900 h 3082645"/>
                  <a:gd name="connsiteX9-513" fmla="*/ 24400 w 3505671"/>
                  <a:gd name="connsiteY9-514" fmla="*/ 1452436 h 3082645"/>
                  <a:gd name="connsiteX10-515" fmla="*/ 24408 w 3505671"/>
                  <a:gd name="connsiteY10-516" fmla="*/ 1630223 h 3082645"/>
                  <a:gd name="connsiteX11-517" fmla="*/ 811641 w 3505671"/>
                  <a:gd name="connsiteY11-518" fmla="*/ 2993759 h 3082645"/>
                  <a:gd name="connsiteX12-519" fmla="*/ 965611 w 3505671"/>
                  <a:gd name="connsiteY12-520" fmla="*/ 3082645 h 3082645"/>
                  <a:gd name="connsiteX0-521" fmla="*/ 965611 w 3505671"/>
                  <a:gd name="connsiteY0-522" fmla="*/ 3082645 h 3082645"/>
                  <a:gd name="connsiteX1-523" fmla="*/ 2540085 w 3505671"/>
                  <a:gd name="connsiteY1-524" fmla="*/ 3082645 h 3082645"/>
                  <a:gd name="connsiteX2-525" fmla="*/ 2694038 w 3505671"/>
                  <a:gd name="connsiteY2-526" fmla="*/ 2993745 h 3082645"/>
                  <a:gd name="connsiteX3-527" fmla="*/ 3481271 w 3505671"/>
                  <a:gd name="connsiteY3-528" fmla="*/ 1630209 h 3082645"/>
                  <a:gd name="connsiteX4-529" fmla="*/ 3481264 w 3505671"/>
                  <a:gd name="connsiteY4-530" fmla="*/ 1452423 h 3082645"/>
                  <a:gd name="connsiteX5-531" fmla="*/ 2694031 w 3505671"/>
                  <a:gd name="connsiteY5-532" fmla="*/ 88887 h 3082645"/>
                  <a:gd name="connsiteX6-533" fmla="*/ 2540061 w 3505671"/>
                  <a:gd name="connsiteY6-534" fmla="*/ 0 h 3082645"/>
                  <a:gd name="connsiteX7-535" fmla="*/ 965586 w 3505671"/>
                  <a:gd name="connsiteY7-536" fmla="*/ 0 h 3082645"/>
                  <a:gd name="connsiteX8-537" fmla="*/ 811633 w 3505671"/>
                  <a:gd name="connsiteY8-538" fmla="*/ 88900 h 3082645"/>
                  <a:gd name="connsiteX9-539" fmla="*/ 24400 w 3505671"/>
                  <a:gd name="connsiteY9-540" fmla="*/ 1452436 h 3082645"/>
                  <a:gd name="connsiteX10-541" fmla="*/ 24408 w 3505671"/>
                  <a:gd name="connsiteY10-542" fmla="*/ 1630223 h 3082645"/>
                  <a:gd name="connsiteX11-543" fmla="*/ 811641 w 3505671"/>
                  <a:gd name="connsiteY11-544" fmla="*/ 2993759 h 3082645"/>
                  <a:gd name="connsiteX12-545" fmla="*/ 965611 w 3505671"/>
                  <a:gd name="connsiteY12-546" fmla="*/ 3082645 h 3082645"/>
                  <a:gd name="connsiteX0-547" fmla="*/ 965611 w 3505671"/>
                  <a:gd name="connsiteY0-548" fmla="*/ 3082645 h 3082645"/>
                  <a:gd name="connsiteX1-549" fmla="*/ 2540085 w 3505671"/>
                  <a:gd name="connsiteY1-550" fmla="*/ 3082645 h 3082645"/>
                  <a:gd name="connsiteX2-551" fmla="*/ 2694038 w 3505671"/>
                  <a:gd name="connsiteY2-552" fmla="*/ 2993745 h 3082645"/>
                  <a:gd name="connsiteX3-553" fmla="*/ 3481271 w 3505671"/>
                  <a:gd name="connsiteY3-554" fmla="*/ 1630209 h 3082645"/>
                  <a:gd name="connsiteX4-555" fmla="*/ 3481264 w 3505671"/>
                  <a:gd name="connsiteY4-556" fmla="*/ 1452423 h 3082645"/>
                  <a:gd name="connsiteX5-557" fmla="*/ 2694031 w 3505671"/>
                  <a:gd name="connsiteY5-558" fmla="*/ 88887 h 3082645"/>
                  <a:gd name="connsiteX6-559" fmla="*/ 2540061 w 3505671"/>
                  <a:gd name="connsiteY6-560" fmla="*/ 0 h 3082645"/>
                  <a:gd name="connsiteX7-561" fmla="*/ 965586 w 3505671"/>
                  <a:gd name="connsiteY7-562" fmla="*/ 0 h 3082645"/>
                  <a:gd name="connsiteX8-563" fmla="*/ 811633 w 3505671"/>
                  <a:gd name="connsiteY8-564" fmla="*/ 88900 h 3082645"/>
                  <a:gd name="connsiteX9-565" fmla="*/ 24400 w 3505671"/>
                  <a:gd name="connsiteY9-566" fmla="*/ 1452436 h 3082645"/>
                  <a:gd name="connsiteX10-567" fmla="*/ 24408 w 3505671"/>
                  <a:gd name="connsiteY10-568" fmla="*/ 1630223 h 3082645"/>
                  <a:gd name="connsiteX11-569" fmla="*/ 811641 w 3505671"/>
                  <a:gd name="connsiteY11-570" fmla="*/ 2993759 h 3082645"/>
                  <a:gd name="connsiteX12-571" fmla="*/ 965611 w 3505671"/>
                  <a:gd name="connsiteY12-572" fmla="*/ 3082645 h 308264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Lst>
                <a:rect l="l" t="t" r="r" b="b"/>
                <a:pathLst>
                  <a:path w="3505671" h="3082645">
                    <a:moveTo>
                      <a:pt x="965611" y="3082645"/>
                    </a:moveTo>
                    <a:cubicBezTo>
                      <a:pt x="1030690" y="3082645"/>
                      <a:pt x="2475006" y="3082646"/>
                      <a:pt x="2540085" y="3082645"/>
                    </a:cubicBezTo>
                    <a:cubicBezTo>
                      <a:pt x="2605164" y="3082646"/>
                      <a:pt x="2661499" y="3050107"/>
                      <a:pt x="2694038" y="2993745"/>
                    </a:cubicBezTo>
                    <a:cubicBezTo>
                      <a:pt x="2726578" y="2937386"/>
                      <a:pt x="3448731" y="1686570"/>
                      <a:pt x="3481271" y="1630209"/>
                    </a:cubicBezTo>
                    <a:cubicBezTo>
                      <a:pt x="3513810" y="1573850"/>
                      <a:pt x="3513803" y="1508784"/>
                      <a:pt x="3481264" y="1452423"/>
                    </a:cubicBezTo>
                    <a:cubicBezTo>
                      <a:pt x="3448724" y="1396064"/>
                      <a:pt x="2726570" y="145248"/>
                      <a:pt x="2694031" y="88887"/>
                    </a:cubicBezTo>
                    <a:cubicBezTo>
                      <a:pt x="2661492" y="32528"/>
                      <a:pt x="2605139" y="1"/>
                      <a:pt x="2540061" y="0"/>
                    </a:cubicBezTo>
                    <a:cubicBezTo>
                      <a:pt x="2474982" y="1"/>
                      <a:pt x="1030665" y="1"/>
                      <a:pt x="965586" y="0"/>
                    </a:cubicBezTo>
                    <a:cubicBezTo>
                      <a:pt x="900507" y="1"/>
                      <a:pt x="844173" y="32540"/>
                      <a:pt x="811633" y="88900"/>
                    </a:cubicBezTo>
                    <a:cubicBezTo>
                      <a:pt x="779094" y="145261"/>
                      <a:pt x="56940" y="1396077"/>
                      <a:pt x="24400" y="1452436"/>
                    </a:cubicBezTo>
                    <a:cubicBezTo>
                      <a:pt x="-8139" y="1508797"/>
                      <a:pt x="-8132" y="1573863"/>
                      <a:pt x="24408" y="1630223"/>
                    </a:cubicBezTo>
                    <a:cubicBezTo>
                      <a:pt x="56947" y="1686584"/>
                      <a:pt x="779101" y="2937400"/>
                      <a:pt x="811641" y="2993759"/>
                    </a:cubicBezTo>
                    <a:cubicBezTo>
                      <a:pt x="844180" y="3050120"/>
                      <a:pt x="900532" y="3082645"/>
                      <a:pt x="965611" y="3082645"/>
                    </a:cubicBezTo>
                    <a:close/>
                  </a:path>
                </a:pathLst>
              </a:custGeom>
              <a:noFill/>
              <a:ln>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lt1"/>
                  </a:solidFill>
                  <a:latin typeface="微软雅黑" panose="020B0503020204020204" charset="-122"/>
                  <a:ea typeface="微软雅黑" panose="020B0503020204020204" charset="-122"/>
                </a:endParaRPr>
              </a:p>
            </p:txBody>
          </p:sp>
          <p:sp>
            <p:nvSpPr>
              <p:cNvPr id="27" name="任意多边形: 形状 14296"/>
              <p:cNvSpPr/>
              <p:nvPr>
                <p:custDataLst>
                  <p:tags r:id="rId34"/>
                </p:custDataLst>
              </p:nvPr>
            </p:nvSpPr>
            <p:spPr>
              <a:xfrm rot="1800000">
                <a:off x="11630" y="6918"/>
                <a:ext cx="630" cy="531"/>
              </a:xfrm>
              <a:custGeom>
                <a:avLst/>
                <a:gdLst>
                  <a:gd name="connsiteX0" fmla="*/ 950601 w 3475650"/>
                  <a:gd name="connsiteY0" fmla="*/ 3082645 h 3082645"/>
                  <a:gd name="connsiteX1" fmla="*/ 2525075 w 3475650"/>
                  <a:gd name="connsiteY1" fmla="*/ 3082645 h 3082645"/>
                  <a:gd name="connsiteX2" fmla="*/ 2679028 w 3475650"/>
                  <a:gd name="connsiteY2" fmla="*/ 2993745 h 3082645"/>
                  <a:gd name="connsiteX3" fmla="*/ 3466261 w 3475650"/>
                  <a:gd name="connsiteY3" fmla="*/ 1630209 h 3082645"/>
                  <a:gd name="connsiteX4" fmla="*/ 3466254 w 3475650"/>
                  <a:gd name="connsiteY4" fmla="*/ 1452423 h 3082645"/>
                  <a:gd name="connsiteX5" fmla="*/ 2679021 w 3475650"/>
                  <a:gd name="connsiteY5" fmla="*/ 88887 h 3082645"/>
                  <a:gd name="connsiteX6" fmla="*/ 2525051 w 3475650"/>
                  <a:gd name="connsiteY6" fmla="*/ 0 h 3082645"/>
                  <a:gd name="connsiteX7" fmla="*/ 950576 w 3475650"/>
                  <a:gd name="connsiteY7" fmla="*/ 0 h 3082645"/>
                  <a:gd name="connsiteX8" fmla="*/ 796623 w 3475650"/>
                  <a:gd name="connsiteY8" fmla="*/ 88900 h 3082645"/>
                  <a:gd name="connsiteX9" fmla="*/ 9390 w 3475650"/>
                  <a:gd name="connsiteY9" fmla="*/ 1452436 h 3082645"/>
                  <a:gd name="connsiteX10" fmla="*/ 9398 w 3475650"/>
                  <a:gd name="connsiteY10" fmla="*/ 1630223 h 3082645"/>
                  <a:gd name="connsiteX11" fmla="*/ 796631 w 3475650"/>
                  <a:gd name="connsiteY11" fmla="*/ 2993759 h 3082645"/>
                  <a:gd name="connsiteX12" fmla="*/ 950601 w 3475650"/>
                  <a:gd name="connsiteY12" fmla="*/ 3082645 h 3082645"/>
                  <a:gd name="connsiteX0-1" fmla="*/ 950601 w 3475650"/>
                  <a:gd name="connsiteY0-2" fmla="*/ 3082645 h 3082645"/>
                  <a:gd name="connsiteX1-3" fmla="*/ 2525075 w 3475650"/>
                  <a:gd name="connsiteY1-4" fmla="*/ 3082645 h 3082645"/>
                  <a:gd name="connsiteX2-5" fmla="*/ 2679028 w 3475650"/>
                  <a:gd name="connsiteY2-6" fmla="*/ 2993745 h 3082645"/>
                  <a:gd name="connsiteX3-7" fmla="*/ 3466261 w 3475650"/>
                  <a:gd name="connsiteY3-8" fmla="*/ 1630209 h 3082645"/>
                  <a:gd name="connsiteX4-9" fmla="*/ 3466254 w 3475650"/>
                  <a:gd name="connsiteY4-10" fmla="*/ 1452423 h 3082645"/>
                  <a:gd name="connsiteX5-11" fmla="*/ 2679021 w 3475650"/>
                  <a:gd name="connsiteY5-12" fmla="*/ 88887 h 3082645"/>
                  <a:gd name="connsiteX6-13" fmla="*/ 2525051 w 3475650"/>
                  <a:gd name="connsiteY6-14" fmla="*/ 0 h 3082645"/>
                  <a:gd name="connsiteX7-15" fmla="*/ 950576 w 3475650"/>
                  <a:gd name="connsiteY7-16" fmla="*/ 0 h 3082645"/>
                  <a:gd name="connsiteX8-17" fmla="*/ 796623 w 3475650"/>
                  <a:gd name="connsiteY8-18" fmla="*/ 88900 h 3082645"/>
                  <a:gd name="connsiteX9-19" fmla="*/ 9390 w 3475650"/>
                  <a:gd name="connsiteY9-20" fmla="*/ 1452436 h 3082645"/>
                  <a:gd name="connsiteX10-21" fmla="*/ 9398 w 3475650"/>
                  <a:gd name="connsiteY10-22" fmla="*/ 1630223 h 3082645"/>
                  <a:gd name="connsiteX11-23" fmla="*/ 796631 w 3475650"/>
                  <a:gd name="connsiteY11-24" fmla="*/ 2993759 h 3082645"/>
                  <a:gd name="connsiteX12-25" fmla="*/ 950601 w 3475650"/>
                  <a:gd name="connsiteY12-26" fmla="*/ 3082645 h 3082645"/>
                  <a:gd name="connsiteX0-27" fmla="*/ 950601 w 3475650"/>
                  <a:gd name="connsiteY0-28" fmla="*/ 3082645 h 3082645"/>
                  <a:gd name="connsiteX1-29" fmla="*/ 2525075 w 3475650"/>
                  <a:gd name="connsiteY1-30" fmla="*/ 3082645 h 3082645"/>
                  <a:gd name="connsiteX2-31" fmla="*/ 2679028 w 3475650"/>
                  <a:gd name="connsiteY2-32" fmla="*/ 2993745 h 3082645"/>
                  <a:gd name="connsiteX3-33" fmla="*/ 3466261 w 3475650"/>
                  <a:gd name="connsiteY3-34" fmla="*/ 1630209 h 3082645"/>
                  <a:gd name="connsiteX4-35" fmla="*/ 3466254 w 3475650"/>
                  <a:gd name="connsiteY4-36" fmla="*/ 1452423 h 3082645"/>
                  <a:gd name="connsiteX5-37" fmla="*/ 2679021 w 3475650"/>
                  <a:gd name="connsiteY5-38" fmla="*/ 88887 h 3082645"/>
                  <a:gd name="connsiteX6-39" fmla="*/ 2525051 w 3475650"/>
                  <a:gd name="connsiteY6-40" fmla="*/ 0 h 3082645"/>
                  <a:gd name="connsiteX7-41" fmla="*/ 950576 w 3475650"/>
                  <a:gd name="connsiteY7-42" fmla="*/ 0 h 3082645"/>
                  <a:gd name="connsiteX8-43" fmla="*/ 796623 w 3475650"/>
                  <a:gd name="connsiteY8-44" fmla="*/ 88900 h 3082645"/>
                  <a:gd name="connsiteX9-45" fmla="*/ 9390 w 3475650"/>
                  <a:gd name="connsiteY9-46" fmla="*/ 1452436 h 3082645"/>
                  <a:gd name="connsiteX10-47" fmla="*/ 9398 w 3475650"/>
                  <a:gd name="connsiteY10-48" fmla="*/ 1630223 h 3082645"/>
                  <a:gd name="connsiteX11-49" fmla="*/ 796631 w 3475650"/>
                  <a:gd name="connsiteY11-50" fmla="*/ 2993759 h 3082645"/>
                  <a:gd name="connsiteX12-51" fmla="*/ 950601 w 3475650"/>
                  <a:gd name="connsiteY12-52" fmla="*/ 3082645 h 3082645"/>
                  <a:gd name="connsiteX0-53" fmla="*/ 950601 w 3475650"/>
                  <a:gd name="connsiteY0-54" fmla="*/ 3082645 h 3082645"/>
                  <a:gd name="connsiteX1-55" fmla="*/ 2525075 w 3475650"/>
                  <a:gd name="connsiteY1-56" fmla="*/ 3082645 h 3082645"/>
                  <a:gd name="connsiteX2-57" fmla="*/ 2679028 w 3475650"/>
                  <a:gd name="connsiteY2-58" fmla="*/ 2993745 h 3082645"/>
                  <a:gd name="connsiteX3-59" fmla="*/ 3466261 w 3475650"/>
                  <a:gd name="connsiteY3-60" fmla="*/ 1630209 h 3082645"/>
                  <a:gd name="connsiteX4-61" fmla="*/ 3466254 w 3475650"/>
                  <a:gd name="connsiteY4-62" fmla="*/ 1452423 h 3082645"/>
                  <a:gd name="connsiteX5-63" fmla="*/ 2679021 w 3475650"/>
                  <a:gd name="connsiteY5-64" fmla="*/ 88887 h 3082645"/>
                  <a:gd name="connsiteX6-65" fmla="*/ 2525051 w 3475650"/>
                  <a:gd name="connsiteY6-66" fmla="*/ 0 h 3082645"/>
                  <a:gd name="connsiteX7-67" fmla="*/ 950576 w 3475650"/>
                  <a:gd name="connsiteY7-68" fmla="*/ 0 h 3082645"/>
                  <a:gd name="connsiteX8-69" fmla="*/ 796623 w 3475650"/>
                  <a:gd name="connsiteY8-70" fmla="*/ 88900 h 3082645"/>
                  <a:gd name="connsiteX9-71" fmla="*/ 9390 w 3475650"/>
                  <a:gd name="connsiteY9-72" fmla="*/ 1452436 h 3082645"/>
                  <a:gd name="connsiteX10-73" fmla="*/ 9398 w 3475650"/>
                  <a:gd name="connsiteY10-74" fmla="*/ 1630223 h 3082645"/>
                  <a:gd name="connsiteX11-75" fmla="*/ 796631 w 3475650"/>
                  <a:gd name="connsiteY11-76" fmla="*/ 2993759 h 3082645"/>
                  <a:gd name="connsiteX12-77" fmla="*/ 950601 w 3475650"/>
                  <a:gd name="connsiteY12-78" fmla="*/ 3082645 h 3082645"/>
                  <a:gd name="connsiteX0-79" fmla="*/ 950601 w 3475650"/>
                  <a:gd name="connsiteY0-80" fmla="*/ 3082645 h 3082645"/>
                  <a:gd name="connsiteX1-81" fmla="*/ 2525075 w 3475650"/>
                  <a:gd name="connsiteY1-82" fmla="*/ 3082645 h 3082645"/>
                  <a:gd name="connsiteX2-83" fmla="*/ 2679028 w 3475650"/>
                  <a:gd name="connsiteY2-84" fmla="*/ 2993745 h 3082645"/>
                  <a:gd name="connsiteX3-85" fmla="*/ 3466261 w 3475650"/>
                  <a:gd name="connsiteY3-86" fmla="*/ 1630209 h 3082645"/>
                  <a:gd name="connsiteX4-87" fmla="*/ 3466254 w 3475650"/>
                  <a:gd name="connsiteY4-88" fmla="*/ 1452423 h 3082645"/>
                  <a:gd name="connsiteX5-89" fmla="*/ 2679021 w 3475650"/>
                  <a:gd name="connsiteY5-90" fmla="*/ 88887 h 3082645"/>
                  <a:gd name="connsiteX6-91" fmla="*/ 2525051 w 3475650"/>
                  <a:gd name="connsiteY6-92" fmla="*/ 0 h 3082645"/>
                  <a:gd name="connsiteX7-93" fmla="*/ 950576 w 3475650"/>
                  <a:gd name="connsiteY7-94" fmla="*/ 0 h 3082645"/>
                  <a:gd name="connsiteX8-95" fmla="*/ 796623 w 3475650"/>
                  <a:gd name="connsiteY8-96" fmla="*/ 88900 h 3082645"/>
                  <a:gd name="connsiteX9-97" fmla="*/ 9390 w 3475650"/>
                  <a:gd name="connsiteY9-98" fmla="*/ 1452436 h 3082645"/>
                  <a:gd name="connsiteX10-99" fmla="*/ 9398 w 3475650"/>
                  <a:gd name="connsiteY10-100" fmla="*/ 1630223 h 3082645"/>
                  <a:gd name="connsiteX11-101" fmla="*/ 796631 w 3475650"/>
                  <a:gd name="connsiteY11-102" fmla="*/ 2993759 h 3082645"/>
                  <a:gd name="connsiteX12-103" fmla="*/ 950601 w 3475650"/>
                  <a:gd name="connsiteY12-104" fmla="*/ 3082645 h 3082645"/>
                  <a:gd name="connsiteX0-105" fmla="*/ 950601 w 3475650"/>
                  <a:gd name="connsiteY0-106" fmla="*/ 3082645 h 3082645"/>
                  <a:gd name="connsiteX1-107" fmla="*/ 2525075 w 3475650"/>
                  <a:gd name="connsiteY1-108" fmla="*/ 3082645 h 3082645"/>
                  <a:gd name="connsiteX2-109" fmla="*/ 2679028 w 3475650"/>
                  <a:gd name="connsiteY2-110" fmla="*/ 2993745 h 3082645"/>
                  <a:gd name="connsiteX3-111" fmla="*/ 3466261 w 3475650"/>
                  <a:gd name="connsiteY3-112" fmla="*/ 1630209 h 3082645"/>
                  <a:gd name="connsiteX4-113" fmla="*/ 3466254 w 3475650"/>
                  <a:gd name="connsiteY4-114" fmla="*/ 1452423 h 3082645"/>
                  <a:gd name="connsiteX5-115" fmla="*/ 2679021 w 3475650"/>
                  <a:gd name="connsiteY5-116" fmla="*/ 88887 h 3082645"/>
                  <a:gd name="connsiteX6-117" fmla="*/ 2525051 w 3475650"/>
                  <a:gd name="connsiteY6-118" fmla="*/ 0 h 3082645"/>
                  <a:gd name="connsiteX7-119" fmla="*/ 950576 w 3475650"/>
                  <a:gd name="connsiteY7-120" fmla="*/ 0 h 3082645"/>
                  <a:gd name="connsiteX8-121" fmla="*/ 796623 w 3475650"/>
                  <a:gd name="connsiteY8-122" fmla="*/ 88900 h 3082645"/>
                  <a:gd name="connsiteX9-123" fmla="*/ 9390 w 3475650"/>
                  <a:gd name="connsiteY9-124" fmla="*/ 1452436 h 3082645"/>
                  <a:gd name="connsiteX10-125" fmla="*/ 9398 w 3475650"/>
                  <a:gd name="connsiteY10-126" fmla="*/ 1630223 h 3082645"/>
                  <a:gd name="connsiteX11-127" fmla="*/ 796631 w 3475650"/>
                  <a:gd name="connsiteY11-128" fmla="*/ 2993759 h 3082645"/>
                  <a:gd name="connsiteX12-129" fmla="*/ 950601 w 3475650"/>
                  <a:gd name="connsiteY12-130" fmla="*/ 3082645 h 3082645"/>
                  <a:gd name="connsiteX0-131" fmla="*/ 950601 w 3475653"/>
                  <a:gd name="connsiteY0-132" fmla="*/ 3082645 h 3082645"/>
                  <a:gd name="connsiteX1-133" fmla="*/ 2525075 w 3475653"/>
                  <a:gd name="connsiteY1-134" fmla="*/ 3082645 h 3082645"/>
                  <a:gd name="connsiteX2-135" fmla="*/ 2679028 w 3475653"/>
                  <a:gd name="connsiteY2-136" fmla="*/ 2993745 h 3082645"/>
                  <a:gd name="connsiteX3-137" fmla="*/ 3466261 w 3475653"/>
                  <a:gd name="connsiteY3-138" fmla="*/ 1630209 h 3082645"/>
                  <a:gd name="connsiteX4-139" fmla="*/ 3466254 w 3475653"/>
                  <a:gd name="connsiteY4-140" fmla="*/ 1452423 h 3082645"/>
                  <a:gd name="connsiteX5-141" fmla="*/ 2679021 w 3475653"/>
                  <a:gd name="connsiteY5-142" fmla="*/ 88887 h 3082645"/>
                  <a:gd name="connsiteX6-143" fmla="*/ 2525051 w 3475653"/>
                  <a:gd name="connsiteY6-144" fmla="*/ 0 h 3082645"/>
                  <a:gd name="connsiteX7-145" fmla="*/ 950576 w 3475653"/>
                  <a:gd name="connsiteY7-146" fmla="*/ 0 h 3082645"/>
                  <a:gd name="connsiteX8-147" fmla="*/ 796623 w 3475653"/>
                  <a:gd name="connsiteY8-148" fmla="*/ 88900 h 3082645"/>
                  <a:gd name="connsiteX9-149" fmla="*/ 9390 w 3475653"/>
                  <a:gd name="connsiteY9-150" fmla="*/ 1452436 h 3082645"/>
                  <a:gd name="connsiteX10-151" fmla="*/ 9398 w 3475653"/>
                  <a:gd name="connsiteY10-152" fmla="*/ 1630223 h 3082645"/>
                  <a:gd name="connsiteX11-153" fmla="*/ 796631 w 3475653"/>
                  <a:gd name="connsiteY11-154" fmla="*/ 2993759 h 3082645"/>
                  <a:gd name="connsiteX12-155" fmla="*/ 950601 w 3475653"/>
                  <a:gd name="connsiteY12-156" fmla="*/ 3082645 h 3082645"/>
                  <a:gd name="connsiteX0-157" fmla="*/ 950601 w 3490661"/>
                  <a:gd name="connsiteY0-158" fmla="*/ 3082645 h 3082645"/>
                  <a:gd name="connsiteX1-159" fmla="*/ 2525075 w 3490661"/>
                  <a:gd name="connsiteY1-160" fmla="*/ 3082645 h 3082645"/>
                  <a:gd name="connsiteX2-161" fmla="*/ 2679028 w 3490661"/>
                  <a:gd name="connsiteY2-162" fmla="*/ 2993745 h 3082645"/>
                  <a:gd name="connsiteX3-163" fmla="*/ 3466261 w 3490661"/>
                  <a:gd name="connsiteY3-164" fmla="*/ 1630209 h 3082645"/>
                  <a:gd name="connsiteX4-165" fmla="*/ 3466254 w 3490661"/>
                  <a:gd name="connsiteY4-166" fmla="*/ 1452423 h 3082645"/>
                  <a:gd name="connsiteX5-167" fmla="*/ 2679021 w 3490661"/>
                  <a:gd name="connsiteY5-168" fmla="*/ 88887 h 3082645"/>
                  <a:gd name="connsiteX6-169" fmla="*/ 2525051 w 3490661"/>
                  <a:gd name="connsiteY6-170" fmla="*/ 0 h 3082645"/>
                  <a:gd name="connsiteX7-171" fmla="*/ 950576 w 3490661"/>
                  <a:gd name="connsiteY7-172" fmla="*/ 0 h 3082645"/>
                  <a:gd name="connsiteX8-173" fmla="*/ 796623 w 3490661"/>
                  <a:gd name="connsiteY8-174" fmla="*/ 88900 h 3082645"/>
                  <a:gd name="connsiteX9-175" fmla="*/ 9390 w 3490661"/>
                  <a:gd name="connsiteY9-176" fmla="*/ 1452436 h 3082645"/>
                  <a:gd name="connsiteX10-177" fmla="*/ 9398 w 3490661"/>
                  <a:gd name="connsiteY10-178" fmla="*/ 1630223 h 3082645"/>
                  <a:gd name="connsiteX11-179" fmla="*/ 796631 w 3490661"/>
                  <a:gd name="connsiteY11-180" fmla="*/ 2993759 h 3082645"/>
                  <a:gd name="connsiteX12-181" fmla="*/ 950601 w 3490661"/>
                  <a:gd name="connsiteY12-182" fmla="*/ 3082645 h 3082645"/>
                  <a:gd name="connsiteX0-183" fmla="*/ 950601 w 3490661"/>
                  <a:gd name="connsiteY0-184" fmla="*/ 3082645 h 3082645"/>
                  <a:gd name="connsiteX1-185" fmla="*/ 2525075 w 3490661"/>
                  <a:gd name="connsiteY1-186" fmla="*/ 3082645 h 3082645"/>
                  <a:gd name="connsiteX2-187" fmla="*/ 2679028 w 3490661"/>
                  <a:gd name="connsiteY2-188" fmla="*/ 2993745 h 3082645"/>
                  <a:gd name="connsiteX3-189" fmla="*/ 3466261 w 3490661"/>
                  <a:gd name="connsiteY3-190" fmla="*/ 1630209 h 3082645"/>
                  <a:gd name="connsiteX4-191" fmla="*/ 3466254 w 3490661"/>
                  <a:gd name="connsiteY4-192" fmla="*/ 1452423 h 3082645"/>
                  <a:gd name="connsiteX5-193" fmla="*/ 2679021 w 3490661"/>
                  <a:gd name="connsiteY5-194" fmla="*/ 88887 h 3082645"/>
                  <a:gd name="connsiteX6-195" fmla="*/ 2525051 w 3490661"/>
                  <a:gd name="connsiteY6-196" fmla="*/ 0 h 3082645"/>
                  <a:gd name="connsiteX7-197" fmla="*/ 950576 w 3490661"/>
                  <a:gd name="connsiteY7-198" fmla="*/ 0 h 3082645"/>
                  <a:gd name="connsiteX8-199" fmla="*/ 796623 w 3490661"/>
                  <a:gd name="connsiteY8-200" fmla="*/ 88900 h 3082645"/>
                  <a:gd name="connsiteX9-201" fmla="*/ 9390 w 3490661"/>
                  <a:gd name="connsiteY9-202" fmla="*/ 1452436 h 3082645"/>
                  <a:gd name="connsiteX10-203" fmla="*/ 9398 w 3490661"/>
                  <a:gd name="connsiteY10-204" fmla="*/ 1630223 h 3082645"/>
                  <a:gd name="connsiteX11-205" fmla="*/ 796631 w 3490661"/>
                  <a:gd name="connsiteY11-206" fmla="*/ 2993759 h 3082645"/>
                  <a:gd name="connsiteX12-207" fmla="*/ 950601 w 3490661"/>
                  <a:gd name="connsiteY12-208" fmla="*/ 3082645 h 3082645"/>
                  <a:gd name="connsiteX0-209" fmla="*/ 950601 w 3490661"/>
                  <a:gd name="connsiteY0-210" fmla="*/ 3082645 h 3082645"/>
                  <a:gd name="connsiteX1-211" fmla="*/ 2525075 w 3490661"/>
                  <a:gd name="connsiteY1-212" fmla="*/ 3082645 h 3082645"/>
                  <a:gd name="connsiteX2-213" fmla="*/ 2679028 w 3490661"/>
                  <a:gd name="connsiteY2-214" fmla="*/ 2993745 h 3082645"/>
                  <a:gd name="connsiteX3-215" fmla="*/ 3466261 w 3490661"/>
                  <a:gd name="connsiteY3-216" fmla="*/ 1630209 h 3082645"/>
                  <a:gd name="connsiteX4-217" fmla="*/ 3466254 w 3490661"/>
                  <a:gd name="connsiteY4-218" fmla="*/ 1452423 h 3082645"/>
                  <a:gd name="connsiteX5-219" fmla="*/ 2679021 w 3490661"/>
                  <a:gd name="connsiteY5-220" fmla="*/ 88887 h 3082645"/>
                  <a:gd name="connsiteX6-221" fmla="*/ 2525051 w 3490661"/>
                  <a:gd name="connsiteY6-222" fmla="*/ 0 h 3082645"/>
                  <a:gd name="connsiteX7-223" fmla="*/ 950576 w 3490661"/>
                  <a:gd name="connsiteY7-224" fmla="*/ 0 h 3082645"/>
                  <a:gd name="connsiteX8-225" fmla="*/ 796623 w 3490661"/>
                  <a:gd name="connsiteY8-226" fmla="*/ 88900 h 3082645"/>
                  <a:gd name="connsiteX9-227" fmla="*/ 9390 w 3490661"/>
                  <a:gd name="connsiteY9-228" fmla="*/ 1452436 h 3082645"/>
                  <a:gd name="connsiteX10-229" fmla="*/ 9398 w 3490661"/>
                  <a:gd name="connsiteY10-230" fmla="*/ 1630223 h 3082645"/>
                  <a:gd name="connsiteX11-231" fmla="*/ 796631 w 3490661"/>
                  <a:gd name="connsiteY11-232" fmla="*/ 2993759 h 3082645"/>
                  <a:gd name="connsiteX12-233" fmla="*/ 950601 w 3490661"/>
                  <a:gd name="connsiteY12-234" fmla="*/ 3082645 h 3082645"/>
                  <a:gd name="connsiteX0-235" fmla="*/ 950601 w 3490661"/>
                  <a:gd name="connsiteY0-236" fmla="*/ 3082645 h 3082645"/>
                  <a:gd name="connsiteX1-237" fmla="*/ 2525075 w 3490661"/>
                  <a:gd name="connsiteY1-238" fmla="*/ 3082645 h 3082645"/>
                  <a:gd name="connsiteX2-239" fmla="*/ 2679028 w 3490661"/>
                  <a:gd name="connsiteY2-240" fmla="*/ 2993745 h 3082645"/>
                  <a:gd name="connsiteX3-241" fmla="*/ 3466261 w 3490661"/>
                  <a:gd name="connsiteY3-242" fmla="*/ 1630209 h 3082645"/>
                  <a:gd name="connsiteX4-243" fmla="*/ 3466254 w 3490661"/>
                  <a:gd name="connsiteY4-244" fmla="*/ 1452423 h 3082645"/>
                  <a:gd name="connsiteX5-245" fmla="*/ 2679021 w 3490661"/>
                  <a:gd name="connsiteY5-246" fmla="*/ 88887 h 3082645"/>
                  <a:gd name="connsiteX6-247" fmla="*/ 2525051 w 3490661"/>
                  <a:gd name="connsiteY6-248" fmla="*/ 0 h 3082645"/>
                  <a:gd name="connsiteX7-249" fmla="*/ 950576 w 3490661"/>
                  <a:gd name="connsiteY7-250" fmla="*/ 0 h 3082645"/>
                  <a:gd name="connsiteX8-251" fmla="*/ 796623 w 3490661"/>
                  <a:gd name="connsiteY8-252" fmla="*/ 88900 h 3082645"/>
                  <a:gd name="connsiteX9-253" fmla="*/ 9390 w 3490661"/>
                  <a:gd name="connsiteY9-254" fmla="*/ 1452436 h 3082645"/>
                  <a:gd name="connsiteX10-255" fmla="*/ 9398 w 3490661"/>
                  <a:gd name="connsiteY10-256" fmla="*/ 1630223 h 3082645"/>
                  <a:gd name="connsiteX11-257" fmla="*/ 796631 w 3490661"/>
                  <a:gd name="connsiteY11-258" fmla="*/ 2993759 h 3082645"/>
                  <a:gd name="connsiteX12-259" fmla="*/ 950601 w 3490661"/>
                  <a:gd name="connsiteY12-260" fmla="*/ 3082645 h 3082645"/>
                  <a:gd name="connsiteX0-261" fmla="*/ 950601 w 3490661"/>
                  <a:gd name="connsiteY0-262" fmla="*/ 3082645 h 3082645"/>
                  <a:gd name="connsiteX1-263" fmla="*/ 2525075 w 3490661"/>
                  <a:gd name="connsiteY1-264" fmla="*/ 3082645 h 3082645"/>
                  <a:gd name="connsiteX2-265" fmla="*/ 2679028 w 3490661"/>
                  <a:gd name="connsiteY2-266" fmla="*/ 2993745 h 3082645"/>
                  <a:gd name="connsiteX3-267" fmla="*/ 3466261 w 3490661"/>
                  <a:gd name="connsiteY3-268" fmla="*/ 1630209 h 3082645"/>
                  <a:gd name="connsiteX4-269" fmla="*/ 3466254 w 3490661"/>
                  <a:gd name="connsiteY4-270" fmla="*/ 1452423 h 3082645"/>
                  <a:gd name="connsiteX5-271" fmla="*/ 2679021 w 3490661"/>
                  <a:gd name="connsiteY5-272" fmla="*/ 88887 h 3082645"/>
                  <a:gd name="connsiteX6-273" fmla="*/ 2525051 w 3490661"/>
                  <a:gd name="connsiteY6-274" fmla="*/ 0 h 3082645"/>
                  <a:gd name="connsiteX7-275" fmla="*/ 950576 w 3490661"/>
                  <a:gd name="connsiteY7-276" fmla="*/ 0 h 3082645"/>
                  <a:gd name="connsiteX8-277" fmla="*/ 796623 w 3490661"/>
                  <a:gd name="connsiteY8-278" fmla="*/ 88900 h 3082645"/>
                  <a:gd name="connsiteX9-279" fmla="*/ 9390 w 3490661"/>
                  <a:gd name="connsiteY9-280" fmla="*/ 1452436 h 3082645"/>
                  <a:gd name="connsiteX10-281" fmla="*/ 9398 w 3490661"/>
                  <a:gd name="connsiteY10-282" fmla="*/ 1630223 h 3082645"/>
                  <a:gd name="connsiteX11-283" fmla="*/ 796631 w 3490661"/>
                  <a:gd name="connsiteY11-284" fmla="*/ 2993759 h 3082645"/>
                  <a:gd name="connsiteX12-285" fmla="*/ 950601 w 3490661"/>
                  <a:gd name="connsiteY12-286" fmla="*/ 3082645 h 3082645"/>
                  <a:gd name="connsiteX0-287" fmla="*/ 950601 w 3490661"/>
                  <a:gd name="connsiteY0-288" fmla="*/ 3082645 h 3082645"/>
                  <a:gd name="connsiteX1-289" fmla="*/ 2525075 w 3490661"/>
                  <a:gd name="connsiteY1-290" fmla="*/ 3082645 h 3082645"/>
                  <a:gd name="connsiteX2-291" fmla="*/ 2679028 w 3490661"/>
                  <a:gd name="connsiteY2-292" fmla="*/ 2993745 h 3082645"/>
                  <a:gd name="connsiteX3-293" fmla="*/ 3466261 w 3490661"/>
                  <a:gd name="connsiteY3-294" fmla="*/ 1630209 h 3082645"/>
                  <a:gd name="connsiteX4-295" fmla="*/ 3466254 w 3490661"/>
                  <a:gd name="connsiteY4-296" fmla="*/ 1452423 h 3082645"/>
                  <a:gd name="connsiteX5-297" fmla="*/ 2679021 w 3490661"/>
                  <a:gd name="connsiteY5-298" fmla="*/ 88887 h 3082645"/>
                  <a:gd name="connsiteX6-299" fmla="*/ 2525051 w 3490661"/>
                  <a:gd name="connsiteY6-300" fmla="*/ 0 h 3082645"/>
                  <a:gd name="connsiteX7-301" fmla="*/ 950576 w 3490661"/>
                  <a:gd name="connsiteY7-302" fmla="*/ 0 h 3082645"/>
                  <a:gd name="connsiteX8-303" fmla="*/ 796623 w 3490661"/>
                  <a:gd name="connsiteY8-304" fmla="*/ 88900 h 3082645"/>
                  <a:gd name="connsiteX9-305" fmla="*/ 9390 w 3490661"/>
                  <a:gd name="connsiteY9-306" fmla="*/ 1452436 h 3082645"/>
                  <a:gd name="connsiteX10-307" fmla="*/ 9398 w 3490661"/>
                  <a:gd name="connsiteY10-308" fmla="*/ 1630223 h 3082645"/>
                  <a:gd name="connsiteX11-309" fmla="*/ 796631 w 3490661"/>
                  <a:gd name="connsiteY11-310" fmla="*/ 2993759 h 3082645"/>
                  <a:gd name="connsiteX12-311" fmla="*/ 950601 w 3490661"/>
                  <a:gd name="connsiteY12-312" fmla="*/ 3082645 h 3082645"/>
                  <a:gd name="connsiteX0-313" fmla="*/ 950601 w 3490661"/>
                  <a:gd name="connsiteY0-314" fmla="*/ 3082645 h 3082645"/>
                  <a:gd name="connsiteX1-315" fmla="*/ 2525075 w 3490661"/>
                  <a:gd name="connsiteY1-316" fmla="*/ 3082645 h 3082645"/>
                  <a:gd name="connsiteX2-317" fmla="*/ 2679028 w 3490661"/>
                  <a:gd name="connsiteY2-318" fmla="*/ 2993745 h 3082645"/>
                  <a:gd name="connsiteX3-319" fmla="*/ 3466261 w 3490661"/>
                  <a:gd name="connsiteY3-320" fmla="*/ 1630209 h 3082645"/>
                  <a:gd name="connsiteX4-321" fmla="*/ 3466254 w 3490661"/>
                  <a:gd name="connsiteY4-322" fmla="*/ 1452423 h 3082645"/>
                  <a:gd name="connsiteX5-323" fmla="*/ 2679021 w 3490661"/>
                  <a:gd name="connsiteY5-324" fmla="*/ 88887 h 3082645"/>
                  <a:gd name="connsiteX6-325" fmla="*/ 2525051 w 3490661"/>
                  <a:gd name="connsiteY6-326" fmla="*/ 0 h 3082645"/>
                  <a:gd name="connsiteX7-327" fmla="*/ 950576 w 3490661"/>
                  <a:gd name="connsiteY7-328" fmla="*/ 0 h 3082645"/>
                  <a:gd name="connsiteX8-329" fmla="*/ 796623 w 3490661"/>
                  <a:gd name="connsiteY8-330" fmla="*/ 88900 h 3082645"/>
                  <a:gd name="connsiteX9-331" fmla="*/ 9390 w 3490661"/>
                  <a:gd name="connsiteY9-332" fmla="*/ 1452436 h 3082645"/>
                  <a:gd name="connsiteX10-333" fmla="*/ 9398 w 3490661"/>
                  <a:gd name="connsiteY10-334" fmla="*/ 1630223 h 3082645"/>
                  <a:gd name="connsiteX11-335" fmla="*/ 796631 w 3490661"/>
                  <a:gd name="connsiteY11-336" fmla="*/ 2993759 h 3082645"/>
                  <a:gd name="connsiteX12-337" fmla="*/ 950601 w 3490661"/>
                  <a:gd name="connsiteY12-338" fmla="*/ 3082645 h 3082645"/>
                  <a:gd name="connsiteX0-339" fmla="*/ 950601 w 3490661"/>
                  <a:gd name="connsiteY0-340" fmla="*/ 3082645 h 3082645"/>
                  <a:gd name="connsiteX1-341" fmla="*/ 2525075 w 3490661"/>
                  <a:gd name="connsiteY1-342" fmla="*/ 3082645 h 3082645"/>
                  <a:gd name="connsiteX2-343" fmla="*/ 2679028 w 3490661"/>
                  <a:gd name="connsiteY2-344" fmla="*/ 2993745 h 3082645"/>
                  <a:gd name="connsiteX3-345" fmla="*/ 3466261 w 3490661"/>
                  <a:gd name="connsiteY3-346" fmla="*/ 1630209 h 3082645"/>
                  <a:gd name="connsiteX4-347" fmla="*/ 3466254 w 3490661"/>
                  <a:gd name="connsiteY4-348" fmla="*/ 1452423 h 3082645"/>
                  <a:gd name="connsiteX5-349" fmla="*/ 2679021 w 3490661"/>
                  <a:gd name="connsiteY5-350" fmla="*/ 88887 h 3082645"/>
                  <a:gd name="connsiteX6-351" fmla="*/ 2525051 w 3490661"/>
                  <a:gd name="connsiteY6-352" fmla="*/ 0 h 3082645"/>
                  <a:gd name="connsiteX7-353" fmla="*/ 950576 w 3490661"/>
                  <a:gd name="connsiteY7-354" fmla="*/ 0 h 3082645"/>
                  <a:gd name="connsiteX8-355" fmla="*/ 796623 w 3490661"/>
                  <a:gd name="connsiteY8-356" fmla="*/ 88900 h 3082645"/>
                  <a:gd name="connsiteX9-357" fmla="*/ 9390 w 3490661"/>
                  <a:gd name="connsiteY9-358" fmla="*/ 1452436 h 3082645"/>
                  <a:gd name="connsiteX10-359" fmla="*/ 9398 w 3490661"/>
                  <a:gd name="connsiteY10-360" fmla="*/ 1630223 h 3082645"/>
                  <a:gd name="connsiteX11-361" fmla="*/ 796631 w 3490661"/>
                  <a:gd name="connsiteY11-362" fmla="*/ 2993759 h 3082645"/>
                  <a:gd name="connsiteX12-363" fmla="*/ 950601 w 3490661"/>
                  <a:gd name="connsiteY12-364" fmla="*/ 3082645 h 3082645"/>
                  <a:gd name="connsiteX0-365" fmla="*/ 950601 w 3490661"/>
                  <a:gd name="connsiteY0-366" fmla="*/ 3082645 h 3082645"/>
                  <a:gd name="connsiteX1-367" fmla="*/ 2525075 w 3490661"/>
                  <a:gd name="connsiteY1-368" fmla="*/ 3082645 h 3082645"/>
                  <a:gd name="connsiteX2-369" fmla="*/ 2679028 w 3490661"/>
                  <a:gd name="connsiteY2-370" fmla="*/ 2993745 h 3082645"/>
                  <a:gd name="connsiteX3-371" fmla="*/ 3466261 w 3490661"/>
                  <a:gd name="connsiteY3-372" fmla="*/ 1630209 h 3082645"/>
                  <a:gd name="connsiteX4-373" fmla="*/ 3466254 w 3490661"/>
                  <a:gd name="connsiteY4-374" fmla="*/ 1452423 h 3082645"/>
                  <a:gd name="connsiteX5-375" fmla="*/ 2679021 w 3490661"/>
                  <a:gd name="connsiteY5-376" fmla="*/ 88887 h 3082645"/>
                  <a:gd name="connsiteX6-377" fmla="*/ 2525051 w 3490661"/>
                  <a:gd name="connsiteY6-378" fmla="*/ 0 h 3082645"/>
                  <a:gd name="connsiteX7-379" fmla="*/ 950576 w 3490661"/>
                  <a:gd name="connsiteY7-380" fmla="*/ 0 h 3082645"/>
                  <a:gd name="connsiteX8-381" fmla="*/ 796623 w 3490661"/>
                  <a:gd name="connsiteY8-382" fmla="*/ 88900 h 3082645"/>
                  <a:gd name="connsiteX9-383" fmla="*/ 9390 w 3490661"/>
                  <a:gd name="connsiteY9-384" fmla="*/ 1452436 h 3082645"/>
                  <a:gd name="connsiteX10-385" fmla="*/ 9398 w 3490661"/>
                  <a:gd name="connsiteY10-386" fmla="*/ 1630223 h 3082645"/>
                  <a:gd name="connsiteX11-387" fmla="*/ 796631 w 3490661"/>
                  <a:gd name="connsiteY11-388" fmla="*/ 2993759 h 3082645"/>
                  <a:gd name="connsiteX12-389" fmla="*/ 950601 w 3490661"/>
                  <a:gd name="connsiteY12-390" fmla="*/ 3082645 h 3082645"/>
                  <a:gd name="connsiteX0-391" fmla="*/ 950601 w 3490661"/>
                  <a:gd name="connsiteY0-392" fmla="*/ 3082645 h 3082645"/>
                  <a:gd name="connsiteX1-393" fmla="*/ 2525075 w 3490661"/>
                  <a:gd name="connsiteY1-394" fmla="*/ 3082645 h 3082645"/>
                  <a:gd name="connsiteX2-395" fmla="*/ 2679028 w 3490661"/>
                  <a:gd name="connsiteY2-396" fmla="*/ 2993745 h 3082645"/>
                  <a:gd name="connsiteX3-397" fmla="*/ 3466261 w 3490661"/>
                  <a:gd name="connsiteY3-398" fmla="*/ 1630209 h 3082645"/>
                  <a:gd name="connsiteX4-399" fmla="*/ 3466254 w 3490661"/>
                  <a:gd name="connsiteY4-400" fmla="*/ 1452423 h 3082645"/>
                  <a:gd name="connsiteX5-401" fmla="*/ 2679021 w 3490661"/>
                  <a:gd name="connsiteY5-402" fmla="*/ 88887 h 3082645"/>
                  <a:gd name="connsiteX6-403" fmla="*/ 2525051 w 3490661"/>
                  <a:gd name="connsiteY6-404" fmla="*/ 0 h 3082645"/>
                  <a:gd name="connsiteX7-405" fmla="*/ 950576 w 3490661"/>
                  <a:gd name="connsiteY7-406" fmla="*/ 0 h 3082645"/>
                  <a:gd name="connsiteX8-407" fmla="*/ 796623 w 3490661"/>
                  <a:gd name="connsiteY8-408" fmla="*/ 88900 h 3082645"/>
                  <a:gd name="connsiteX9-409" fmla="*/ 9390 w 3490661"/>
                  <a:gd name="connsiteY9-410" fmla="*/ 1452436 h 3082645"/>
                  <a:gd name="connsiteX10-411" fmla="*/ 9398 w 3490661"/>
                  <a:gd name="connsiteY10-412" fmla="*/ 1630223 h 3082645"/>
                  <a:gd name="connsiteX11-413" fmla="*/ 796631 w 3490661"/>
                  <a:gd name="connsiteY11-414" fmla="*/ 2993759 h 3082645"/>
                  <a:gd name="connsiteX12-415" fmla="*/ 950601 w 3490661"/>
                  <a:gd name="connsiteY12-416" fmla="*/ 3082645 h 3082645"/>
                  <a:gd name="connsiteX0-417" fmla="*/ 950601 w 3490661"/>
                  <a:gd name="connsiteY0-418" fmla="*/ 3082645 h 3082645"/>
                  <a:gd name="connsiteX1-419" fmla="*/ 2525075 w 3490661"/>
                  <a:gd name="connsiteY1-420" fmla="*/ 3082645 h 3082645"/>
                  <a:gd name="connsiteX2-421" fmla="*/ 2679028 w 3490661"/>
                  <a:gd name="connsiteY2-422" fmla="*/ 2993745 h 3082645"/>
                  <a:gd name="connsiteX3-423" fmla="*/ 3466261 w 3490661"/>
                  <a:gd name="connsiteY3-424" fmla="*/ 1630209 h 3082645"/>
                  <a:gd name="connsiteX4-425" fmla="*/ 3466254 w 3490661"/>
                  <a:gd name="connsiteY4-426" fmla="*/ 1452423 h 3082645"/>
                  <a:gd name="connsiteX5-427" fmla="*/ 2679021 w 3490661"/>
                  <a:gd name="connsiteY5-428" fmla="*/ 88887 h 3082645"/>
                  <a:gd name="connsiteX6-429" fmla="*/ 2525051 w 3490661"/>
                  <a:gd name="connsiteY6-430" fmla="*/ 0 h 3082645"/>
                  <a:gd name="connsiteX7-431" fmla="*/ 950576 w 3490661"/>
                  <a:gd name="connsiteY7-432" fmla="*/ 0 h 3082645"/>
                  <a:gd name="connsiteX8-433" fmla="*/ 796623 w 3490661"/>
                  <a:gd name="connsiteY8-434" fmla="*/ 88900 h 3082645"/>
                  <a:gd name="connsiteX9-435" fmla="*/ 9390 w 3490661"/>
                  <a:gd name="connsiteY9-436" fmla="*/ 1452436 h 3082645"/>
                  <a:gd name="connsiteX10-437" fmla="*/ 9398 w 3490661"/>
                  <a:gd name="connsiteY10-438" fmla="*/ 1630223 h 3082645"/>
                  <a:gd name="connsiteX11-439" fmla="*/ 796631 w 3490661"/>
                  <a:gd name="connsiteY11-440" fmla="*/ 2993759 h 3082645"/>
                  <a:gd name="connsiteX12-441" fmla="*/ 950601 w 3490661"/>
                  <a:gd name="connsiteY12-442" fmla="*/ 3082645 h 3082645"/>
                  <a:gd name="connsiteX0-443" fmla="*/ 950603 w 3490663"/>
                  <a:gd name="connsiteY0-444" fmla="*/ 3082645 h 3082645"/>
                  <a:gd name="connsiteX1-445" fmla="*/ 2525077 w 3490663"/>
                  <a:gd name="connsiteY1-446" fmla="*/ 3082645 h 3082645"/>
                  <a:gd name="connsiteX2-447" fmla="*/ 2679030 w 3490663"/>
                  <a:gd name="connsiteY2-448" fmla="*/ 2993745 h 3082645"/>
                  <a:gd name="connsiteX3-449" fmla="*/ 3466263 w 3490663"/>
                  <a:gd name="connsiteY3-450" fmla="*/ 1630209 h 3082645"/>
                  <a:gd name="connsiteX4-451" fmla="*/ 3466256 w 3490663"/>
                  <a:gd name="connsiteY4-452" fmla="*/ 1452423 h 3082645"/>
                  <a:gd name="connsiteX5-453" fmla="*/ 2679023 w 3490663"/>
                  <a:gd name="connsiteY5-454" fmla="*/ 88887 h 3082645"/>
                  <a:gd name="connsiteX6-455" fmla="*/ 2525053 w 3490663"/>
                  <a:gd name="connsiteY6-456" fmla="*/ 0 h 3082645"/>
                  <a:gd name="connsiteX7-457" fmla="*/ 950578 w 3490663"/>
                  <a:gd name="connsiteY7-458" fmla="*/ 0 h 3082645"/>
                  <a:gd name="connsiteX8-459" fmla="*/ 796625 w 3490663"/>
                  <a:gd name="connsiteY8-460" fmla="*/ 88900 h 3082645"/>
                  <a:gd name="connsiteX9-461" fmla="*/ 9392 w 3490663"/>
                  <a:gd name="connsiteY9-462" fmla="*/ 1452436 h 3082645"/>
                  <a:gd name="connsiteX10-463" fmla="*/ 9400 w 3490663"/>
                  <a:gd name="connsiteY10-464" fmla="*/ 1630223 h 3082645"/>
                  <a:gd name="connsiteX11-465" fmla="*/ 796633 w 3490663"/>
                  <a:gd name="connsiteY11-466" fmla="*/ 2993759 h 3082645"/>
                  <a:gd name="connsiteX12-467" fmla="*/ 950603 w 3490663"/>
                  <a:gd name="connsiteY12-468" fmla="*/ 3082645 h 3082645"/>
                  <a:gd name="connsiteX0-469" fmla="*/ 965611 w 3505671"/>
                  <a:gd name="connsiteY0-470" fmla="*/ 3082645 h 3082645"/>
                  <a:gd name="connsiteX1-471" fmla="*/ 2540085 w 3505671"/>
                  <a:gd name="connsiteY1-472" fmla="*/ 3082645 h 3082645"/>
                  <a:gd name="connsiteX2-473" fmla="*/ 2694038 w 3505671"/>
                  <a:gd name="connsiteY2-474" fmla="*/ 2993745 h 3082645"/>
                  <a:gd name="connsiteX3-475" fmla="*/ 3481271 w 3505671"/>
                  <a:gd name="connsiteY3-476" fmla="*/ 1630209 h 3082645"/>
                  <a:gd name="connsiteX4-477" fmla="*/ 3481264 w 3505671"/>
                  <a:gd name="connsiteY4-478" fmla="*/ 1452423 h 3082645"/>
                  <a:gd name="connsiteX5-479" fmla="*/ 2694031 w 3505671"/>
                  <a:gd name="connsiteY5-480" fmla="*/ 88887 h 3082645"/>
                  <a:gd name="connsiteX6-481" fmla="*/ 2540061 w 3505671"/>
                  <a:gd name="connsiteY6-482" fmla="*/ 0 h 3082645"/>
                  <a:gd name="connsiteX7-483" fmla="*/ 965586 w 3505671"/>
                  <a:gd name="connsiteY7-484" fmla="*/ 0 h 3082645"/>
                  <a:gd name="connsiteX8-485" fmla="*/ 811633 w 3505671"/>
                  <a:gd name="connsiteY8-486" fmla="*/ 88900 h 3082645"/>
                  <a:gd name="connsiteX9-487" fmla="*/ 24400 w 3505671"/>
                  <a:gd name="connsiteY9-488" fmla="*/ 1452436 h 3082645"/>
                  <a:gd name="connsiteX10-489" fmla="*/ 24408 w 3505671"/>
                  <a:gd name="connsiteY10-490" fmla="*/ 1630223 h 3082645"/>
                  <a:gd name="connsiteX11-491" fmla="*/ 811641 w 3505671"/>
                  <a:gd name="connsiteY11-492" fmla="*/ 2993759 h 3082645"/>
                  <a:gd name="connsiteX12-493" fmla="*/ 965611 w 3505671"/>
                  <a:gd name="connsiteY12-494" fmla="*/ 3082645 h 3082645"/>
                  <a:gd name="connsiteX0-495" fmla="*/ 965611 w 3505671"/>
                  <a:gd name="connsiteY0-496" fmla="*/ 3082645 h 3082645"/>
                  <a:gd name="connsiteX1-497" fmla="*/ 2540085 w 3505671"/>
                  <a:gd name="connsiteY1-498" fmla="*/ 3082645 h 3082645"/>
                  <a:gd name="connsiteX2-499" fmla="*/ 2694038 w 3505671"/>
                  <a:gd name="connsiteY2-500" fmla="*/ 2993745 h 3082645"/>
                  <a:gd name="connsiteX3-501" fmla="*/ 3481271 w 3505671"/>
                  <a:gd name="connsiteY3-502" fmla="*/ 1630209 h 3082645"/>
                  <a:gd name="connsiteX4-503" fmla="*/ 3481264 w 3505671"/>
                  <a:gd name="connsiteY4-504" fmla="*/ 1452423 h 3082645"/>
                  <a:gd name="connsiteX5-505" fmla="*/ 2694031 w 3505671"/>
                  <a:gd name="connsiteY5-506" fmla="*/ 88887 h 3082645"/>
                  <a:gd name="connsiteX6-507" fmla="*/ 2540061 w 3505671"/>
                  <a:gd name="connsiteY6-508" fmla="*/ 0 h 3082645"/>
                  <a:gd name="connsiteX7-509" fmla="*/ 965586 w 3505671"/>
                  <a:gd name="connsiteY7-510" fmla="*/ 0 h 3082645"/>
                  <a:gd name="connsiteX8-511" fmla="*/ 811633 w 3505671"/>
                  <a:gd name="connsiteY8-512" fmla="*/ 88900 h 3082645"/>
                  <a:gd name="connsiteX9-513" fmla="*/ 24400 w 3505671"/>
                  <a:gd name="connsiteY9-514" fmla="*/ 1452436 h 3082645"/>
                  <a:gd name="connsiteX10-515" fmla="*/ 24408 w 3505671"/>
                  <a:gd name="connsiteY10-516" fmla="*/ 1630223 h 3082645"/>
                  <a:gd name="connsiteX11-517" fmla="*/ 811641 w 3505671"/>
                  <a:gd name="connsiteY11-518" fmla="*/ 2993759 h 3082645"/>
                  <a:gd name="connsiteX12-519" fmla="*/ 965611 w 3505671"/>
                  <a:gd name="connsiteY12-520" fmla="*/ 3082645 h 3082645"/>
                  <a:gd name="connsiteX0-521" fmla="*/ 965611 w 3505671"/>
                  <a:gd name="connsiteY0-522" fmla="*/ 3082645 h 3082645"/>
                  <a:gd name="connsiteX1-523" fmla="*/ 2540085 w 3505671"/>
                  <a:gd name="connsiteY1-524" fmla="*/ 3082645 h 3082645"/>
                  <a:gd name="connsiteX2-525" fmla="*/ 2694038 w 3505671"/>
                  <a:gd name="connsiteY2-526" fmla="*/ 2993745 h 3082645"/>
                  <a:gd name="connsiteX3-527" fmla="*/ 3481271 w 3505671"/>
                  <a:gd name="connsiteY3-528" fmla="*/ 1630209 h 3082645"/>
                  <a:gd name="connsiteX4-529" fmla="*/ 3481264 w 3505671"/>
                  <a:gd name="connsiteY4-530" fmla="*/ 1452423 h 3082645"/>
                  <a:gd name="connsiteX5-531" fmla="*/ 2694031 w 3505671"/>
                  <a:gd name="connsiteY5-532" fmla="*/ 88887 h 3082645"/>
                  <a:gd name="connsiteX6-533" fmla="*/ 2540061 w 3505671"/>
                  <a:gd name="connsiteY6-534" fmla="*/ 0 h 3082645"/>
                  <a:gd name="connsiteX7-535" fmla="*/ 965586 w 3505671"/>
                  <a:gd name="connsiteY7-536" fmla="*/ 0 h 3082645"/>
                  <a:gd name="connsiteX8-537" fmla="*/ 811633 w 3505671"/>
                  <a:gd name="connsiteY8-538" fmla="*/ 88900 h 3082645"/>
                  <a:gd name="connsiteX9-539" fmla="*/ 24400 w 3505671"/>
                  <a:gd name="connsiteY9-540" fmla="*/ 1452436 h 3082645"/>
                  <a:gd name="connsiteX10-541" fmla="*/ 24408 w 3505671"/>
                  <a:gd name="connsiteY10-542" fmla="*/ 1630223 h 3082645"/>
                  <a:gd name="connsiteX11-543" fmla="*/ 811641 w 3505671"/>
                  <a:gd name="connsiteY11-544" fmla="*/ 2993759 h 3082645"/>
                  <a:gd name="connsiteX12-545" fmla="*/ 965611 w 3505671"/>
                  <a:gd name="connsiteY12-546" fmla="*/ 3082645 h 3082645"/>
                  <a:gd name="connsiteX0-547" fmla="*/ 965611 w 3505671"/>
                  <a:gd name="connsiteY0-548" fmla="*/ 3082645 h 3082645"/>
                  <a:gd name="connsiteX1-549" fmla="*/ 2540085 w 3505671"/>
                  <a:gd name="connsiteY1-550" fmla="*/ 3082645 h 3082645"/>
                  <a:gd name="connsiteX2-551" fmla="*/ 2694038 w 3505671"/>
                  <a:gd name="connsiteY2-552" fmla="*/ 2993745 h 3082645"/>
                  <a:gd name="connsiteX3-553" fmla="*/ 3481271 w 3505671"/>
                  <a:gd name="connsiteY3-554" fmla="*/ 1630209 h 3082645"/>
                  <a:gd name="connsiteX4-555" fmla="*/ 3481264 w 3505671"/>
                  <a:gd name="connsiteY4-556" fmla="*/ 1452423 h 3082645"/>
                  <a:gd name="connsiteX5-557" fmla="*/ 2694031 w 3505671"/>
                  <a:gd name="connsiteY5-558" fmla="*/ 88887 h 3082645"/>
                  <a:gd name="connsiteX6-559" fmla="*/ 2540061 w 3505671"/>
                  <a:gd name="connsiteY6-560" fmla="*/ 0 h 3082645"/>
                  <a:gd name="connsiteX7-561" fmla="*/ 965586 w 3505671"/>
                  <a:gd name="connsiteY7-562" fmla="*/ 0 h 3082645"/>
                  <a:gd name="connsiteX8-563" fmla="*/ 811633 w 3505671"/>
                  <a:gd name="connsiteY8-564" fmla="*/ 88900 h 3082645"/>
                  <a:gd name="connsiteX9-565" fmla="*/ 24400 w 3505671"/>
                  <a:gd name="connsiteY9-566" fmla="*/ 1452436 h 3082645"/>
                  <a:gd name="connsiteX10-567" fmla="*/ 24408 w 3505671"/>
                  <a:gd name="connsiteY10-568" fmla="*/ 1630223 h 3082645"/>
                  <a:gd name="connsiteX11-569" fmla="*/ 811641 w 3505671"/>
                  <a:gd name="connsiteY11-570" fmla="*/ 2993759 h 3082645"/>
                  <a:gd name="connsiteX12-571" fmla="*/ 965611 w 3505671"/>
                  <a:gd name="connsiteY12-572" fmla="*/ 3082645 h 308264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Lst>
                <a:rect l="l" t="t" r="r" b="b"/>
                <a:pathLst>
                  <a:path w="3505671" h="3082645">
                    <a:moveTo>
                      <a:pt x="965611" y="3082645"/>
                    </a:moveTo>
                    <a:cubicBezTo>
                      <a:pt x="1030690" y="3082645"/>
                      <a:pt x="2475006" y="3082646"/>
                      <a:pt x="2540085" y="3082645"/>
                    </a:cubicBezTo>
                    <a:cubicBezTo>
                      <a:pt x="2605164" y="3082646"/>
                      <a:pt x="2661499" y="3050107"/>
                      <a:pt x="2694038" y="2993745"/>
                    </a:cubicBezTo>
                    <a:cubicBezTo>
                      <a:pt x="2726578" y="2937386"/>
                      <a:pt x="3448731" y="1686570"/>
                      <a:pt x="3481271" y="1630209"/>
                    </a:cubicBezTo>
                    <a:cubicBezTo>
                      <a:pt x="3513810" y="1573850"/>
                      <a:pt x="3513803" y="1508784"/>
                      <a:pt x="3481264" y="1452423"/>
                    </a:cubicBezTo>
                    <a:cubicBezTo>
                      <a:pt x="3448724" y="1396064"/>
                      <a:pt x="2726570" y="145248"/>
                      <a:pt x="2694031" y="88887"/>
                    </a:cubicBezTo>
                    <a:cubicBezTo>
                      <a:pt x="2661492" y="32528"/>
                      <a:pt x="2605139" y="1"/>
                      <a:pt x="2540061" y="0"/>
                    </a:cubicBezTo>
                    <a:cubicBezTo>
                      <a:pt x="2474982" y="1"/>
                      <a:pt x="1030665" y="1"/>
                      <a:pt x="965586" y="0"/>
                    </a:cubicBezTo>
                    <a:cubicBezTo>
                      <a:pt x="900507" y="1"/>
                      <a:pt x="844173" y="32540"/>
                      <a:pt x="811633" y="88900"/>
                    </a:cubicBezTo>
                    <a:cubicBezTo>
                      <a:pt x="779094" y="145261"/>
                      <a:pt x="56940" y="1396077"/>
                      <a:pt x="24400" y="1452436"/>
                    </a:cubicBezTo>
                    <a:cubicBezTo>
                      <a:pt x="-8139" y="1508797"/>
                      <a:pt x="-8132" y="1573863"/>
                      <a:pt x="24408" y="1630223"/>
                    </a:cubicBezTo>
                    <a:cubicBezTo>
                      <a:pt x="56947" y="1686584"/>
                      <a:pt x="779101" y="2937400"/>
                      <a:pt x="811641" y="2993759"/>
                    </a:cubicBezTo>
                    <a:cubicBezTo>
                      <a:pt x="844180" y="3050120"/>
                      <a:pt x="900532" y="3082645"/>
                      <a:pt x="965611" y="3082645"/>
                    </a:cubicBezTo>
                    <a:close/>
                  </a:path>
                </a:pathLst>
              </a:custGeom>
              <a:gradFill>
                <a:gsLst>
                  <a:gs pos="100000">
                    <a:schemeClr val="accent2">
                      <a:alpha val="100000"/>
                    </a:schemeClr>
                  </a:gs>
                  <a:gs pos="0">
                    <a:schemeClr val="accent2">
                      <a:lumMod val="60000"/>
                      <a:lumOff val="40000"/>
                      <a:alpha val="100000"/>
                    </a:schemeClr>
                  </a:gs>
                </a:gsLst>
                <a:lin ang="5400000" scaled="0"/>
              </a:gradFill>
              <a:ln>
                <a:noFill/>
              </a:ln>
              <a:effectLst/>
            </p:spPr>
            <p:style>
              <a:lnRef idx="2">
                <a:schemeClr val="accent1">
                  <a:lumMod val="75000"/>
                </a:schemeClr>
              </a:lnRef>
              <a:fillRef idx="1">
                <a:schemeClr val="accent1"/>
              </a:fillRef>
              <a:effectRef idx="0">
                <a:srgbClr val="FFFFFF"/>
              </a:effectRef>
              <a:fontRef idx="minor">
                <a:schemeClr val="lt1"/>
              </a:fontRef>
            </p:style>
            <p:txBody>
              <a:bodyPr rot="0" spcFirstLastPara="0" vertOverflow="overflow" horzOverflow="overflow" vert="horz" wrap="square" lIns="91440" tIns="45720" rIns="91440" bIns="9017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sz="1600" b="1">
                  <a:solidFill>
                    <a:schemeClr val="lt1"/>
                  </a:solidFill>
                  <a:latin typeface="微软雅黑" panose="020B0503020204020204" charset="-122"/>
                  <a:ea typeface="微软雅黑" panose="020B0503020204020204" charset="-122"/>
                  <a:sym typeface="+mn-ea"/>
                </a:endParaRPr>
              </a:p>
            </p:txBody>
          </p:sp>
          <p:pic>
            <p:nvPicPr>
              <p:cNvPr id="33" name="图片 14" descr="343439383331313b343532303033303bd2d1b9bad3a6d3c3"/>
              <p:cNvPicPr>
                <a:picLocks noChangeAspect="1"/>
              </p:cNvPicPr>
              <p:nvPr>
                <p:custDataLst>
                  <p:tags r:id="rId35"/>
                </p:custDataLst>
              </p:nvPr>
            </p:nvPicPr>
            <p:blipFill>
              <a:blip r:embed="rId36">
                <a:extLst>
                  <a:ext uri="{96DAC541-7B7A-43D3-8B79-37D633B846F1}">
                    <asvg:svgBlip xmlns:asvg="http://schemas.microsoft.com/office/drawing/2016/SVG/main" r:embed="rId37"/>
                  </a:ext>
                </a:extLst>
              </a:blip>
              <a:stretch>
                <a:fillRect/>
              </a:stretch>
            </p:blipFill>
            <p:spPr>
              <a:xfrm>
                <a:off x="11809" y="7047"/>
                <a:ext cx="272" cy="272"/>
              </a:xfrm>
              <a:prstGeom prst="rect">
                <a:avLst/>
              </a:prstGeom>
            </p:spPr>
          </p:pic>
        </p:grpSp>
      </p:grpSp>
      <p:sp>
        <p:nvSpPr>
          <p:cNvPr id="7" name="圆角矩形 6"/>
          <p:cNvSpPr/>
          <p:nvPr>
            <p:custDataLst>
              <p:tags r:id="rId38"/>
            </p:custDataLst>
          </p:nvPr>
        </p:nvSpPr>
        <p:spPr>
          <a:xfrm>
            <a:off x="4956539" y="2211075"/>
            <a:ext cx="1678374" cy="1678374"/>
          </a:xfrm>
          <a:prstGeom prst="roundRect">
            <a:avLst>
              <a:gd name="adj" fmla="val 26744"/>
            </a:avLst>
          </a:prstGeom>
          <a:gradFill>
            <a:gsLst>
              <a:gs pos="0">
                <a:schemeClr val="accent1">
                  <a:alpha val="17000"/>
                </a:schemeClr>
              </a:gs>
              <a:gs pos="100000">
                <a:schemeClr val="accent1">
                  <a:alpha val="23000"/>
                </a:schemeClr>
              </a:gs>
            </a:gsLst>
            <a:lin ang="16200000" scaled="0"/>
          </a:gra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9" name="圆角矩形 8"/>
          <p:cNvSpPr/>
          <p:nvPr>
            <p:custDataLst>
              <p:tags r:id="rId39"/>
            </p:custDataLst>
          </p:nvPr>
        </p:nvSpPr>
        <p:spPr>
          <a:xfrm rot="2700000">
            <a:off x="4641050" y="1895587"/>
            <a:ext cx="2309352" cy="2309352"/>
          </a:xfrm>
          <a:prstGeom prst="roundRect">
            <a:avLst>
              <a:gd name="adj" fmla="val 26744"/>
            </a:avLst>
          </a:prstGeom>
          <a:noFill/>
          <a:ln w="38100">
            <a:gradFill>
              <a:gsLst>
                <a:gs pos="100000">
                  <a:schemeClr val="accent1">
                    <a:alpha val="25000"/>
                  </a:schemeClr>
                </a:gs>
                <a:gs pos="0">
                  <a:schemeClr val="accent1">
                    <a:alpha val="28000"/>
                  </a:schemeClr>
                </a:gs>
              </a:gsLst>
              <a:lin ang="19560000" scaled="1"/>
            </a:gra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14" name="圆角矩形 13"/>
          <p:cNvSpPr/>
          <p:nvPr>
            <p:custDataLst>
              <p:tags r:id="rId40"/>
            </p:custDataLst>
          </p:nvPr>
        </p:nvSpPr>
        <p:spPr>
          <a:xfrm rot="2700000">
            <a:off x="4526154" y="1780690"/>
            <a:ext cx="2539144" cy="2539144"/>
          </a:xfrm>
          <a:prstGeom prst="roundRect">
            <a:avLst>
              <a:gd name="adj" fmla="val 26744"/>
            </a:avLst>
          </a:prstGeom>
          <a:noFill/>
          <a:ln w="12700">
            <a:gradFill>
              <a:gsLst>
                <a:gs pos="100000">
                  <a:schemeClr val="accent1">
                    <a:alpha val="54000"/>
                  </a:schemeClr>
                </a:gs>
                <a:gs pos="0">
                  <a:schemeClr val="accent1">
                    <a:alpha val="55000"/>
                  </a:schemeClr>
                </a:gs>
              </a:gsLst>
              <a:lin ang="19560000" scaled="1"/>
            </a:gradFill>
            <a:prstDash val="dash"/>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23" name="任意多边形 22"/>
          <p:cNvSpPr/>
          <p:nvPr>
            <p:custDataLst>
              <p:tags r:id="rId41"/>
            </p:custDataLst>
          </p:nvPr>
        </p:nvSpPr>
        <p:spPr>
          <a:xfrm>
            <a:off x="4794034" y="2049205"/>
            <a:ext cx="2002115" cy="2002115"/>
          </a:xfrm>
          <a:custGeom>
            <a:avLst/>
            <a:gdLst/>
            <a:ahLst/>
            <a:cxnLst>
              <a:cxn ang="3">
                <a:pos x="hc" y="t"/>
              </a:cxn>
              <a:cxn ang="cd2">
                <a:pos x="l" y="vc"/>
              </a:cxn>
              <a:cxn ang="cd4">
                <a:pos x="hc" y="b"/>
              </a:cxn>
              <a:cxn ang="0">
                <a:pos x="r" y="vc"/>
              </a:cxn>
            </a:cxnLst>
            <a:rect l="l" t="t" r="r" b="b"/>
            <a:pathLst>
              <a:path w="4096" h="4096">
                <a:moveTo>
                  <a:pt x="2048" y="0"/>
                </a:moveTo>
                <a:cubicBezTo>
                  <a:pt x="2283" y="0"/>
                  <a:pt x="2518" y="90"/>
                  <a:pt x="2697" y="269"/>
                </a:cubicBezTo>
                <a:lnTo>
                  <a:pt x="3827" y="1398"/>
                </a:lnTo>
                <a:cubicBezTo>
                  <a:pt x="4185" y="1757"/>
                  <a:pt x="4185" y="2339"/>
                  <a:pt x="3827" y="2697"/>
                </a:cubicBezTo>
                <a:lnTo>
                  <a:pt x="2697" y="3827"/>
                </a:lnTo>
                <a:cubicBezTo>
                  <a:pt x="2339" y="4185"/>
                  <a:pt x="1757" y="4185"/>
                  <a:pt x="1398" y="3827"/>
                </a:cubicBezTo>
                <a:lnTo>
                  <a:pt x="269" y="2697"/>
                </a:lnTo>
                <a:cubicBezTo>
                  <a:pt x="-90" y="2339"/>
                  <a:pt x="-90" y="1757"/>
                  <a:pt x="269" y="1398"/>
                </a:cubicBezTo>
                <a:lnTo>
                  <a:pt x="1398" y="269"/>
                </a:lnTo>
                <a:cubicBezTo>
                  <a:pt x="1578" y="90"/>
                  <a:pt x="1813" y="0"/>
                  <a:pt x="2048" y="0"/>
                </a:cubicBezTo>
                <a:close/>
              </a:path>
            </a:pathLst>
          </a:custGeom>
          <a:gradFill>
            <a:gsLst>
              <a:gs pos="0">
                <a:schemeClr val="accent1">
                  <a:alpha val="100000"/>
                </a:schemeClr>
              </a:gs>
              <a:gs pos="100000">
                <a:schemeClr val="accent1">
                  <a:lumMod val="80000"/>
                  <a:lumOff val="20000"/>
                  <a:alpha val="100000"/>
                </a:schemeClr>
              </a:gs>
            </a:gsLst>
            <a:lin ang="13500000"/>
          </a:gradFill>
          <a:ln>
            <a:noFill/>
          </a:ln>
          <a:effectLst>
            <a:outerShdw blurRad="215900" dist="114300" dir="5400000" algn="t"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360045" tIns="323850" rIns="360045" bIns="288290" numCol="1" spcCol="0" rtlCol="0" fromWordArt="0" anchor="ctr" anchorCtr="0" forceAA="0" compatLnSpc="1">
            <a:noAutofit/>
          </a:bodyPr>
          <a:lstStyle/>
          <a:p>
            <a:pPr lvl="0" indent="0" algn="ctr" fontAlgn="auto">
              <a:lnSpc>
                <a:spcPts val="4000"/>
              </a:lnSpc>
              <a:spcBef>
                <a:spcPct val="0"/>
              </a:spcBef>
              <a:spcAft>
                <a:spcPct val="0"/>
              </a:spcAft>
              <a:buClrTx/>
              <a:buSzTx/>
              <a:buFontTx/>
            </a:pPr>
            <a:r>
              <a:rPr lang="zh-CN" altLang="en-US" sz="2400" b="1" dirty="0">
                <a:solidFill>
                  <a:schemeClr val="lt1">
                    <a:lumMod val="100000"/>
                  </a:schemeClr>
                </a:solidFill>
                <a:uFillTx/>
                <a:latin typeface="微软雅黑" panose="020B0503020204020204" charset="-122"/>
                <a:ea typeface="微软雅黑" panose="020B0503020204020204" charset="-122"/>
                <a:cs typeface="+mn-ea"/>
                <a:sym typeface="+mn-ea"/>
              </a:rPr>
              <a:t>数据新闻的真实性</a:t>
            </a:r>
            <a:endParaRPr lang="zh-CN" altLang="en-US" sz="2400" b="1" dirty="0">
              <a:solidFill>
                <a:schemeClr val="lt1">
                  <a:lumMod val="100000"/>
                </a:schemeClr>
              </a:solidFill>
              <a:uFillTx/>
              <a:latin typeface="微软雅黑" panose="020B0503020204020204" charset="-122"/>
              <a:ea typeface="微软雅黑" panose="020B0503020204020204" charset="-122"/>
              <a:cs typeface="+mn-ea"/>
              <a:sym typeface="+mn-ea"/>
            </a:endParaRPr>
          </a:p>
        </p:txBody>
      </p:sp>
      <p:grpSp>
        <p:nvGrpSpPr>
          <p:cNvPr id="10" name="组合 9"/>
          <p:cNvGrpSpPr/>
          <p:nvPr/>
        </p:nvGrpSpPr>
        <p:grpSpPr>
          <a:xfrm>
            <a:off x="298450" y="240665"/>
            <a:ext cx="7024370" cy="743555"/>
            <a:chOff x="273050" y="421670"/>
            <a:chExt cx="2438400" cy="743555"/>
          </a:xfrm>
        </p:grpSpPr>
        <p:sp>
          <p:nvSpPr>
            <p:cNvPr id="17" name="文本框 16"/>
            <p:cNvSpPr txBox="1"/>
            <p:nvPr/>
          </p:nvSpPr>
          <p:spPr>
            <a:xfrm>
              <a:off x="273050" y="421670"/>
              <a:ext cx="2438400" cy="706755"/>
            </a:xfrm>
            <a:prstGeom prst="rect">
              <a:avLst/>
            </a:prstGeom>
            <a:noFill/>
          </p:spPr>
          <p:txBody>
            <a:bodyPr wrap="square" rtlCol="0">
              <a:spAutoFit/>
            </a:bodyPr>
            <a:p>
              <a:r>
                <a:rPr lang="en-US" altLang="zh-CN" sz="4000" dirty="0">
                  <a:solidFill>
                    <a:srgbClr val="027FFD"/>
                  </a:solidFill>
                  <a:latin typeface="汉仪力量黑简" panose="00020600040101010101" charset="-122"/>
                  <a:ea typeface="汉仪力量黑简" panose="00020600040101010101" charset="-122"/>
                  <a:cs typeface="汉仪力量黑简" panose="00020600040101010101" charset="-122"/>
                  <a:sym typeface="汉仪力量黑简" panose="00020600040101010101" charset="-122"/>
                </a:rPr>
                <a:t>08 </a:t>
              </a:r>
              <a:r>
                <a:rPr lang="zh-CN" altLang="en-US" sz="4000" dirty="0">
                  <a:solidFill>
                    <a:srgbClr val="027FFD"/>
                  </a:solidFill>
                  <a:latin typeface="汉仪力量黑简" panose="00020600040101010101" charset="-122"/>
                  <a:ea typeface="汉仪力量黑简" panose="00020600040101010101" charset="-122"/>
                  <a:cs typeface="汉仪力量黑简" panose="00020600040101010101" charset="-122"/>
                  <a:sym typeface="汉仪力量黑简" panose="00020600040101010101" charset="-122"/>
                </a:rPr>
                <a:t>数据新闻的未来</a:t>
              </a:r>
              <a:endParaRPr lang="zh-CN" altLang="en-US" sz="4000" dirty="0">
                <a:solidFill>
                  <a:srgbClr val="027FFD"/>
                </a:solidFill>
                <a:latin typeface="汉仪力量黑简" panose="00020600040101010101" charset="-122"/>
                <a:ea typeface="汉仪力量黑简" panose="00020600040101010101" charset="-122"/>
                <a:cs typeface="汉仪力量黑简" panose="00020600040101010101" charset="-122"/>
                <a:sym typeface="汉仪力量黑简" panose="00020600040101010101" charset="-122"/>
              </a:endParaRPr>
            </a:p>
          </p:txBody>
        </p:sp>
        <p:cxnSp>
          <p:nvCxnSpPr>
            <p:cNvPr id="22" name="直接连接符 21"/>
            <p:cNvCxnSpPr/>
            <p:nvPr/>
          </p:nvCxnSpPr>
          <p:spPr>
            <a:xfrm>
              <a:off x="279400" y="1165225"/>
              <a:ext cx="237490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sp>
        <p:nvSpPr>
          <p:cNvPr id="35" name="文本框 34"/>
          <p:cNvSpPr txBox="1"/>
          <p:nvPr/>
        </p:nvSpPr>
        <p:spPr>
          <a:xfrm>
            <a:off x="6810375" y="1361440"/>
            <a:ext cx="4064000" cy="914400"/>
          </a:xfrm>
          <a:prstGeom prst="rect">
            <a:avLst/>
          </a:prstGeom>
        </p:spPr>
        <p:txBody>
          <a:bodyPr wrap="square" lIns="0" tIns="0" rIns="0" bIns="0" rtlCol="0" anchor="t">
            <a:noAutofit/>
          </a:bodyPr>
          <a:p>
            <a:pPr marL="0" lvl="1" indent="0" algn="ctr">
              <a:lnSpc>
                <a:spcPts val="8570"/>
              </a:lnSpc>
              <a:spcBef>
                <a:spcPct val="0"/>
              </a:spcBef>
            </a:pPr>
            <a:endParaRPr lang="en-US" altLang="en-US" sz="4055" b="1" spc="492">
              <a:solidFill>
                <a:srgbClr val="FFFFFF"/>
              </a:solidFill>
              <a:latin typeface="微软雅黑" panose="020B0503020204020204" charset="-122"/>
              <a:ea typeface="微软雅黑" panose="020B0503020204020204" charset="-122"/>
              <a:cs typeface="Arial" panose="020B0604020202020204" pitchFamily="34" charset="0"/>
              <a:sym typeface="思源黑体 Heavy" panose="020B0A00000000000000" charset="-122"/>
            </a:endParaRPr>
          </a:p>
        </p:txBody>
      </p:sp>
    </p:spTree>
  </p:cSld>
  <p:clrMapOvr>
    <a:masterClrMapping/>
  </p:clrMapOvr>
  <mc:AlternateContent xmlns:mc="http://schemas.openxmlformats.org/markup-compatibility/2006">
    <mc:Choice xmlns:p14="http://schemas.microsoft.com/office/powerpoint/2010/main" Requires="p14">
      <p:transition spd="slow" p14:dur="1399" advTm="5000"/>
    </mc:Choice>
    <mc:Fallback>
      <p:transition spd="slow" advTm="500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11811000" y="6108526"/>
            <a:ext cx="381000" cy="190674"/>
          </a:xfrm>
          <a:prstGeom prst="rect">
            <a:avLst/>
          </a:prstGeom>
          <a:solidFill>
            <a:srgbClr val="027F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思源黑体 CN Bold" panose="020B0800000000000000" pitchFamily="34" charset="-122"/>
              <a:ea typeface="思源黑体 CN Bold" panose="020B0800000000000000" pitchFamily="34" charset="-122"/>
            </a:endParaRPr>
          </a:p>
        </p:txBody>
      </p:sp>
      <p:sp>
        <p:nvSpPr>
          <p:cNvPr id="1082" name="圆角矩形 1081"/>
          <p:cNvSpPr/>
          <p:nvPr/>
        </p:nvSpPr>
        <p:spPr>
          <a:xfrm>
            <a:off x="6546215" y="1616710"/>
            <a:ext cx="3351530" cy="451485"/>
          </a:xfrm>
          <a:prstGeom prst="roundRect">
            <a:avLst>
              <a:gd name="adj" fmla="val 50000"/>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2400" b="1">
                <a:latin typeface="微软雅黑" panose="020B0503020204020204" charset="-122"/>
                <a:ea typeface="微软雅黑" panose="020B0503020204020204" charset="-122"/>
              </a:rPr>
              <a:t>数据新闻生产的技巧</a:t>
            </a:r>
            <a:endParaRPr lang="zh-CN" altLang="en-US" sz="2400" b="1">
              <a:latin typeface="微软雅黑" panose="020B0503020204020204" charset="-122"/>
              <a:ea typeface="微软雅黑" panose="020B0503020204020204" charset="-122"/>
            </a:endParaRPr>
          </a:p>
        </p:txBody>
      </p:sp>
      <p:sp>
        <p:nvSpPr>
          <p:cNvPr id="3" name="Freeform 2"/>
          <p:cNvSpPr/>
          <p:nvPr/>
        </p:nvSpPr>
        <p:spPr>
          <a:xfrm>
            <a:off x="939502" y="1718310"/>
            <a:ext cx="4623371" cy="4114800"/>
          </a:xfrm>
          <a:custGeom>
            <a:avLst/>
            <a:gdLst/>
            <a:ahLst/>
            <a:cxnLst/>
            <a:rect l="l" t="t" r="r" b="b"/>
            <a:pathLst>
              <a:path w="4623371" h="4114800">
                <a:moveTo>
                  <a:pt x="0" y="0"/>
                </a:moveTo>
                <a:lnTo>
                  <a:pt x="4623371" y="0"/>
                </a:lnTo>
                <a:lnTo>
                  <a:pt x="4623371" y="4114800"/>
                </a:lnTo>
                <a:lnTo>
                  <a:pt x="0" y="4114800"/>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sp>
        <p:nvSpPr>
          <p:cNvPr id="29" name="Rectangle 11"/>
          <p:cNvSpPr/>
          <p:nvPr/>
        </p:nvSpPr>
        <p:spPr>
          <a:xfrm>
            <a:off x="6546215" y="2467610"/>
            <a:ext cx="4309745" cy="3365500"/>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342900" indent="-342900" algn="l">
              <a:lnSpc>
                <a:spcPct val="200000"/>
              </a:lnSpc>
              <a:buClr>
                <a:srgbClr val="027FFD"/>
              </a:buClr>
              <a:buFont typeface="Wingdings" panose="05000000000000000000" charset="0"/>
              <a:buChar char="l"/>
            </a:pPr>
            <a:r>
              <a:rPr lang="zh-CN" altLang="en-US" sz="2000">
                <a:solidFill>
                  <a:schemeClr val="tx1"/>
                </a:solidFill>
                <a:latin typeface="微软雅黑" panose="020B0503020204020204" charset="-122"/>
                <a:ea typeface="微软雅黑" panose="020B0503020204020204" charset="-122"/>
                <a:cs typeface="微软雅黑" panose="020B0503020204020204" charset="-122"/>
              </a:rPr>
              <a:t>技术驱动的创新需求</a:t>
            </a:r>
            <a:endParaRPr lang="zh-CN" altLang="en-US" sz="2000">
              <a:solidFill>
                <a:schemeClr val="tx1"/>
              </a:solidFill>
              <a:latin typeface="微软雅黑" panose="020B0503020204020204" charset="-122"/>
              <a:ea typeface="微软雅黑" panose="020B0503020204020204" charset="-122"/>
              <a:cs typeface="微软雅黑" panose="020B0503020204020204" charset="-122"/>
            </a:endParaRPr>
          </a:p>
          <a:p>
            <a:pPr marL="342900" indent="-342900" algn="l">
              <a:lnSpc>
                <a:spcPct val="200000"/>
              </a:lnSpc>
              <a:buClr>
                <a:srgbClr val="027FFD"/>
              </a:buClr>
              <a:buFont typeface="Wingdings" panose="05000000000000000000" charset="0"/>
              <a:buChar char="l"/>
            </a:pPr>
            <a:r>
              <a:rPr lang="zh-CN" altLang="en-US" sz="2000">
                <a:solidFill>
                  <a:schemeClr val="tx1"/>
                </a:solidFill>
                <a:latin typeface="微软雅黑" panose="020B0503020204020204" charset="-122"/>
                <a:ea typeface="微软雅黑" panose="020B0503020204020204" charset="-122"/>
                <a:cs typeface="微软雅黑" panose="020B0503020204020204" charset="-122"/>
              </a:rPr>
              <a:t>生产机制的创新需求</a:t>
            </a:r>
            <a:endParaRPr lang="zh-CN" altLang="en-US" sz="2000">
              <a:solidFill>
                <a:schemeClr val="tx1"/>
              </a:solidFill>
              <a:latin typeface="微软雅黑" panose="020B0503020204020204" charset="-122"/>
              <a:ea typeface="微软雅黑" panose="020B0503020204020204" charset="-122"/>
              <a:cs typeface="微软雅黑" panose="020B0503020204020204" charset="-122"/>
            </a:endParaRPr>
          </a:p>
          <a:p>
            <a:pPr marL="342900" indent="-342900" algn="l">
              <a:lnSpc>
                <a:spcPct val="200000"/>
              </a:lnSpc>
              <a:buClr>
                <a:srgbClr val="027FFD"/>
              </a:buClr>
              <a:buFont typeface="Wingdings" panose="05000000000000000000" charset="0"/>
              <a:buChar char="l"/>
            </a:pPr>
            <a:r>
              <a:rPr lang="zh-CN" altLang="en-US" sz="2000">
                <a:solidFill>
                  <a:schemeClr val="tx1"/>
                </a:solidFill>
                <a:latin typeface="微软雅黑" panose="020B0503020204020204" charset="-122"/>
                <a:ea typeface="微软雅黑" panose="020B0503020204020204" charset="-122"/>
                <a:cs typeface="微软雅黑" panose="020B0503020204020204" charset="-122"/>
              </a:rPr>
              <a:t>新闻叙事的创新需求</a:t>
            </a:r>
            <a:endParaRPr lang="zh-CN" altLang="en-US" sz="2000">
              <a:solidFill>
                <a:schemeClr val="tx1"/>
              </a:solidFill>
              <a:latin typeface="微软雅黑" panose="020B0503020204020204" charset="-122"/>
              <a:ea typeface="微软雅黑" panose="020B0503020204020204" charset="-122"/>
              <a:cs typeface="微软雅黑" panose="020B0503020204020204" charset="-122"/>
            </a:endParaRPr>
          </a:p>
          <a:p>
            <a:pPr marL="342900" indent="-342900" algn="l">
              <a:lnSpc>
                <a:spcPct val="200000"/>
              </a:lnSpc>
              <a:buClr>
                <a:srgbClr val="027FFD"/>
              </a:buClr>
              <a:buFont typeface="Wingdings" panose="05000000000000000000" charset="0"/>
              <a:buChar char="l"/>
            </a:pPr>
            <a:r>
              <a:rPr lang="zh-CN" altLang="en-US" sz="2000">
                <a:solidFill>
                  <a:schemeClr val="tx1"/>
                </a:solidFill>
                <a:latin typeface="微软雅黑" panose="020B0503020204020204" charset="-122"/>
                <a:ea typeface="微软雅黑" panose="020B0503020204020204" charset="-122"/>
                <a:cs typeface="微软雅黑" panose="020B0503020204020204" charset="-122"/>
              </a:rPr>
              <a:t>分发平台与传播方式的创新需求</a:t>
            </a:r>
            <a:endParaRPr lang="zh-CN" altLang="en-US" sz="2000">
              <a:solidFill>
                <a:schemeClr val="tx1"/>
              </a:solidFill>
              <a:latin typeface="微软雅黑" panose="020B0503020204020204" charset="-122"/>
              <a:ea typeface="微软雅黑" panose="020B0503020204020204" charset="-122"/>
              <a:cs typeface="微软雅黑" panose="020B0503020204020204" charset="-122"/>
            </a:endParaRPr>
          </a:p>
          <a:p>
            <a:pPr marL="342900" indent="-342900" algn="l">
              <a:lnSpc>
                <a:spcPct val="200000"/>
              </a:lnSpc>
              <a:buClr>
                <a:srgbClr val="027FFD"/>
              </a:buClr>
              <a:buFont typeface="Wingdings" panose="05000000000000000000" charset="0"/>
              <a:buChar char="l"/>
            </a:pPr>
            <a:r>
              <a:rPr lang="zh-CN" altLang="en-US" sz="2000">
                <a:solidFill>
                  <a:schemeClr val="tx1"/>
                </a:solidFill>
                <a:latin typeface="微软雅黑" panose="020B0503020204020204" charset="-122"/>
                <a:ea typeface="微软雅黑" panose="020B0503020204020204" charset="-122"/>
                <a:cs typeface="微软雅黑" panose="020B0503020204020204" charset="-122"/>
              </a:rPr>
              <a:t>人才培养模式的创新需求</a:t>
            </a:r>
            <a:endParaRPr lang="zh-CN" altLang="en-US" sz="2000">
              <a:solidFill>
                <a:schemeClr val="tx1"/>
              </a:solidFill>
              <a:latin typeface="微软雅黑" panose="020B0503020204020204" charset="-122"/>
              <a:ea typeface="微软雅黑" panose="020B0503020204020204" charset="-122"/>
              <a:cs typeface="微软雅黑" panose="020B0503020204020204" charset="-122"/>
            </a:endParaRPr>
          </a:p>
        </p:txBody>
      </p:sp>
      <p:grpSp>
        <p:nvGrpSpPr>
          <p:cNvPr id="10" name="组合 9"/>
          <p:cNvGrpSpPr/>
          <p:nvPr/>
        </p:nvGrpSpPr>
        <p:grpSpPr>
          <a:xfrm>
            <a:off x="298450" y="240665"/>
            <a:ext cx="7024370" cy="743555"/>
            <a:chOff x="273050" y="421670"/>
            <a:chExt cx="2438400" cy="743555"/>
          </a:xfrm>
        </p:grpSpPr>
        <p:sp>
          <p:nvSpPr>
            <p:cNvPr id="17" name="文本框 16"/>
            <p:cNvSpPr txBox="1"/>
            <p:nvPr/>
          </p:nvSpPr>
          <p:spPr>
            <a:xfrm>
              <a:off x="273050" y="421670"/>
              <a:ext cx="2438400" cy="706755"/>
            </a:xfrm>
            <a:prstGeom prst="rect">
              <a:avLst/>
            </a:prstGeom>
            <a:noFill/>
          </p:spPr>
          <p:txBody>
            <a:bodyPr wrap="square" rtlCol="0">
              <a:spAutoFit/>
            </a:bodyPr>
            <a:p>
              <a:r>
                <a:rPr lang="en-US" altLang="zh-CN" sz="4000" dirty="0">
                  <a:solidFill>
                    <a:srgbClr val="027FFD"/>
                  </a:solidFill>
                  <a:latin typeface="汉仪力量黑简" panose="00020600040101010101" charset="-122"/>
                  <a:ea typeface="汉仪力量黑简" panose="00020600040101010101" charset="-122"/>
                  <a:cs typeface="汉仪力量黑简" panose="00020600040101010101" charset="-122"/>
                  <a:sym typeface="汉仪力量黑简" panose="00020600040101010101" charset="-122"/>
                </a:rPr>
                <a:t>08 </a:t>
              </a:r>
              <a:r>
                <a:rPr lang="zh-CN" altLang="en-US" sz="4000" dirty="0">
                  <a:solidFill>
                    <a:srgbClr val="027FFD"/>
                  </a:solidFill>
                  <a:latin typeface="汉仪力量黑简" panose="00020600040101010101" charset="-122"/>
                  <a:ea typeface="汉仪力量黑简" panose="00020600040101010101" charset="-122"/>
                  <a:cs typeface="汉仪力量黑简" panose="00020600040101010101" charset="-122"/>
                  <a:sym typeface="汉仪力量黑简" panose="00020600040101010101" charset="-122"/>
                </a:rPr>
                <a:t>数据新闻的未来</a:t>
              </a:r>
              <a:endParaRPr lang="zh-CN" altLang="en-US" sz="4000" dirty="0">
                <a:solidFill>
                  <a:srgbClr val="027FFD"/>
                </a:solidFill>
                <a:latin typeface="汉仪力量黑简" panose="00020600040101010101" charset="-122"/>
                <a:ea typeface="汉仪力量黑简" panose="00020600040101010101" charset="-122"/>
                <a:cs typeface="汉仪力量黑简" panose="00020600040101010101" charset="-122"/>
                <a:sym typeface="汉仪力量黑简" panose="00020600040101010101" charset="-122"/>
              </a:endParaRPr>
            </a:p>
          </p:txBody>
        </p:sp>
        <p:cxnSp>
          <p:nvCxnSpPr>
            <p:cNvPr id="22" name="直接连接符 21"/>
            <p:cNvCxnSpPr/>
            <p:nvPr/>
          </p:nvCxnSpPr>
          <p:spPr>
            <a:xfrm>
              <a:off x="279400" y="1165225"/>
              <a:ext cx="237490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slow" p14:dur="1399" advTm="5000"/>
    </mc:Choice>
    <mc:Fallback>
      <p:transition spd="slow" advTm="500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11811000" y="6108526"/>
            <a:ext cx="381000" cy="190674"/>
          </a:xfrm>
          <a:prstGeom prst="rect">
            <a:avLst/>
          </a:prstGeom>
          <a:solidFill>
            <a:srgbClr val="027F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微软雅黑" panose="020B0503020204020204" charset="-122"/>
              <a:ea typeface="微软雅黑" panose="020B0503020204020204" charset="-122"/>
            </a:endParaRPr>
          </a:p>
        </p:txBody>
      </p:sp>
      <p:grpSp>
        <p:nvGrpSpPr>
          <p:cNvPr id="10" name="组合 9"/>
          <p:cNvGrpSpPr/>
          <p:nvPr/>
        </p:nvGrpSpPr>
        <p:grpSpPr>
          <a:xfrm>
            <a:off x="298450" y="240665"/>
            <a:ext cx="7024370" cy="743555"/>
            <a:chOff x="273050" y="421670"/>
            <a:chExt cx="2438400" cy="743555"/>
          </a:xfrm>
        </p:grpSpPr>
        <p:sp>
          <p:nvSpPr>
            <p:cNvPr id="17" name="文本框 16"/>
            <p:cNvSpPr txBox="1"/>
            <p:nvPr/>
          </p:nvSpPr>
          <p:spPr>
            <a:xfrm>
              <a:off x="273050" y="421670"/>
              <a:ext cx="2438400" cy="706755"/>
            </a:xfrm>
            <a:prstGeom prst="rect">
              <a:avLst/>
            </a:prstGeom>
            <a:noFill/>
          </p:spPr>
          <p:txBody>
            <a:bodyPr wrap="square" rtlCol="0">
              <a:spAutoFit/>
            </a:bodyPr>
            <a:p>
              <a:r>
                <a:rPr lang="en-US" altLang="zh-CN" sz="4000" dirty="0">
                  <a:solidFill>
                    <a:srgbClr val="027FFD"/>
                  </a:solidFill>
                  <a:latin typeface="汉仪力量黑简" panose="00020600040101010101" charset="-122"/>
                  <a:ea typeface="汉仪力量黑简" panose="00020600040101010101" charset="-122"/>
                  <a:cs typeface="汉仪力量黑简" panose="00020600040101010101" charset="-122"/>
                  <a:sym typeface="汉仪力量黑简" panose="00020600040101010101" charset="-122"/>
                </a:rPr>
                <a:t>08 </a:t>
              </a:r>
              <a:r>
                <a:rPr lang="zh-CN" altLang="en-US" sz="4000" dirty="0">
                  <a:solidFill>
                    <a:srgbClr val="027FFD"/>
                  </a:solidFill>
                  <a:latin typeface="汉仪力量黑简" panose="00020600040101010101" charset="-122"/>
                  <a:ea typeface="汉仪力量黑简" panose="00020600040101010101" charset="-122"/>
                  <a:cs typeface="汉仪力量黑简" panose="00020600040101010101" charset="-122"/>
                  <a:sym typeface="汉仪力量黑简" panose="00020600040101010101" charset="-122"/>
                </a:rPr>
                <a:t>数据新闻的未来</a:t>
              </a:r>
              <a:endParaRPr lang="zh-CN" altLang="en-US" sz="4000" dirty="0">
                <a:solidFill>
                  <a:srgbClr val="027FFD"/>
                </a:solidFill>
                <a:latin typeface="汉仪力量黑简" panose="00020600040101010101" charset="-122"/>
                <a:ea typeface="汉仪力量黑简" panose="00020600040101010101" charset="-122"/>
                <a:cs typeface="汉仪力量黑简" panose="00020600040101010101" charset="-122"/>
                <a:sym typeface="汉仪力量黑简" panose="00020600040101010101" charset="-122"/>
              </a:endParaRPr>
            </a:p>
          </p:txBody>
        </p:sp>
        <p:cxnSp>
          <p:nvCxnSpPr>
            <p:cNvPr id="22" name="直接连接符 21"/>
            <p:cNvCxnSpPr/>
            <p:nvPr/>
          </p:nvCxnSpPr>
          <p:spPr>
            <a:xfrm>
              <a:off x="279400" y="1165225"/>
              <a:ext cx="237490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sp>
        <p:nvSpPr>
          <p:cNvPr id="24" name="矩形: 圆角 23"/>
          <p:cNvSpPr/>
          <p:nvPr>
            <p:custDataLst>
              <p:tags r:id="rId1"/>
            </p:custDataLst>
          </p:nvPr>
        </p:nvSpPr>
        <p:spPr>
          <a:xfrm>
            <a:off x="742315" y="1296670"/>
            <a:ext cx="10800080" cy="2545080"/>
          </a:xfrm>
          <a:prstGeom prst="roundRect">
            <a:avLst>
              <a:gd name="adj" fmla="val 6567"/>
            </a:avLst>
          </a:prstGeom>
          <a:gradFill>
            <a:gsLst>
              <a:gs pos="0">
                <a:schemeClr val="accent1">
                  <a:alpha val="0"/>
                </a:schemeClr>
              </a:gs>
              <a:gs pos="80000">
                <a:schemeClr val="accent1">
                  <a:alpha val="8000"/>
                </a:schemeClr>
              </a:gs>
            </a:gsLst>
            <a:lin ang="10800000" scaled="0"/>
          </a:gradFill>
          <a:ln w="12700">
            <a:noFill/>
          </a:ln>
        </p:spPr>
        <p:style>
          <a:lnRef idx="2">
            <a:schemeClr val="accent1">
              <a:lumMod val="75000"/>
            </a:schemeClr>
          </a:lnRef>
          <a:fillRef idx="1">
            <a:schemeClr val="accent1"/>
          </a:fillRef>
          <a:effectRef idx="0">
            <a:srgbClr val="FFFFFF"/>
          </a:effectRef>
          <a:fontRef idx="minor">
            <a:schemeClr val="lt1"/>
          </a:fontRef>
        </p:style>
        <p:txBody>
          <a:bodyPr rIns="0" bIns="0" rtlCol="0" anchor="ctr">
            <a:noAutofit/>
          </a:bodyPr>
          <a:p>
            <a:pPr lvl="1"/>
            <a:endParaRPr lang="zh-CN" altLang="en-US" dirty="0">
              <a:solidFill>
                <a:schemeClr val="lt1"/>
              </a:solidFill>
              <a:latin typeface="微软雅黑" panose="020B0503020204020204" charset="-122"/>
              <a:ea typeface="微软雅黑" panose="020B0503020204020204" charset="-122"/>
            </a:endParaRPr>
          </a:p>
        </p:txBody>
      </p:sp>
      <p:sp>
        <p:nvSpPr>
          <p:cNvPr id="25" name="矩形 24"/>
          <p:cNvSpPr/>
          <p:nvPr>
            <p:custDataLst>
              <p:tags r:id="rId2"/>
            </p:custDataLst>
          </p:nvPr>
        </p:nvSpPr>
        <p:spPr>
          <a:xfrm>
            <a:off x="1100455" y="1636078"/>
            <a:ext cx="10084125" cy="422207"/>
          </a:xfrm>
          <a:prstGeom prst="rect">
            <a:avLst/>
          </a:prstGeom>
          <a:noFill/>
          <a:ln w="12700">
            <a:noFill/>
            <a:round/>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0" tIns="0" rIns="0" bIns="0" numCol="1" spcCol="0" rtlCol="0" fromWordArt="0" anchor="b" anchorCtr="0" forceAA="0" compatLnSpc="1">
            <a:noAutofit/>
          </a:bodyPr>
          <a:p>
            <a:pPr>
              <a:spcBef>
                <a:spcPct val="0"/>
              </a:spcBef>
              <a:spcAft>
                <a:spcPct val="0"/>
              </a:spcAft>
            </a:pPr>
            <a:r>
              <a:rPr lang="zh-CN" altLang="en-US" sz="2400" b="1" dirty="0">
                <a:solidFill>
                  <a:schemeClr val="accent1"/>
                </a:solidFill>
                <a:latin typeface="微软雅黑" panose="020B0503020204020204" charset="-122"/>
                <a:ea typeface="微软雅黑" panose="020B0503020204020204" charset="-122"/>
                <a:cs typeface="+mn-ea"/>
                <a:sym typeface="+mn-ea"/>
              </a:rPr>
              <a:t>技术驱动的创新需求</a:t>
            </a:r>
            <a:endParaRPr lang="zh-CN" altLang="en-US" sz="2400" b="1" dirty="0">
              <a:solidFill>
                <a:schemeClr val="accent1"/>
              </a:solidFill>
              <a:latin typeface="微软雅黑" panose="020B0503020204020204" charset="-122"/>
              <a:ea typeface="微软雅黑" panose="020B0503020204020204" charset="-122"/>
              <a:cs typeface="+mn-ea"/>
              <a:sym typeface="+mn-ea"/>
            </a:endParaRPr>
          </a:p>
        </p:txBody>
      </p:sp>
      <p:sp>
        <p:nvSpPr>
          <p:cNvPr id="3" name="矩形 2"/>
          <p:cNvSpPr/>
          <p:nvPr>
            <p:custDataLst>
              <p:tags r:id="rId3"/>
            </p:custDataLst>
          </p:nvPr>
        </p:nvSpPr>
        <p:spPr>
          <a:xfrm>
            <a:off x="1100455" y="2081848"/>
            <a:ext cx="10084124" cy="1253613"/>
          </a:xfrm>
          <a:prstGeom prst="rect">
            <a:avLst/>
          </a:prstGeom>
          <a:noFill/>
        </p:spPr>
        <p:txBody>
          <a:bodyPr wrap="square" lIns="0" tIns="0" rIns="0" bIns="0" rtlCol="0" anchor="t" anchorCtr="0">
            <a:noAutofit/>
          </a:bodyPr>
          <a:p>
            <a:pPr algn="just">
              <a:lnSpc>
                <a:spcPct val="150000"/>
              </a:lnSpc>
              <a:spcBef>
                <a:spcPct val="0"/>
              </a:spcBef>
              <a:spcAft>
                <a:spcPct val="0"/>
              </a:spcAft>
            </a:pPr>
            <a:r>
              <a:rPr lang="zh-CN" altLang="en-US"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随着智能时代的来临，大数据、人工智能、互联网、深度学习、</a:t>
            </a:r>
            <a:r>
              <a:rPr lang="en-US" altLang="zh-CN"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5G</a:t>
            </a:r>
            <a:r>
              <a:rPr lang="zh-CN" altLang="en-US"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等新技术的崛起和进一步发展对媒体行业的格局进行了重塑，并且在未来还将持续不断地改写媒体生态，为之注入新的活力。新闻媒体领域不应被动地面对技术发展的趋势，接受被裹挟着进行变革的命运，而应当积极主动地介入相关的科技领域，并在技术创新中发挥自身相应的影响力。</a:t>
            </a:r>
            <a:endParaRPr lang="zh-CN" altLang="en-US"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8" name="矩形: 圆角 17"/>
          <p:cNvSpPr/>
          <p:nvPr>
            <p:custDataLst>
              <p:tags r:id="rId4"/>
            </p:custDataLst>
          </p:nvPr>
        </p:nvSpPr>
        <p:spPr>
          <a:xfrm>
            <a:off x="742315" y="4114483"/>
            <a:ext cx="10800081" cy="2215725"/>
          </a:xfrm>
          <a:prstGeom prst="roundRect">
            <a:avLst>
              <a:gd name="adj" fmla="val 6567"/>
            </a:avLst>
          </a:prstGeom>
          <a:gradFill>
            <a:gsLst>
              <a:gs pos="0">
                <a:schemeClr val="accent2">
                  <a:alpha val="0"/>
                </a:schemeClr>
              </a:gs>
              <a:gs pos="80000">
                <a:schemeClr val="accent2">
                  <a:alpha val="8000"/>
                </a:schemeClr>
              </a:gs>
            </a:gsLst>
            <a:lin ang="10800000" scaled="0"/>
          </a:gradFill>
          <a:ln w="12700">
            <a:noFill/>
          </a:ln>
        </p:spPr>
        <p:style>
          <a:lnRef idx="2">
            <a:schemeClr val="accent1">
              <a:lumMod val="75000"/>
            </a:schemeClr>
          </a:lnRef>
          <a:fillRef idx="1">
            <a:schemeClr val="accent1"/>
          </a:fillRef>
          <a:effectRef idx="0">
            <a:srgbClr val="FFFFFF"/>
          </a:effectRef>
          <a:fontRef idx="minor">
            <a:schemeClr val="lt1"/>
          </a:fontRef>
        </p:style>
        <p:txBody>
          <a:bodyPr rIns="0" bIns="0" rtlCol="0" anchor="ctr">
            <a:noAutofit/>
          </a:bodyPr>
          <a:p>
            <a:pPr lvl="1"/>
            <a:endParaRPr lang="zh-CN" altLang="en-US" dirty="0">
              <a:solidFill>
                <a:schemeClr val="lt1"/>
              </a:solidFill>
              <a:latin typeface="微软雅黑" panose="020B0503020204020204" charset="-122"/>
              <a:ea typeface="微软雅黑" panose="020B0503020204020204" charset="-122"/>
            </a:endParaRPr>
          </a:p>
        </p:txBody>
      </p:sp>
      <p:sp>
        <p:nvSpPr>
          <p:cNvPr id="19" name="矩形 18"/>
          <p:cNvSpPr/>
          <p:nvPr>
            <p:custDataLst>
              <p:tags r:id="rId5"/>
            </p:custDataLst>
          </p:nvPr>
        </p:nvSpPr>
        <p:spPr>
          <a:xfrm>
            <a:off x="1100455" y="4453573"/>
            <a:ext cx="10084125" cy="422207"/>
          </a:xfrm>
          <a:prstGeom prst="rect">
            <a:avLst/>
          </a:prstGeom>
          <a:noFill/>
          <a:ln w="12700">
            <a:noFill/>
            <a:round/>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0" tIns="0" rIns="0" bIns="0" numCol="1" spcCol="0" rtlCol="0" fromWordArt="0" anchor="b" anchorCtr="0" forceAA="0" compatLnSpc="1">
            <a:noAutofit/>
          </a:bodyPr>
          <a:p>
            <a:pPr>
              <a:spcBef>
                <a:spcPct val="0"/>
              </a:spcBef>
              <a:spcAft>
                <a:spcPct val="0"/>
              </a:spcAft>
            </a:pPr>
            <a:r>
              <a:rPr lang="zh-CN" altLang="en-US" sz="2400" b="1">
                <a:solidFill>
                  <a:schemeClr val="accent2"/>
                </a:solidFill>
                <a:latin typeface="微软雅黑" panose="020B0503020204020204" charset="-122"/>
                <a:ea typeface="微软雅黑" panose="020B0503020204020204" charset="-122"/>
                <a:cs typeface="+mn-ea"/>
                <a:sym typeface="+mn-ea"/>
              </a:rPr>
              <a:t>生产机制的创新需求</a:t>
            </a:r>
            <a:endParaRPr lang="zh-CN" altLang="en-US" sz="2400" b="1">
              <a:solidFill>
                <a:schemeClr val="accent2"/>
              </a:solidFill>
              <a:latin typeface="微软雅黑" panose="020B0503020204020204" charset="-122"/>
              <a:ea typeface="微软雅黑" panose="020B0503020204020204" charset="-122"/>
              <a:cs typeface="+mn-ea"/>
              <a:sym typeface="+mn-ea"/>
            </a:endParaRPr>
          </a:p>
        </p:txBody>
      </p:sp>
      <p:sp>
        <p:nvSpPr>
          <p:cNvPr id="4" name="矩形 3"/>
          <p:cNvSpPr/>
          <p:nvPr>
            <p:custDataLst>
              <p:tags r:id="rId6"/>
            </p:custDataLst>
          </p:nvPr>
        </p:nvSpPr>
        <p:spPr>
          <a:xfrm>
            <a:off x="1100455" y="4899343"/>
            <a:ext cx="10084124" cy="1253613"/>
          </a:xfrm>
          <a:prstGeom prst="rect">
            <a:avLst/>
          </a:prstGeom>
          <a:noFill/>
        </p:spPr>
        <p:txBody>
          <a:bodyPr wrap="square" lIns="0" tIns="0" rIns="0" bIns="0" rtlCol="0" anchor="t" anchorCtr="0">
            <a:noAutofit/>
          </a:bodyPr>
          <a:p>
            <a:pPr algn="just">
              <a:lnSpc>
                <a:spcPct val="150000"/>
              </a:lnSpc>
              <a:spcBef>
                <a:spcPct val="0"/>
              </a:spcBef>
              <a:spcAft>
                <a:spcPct val="0"/>
              </a:spcAft>
            </a:pPr>
            <a:r>
              <a:rPr lang="zh-CN" altLang="en-US">
                <a:solidFill>
                  <a:schemeClr val="tx1">
                    <a:lumMod val="85000"/>
                    <a:lumOff val="15000"/>
                  </a:schemeClr>
                </a:solidFill>
                <a:latin typeface="微软雅黑" panose="020B0503020204020204" charset="-122"/>
                <a:ea typeface="微软雅黑" panose="020B0503020204020204" charset="-122"/>
                <a:cs typeface="+mn-ea"/>
                <a:sym typeface="+mn-ea"/>
              </a:rPr>
              <a:t>媒体机构的生产机制创新并非一蹴而就的，需要各级与各部门人员结合本机构的特性进行协同探</a:t>
            </a:r>
            <a:endParaRPr lang="zh-CN" altLang="en-US">
              <a:solidFill>
                <a:schemeClr val="tx1">
                  <a:lumMod val="85000"/>
                  <a:lumOff val="15000"/>
                </a:schemeClr>
              </a:solidFill>
              <a:latin typeface="微软雅黑" panose="020B0503020204020204" charset="-122"/>
              <a:ea typeface="微软雅黑" panose="020B0503020204020204" charset="-122"/>
              <a:cs typeface="+mn-ea"/>
              <a:sym typeface="+mn-ea"/>
            </a:endParaRPr>
          </a:p>
          <a:p>
            <a:pPr algn="just">
              <a:lnSpc>
                <a:spcPct val="150000"/>
              </a:lnSpc>
              <a:spcBef>
                <a:spcPct val="0"/>
              </a:spcBef>
              <a:spcAft>
                <a:spcPct val="0"/>
              </a:spcAft>
            </a:pPr>
            <a:r>
              <a:rPr lang="zh-CN" altLang="en-US">
                <a:solidFill>
                  <a:schemeClr val="tx1">
                    <a:lumMod val="85000"/>
                    <a:lumOff val="15000"/>
                  </a:schemeClr>
                </a:solidFill>
                <a:latin typeface="微软雅黑" panose="020B0503020204020204" charset="-122"/>
                <a:ea typeface="微软雅黑" panose="020B0503020204020204" charset="-122"/>
                <a:cs typeface="+mn-ea"/>
                <a:sym typeface="+mn-ea"/>
              </a:rPr>
              <a:t>索、规划和试验，踊跃运用创新思维，发挥改革精神，全面重组生产流程和重塑生产体制。</a:t>
            </a:r>
            <a:endParaRPr lang="zh-CN" altLang="en-US">
              <a:solidFill>
                <a:schemeClr val="tx1">
                  <a:lumMod val="85000"/>
                  <a:lumOff val="15000"/>
                </a:schemeClr>
              </a:solidFill>
              <a:latin typeface="微软雅黑" panose="020B0503020204020204" charset="-122"/>
              <a:ea typeface="微软雅黑" panose="020B0503020204020204" charset="-122"/>
              <a:cs typeface="+mn-ea"/>
              <a:sym typeface="+mn-ea"/>
            </a:endParaRPr>
          </a:p>
        </p:txBody>
      </p:sp>
      <p:sp>
        <p:nvSpPr>
          <p:cNvPr id="8" name="矩形 7"/>
          <p:cNvSpPr/>
          <p:nvPr>
            <p:custDataLst>
              <p:tags r:id="rId7"/>
            </p:custDataLst>
          </p:nvPr>
        </p:nvSpPr>
        <p:spPr>
          <a:xfrm>
            <a:off x="1100455" y="1202373"/>
            <a:ext cx="10084125" cy="422207"/>
          </a:xfrm>
          <a:prstGeom prst="rect">
            <a:avLst/>
          </a:prstGeom>
          <a:noFill/>
          <a:ln w="12700">
            <a:noFill/>
            <a:round/>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0" tIns="0" rIns="0" bIns="0" numCol="1" spcCol="0" rtlCol="0" fromWordArt="0" anchor="ctr" anchorCtr="0" forceAA="0" compatLnSpc="1">
            <a:noAutofit/>
          </a:bodyPr>
          <a:p>
            <a:pPr>
              <a:spcBef>
                <a:spcPct val="0"/>
              </a:spcBef>
              <a:spcAft>
                <a:spcPct val="0"/>
              </a:spcAft>
            </a:pPr>
            <a:r>
              <a:rPr lang="en-US" altLang="zh-CN" sz="3600" b="1" dirty="0">
                <a:ln w="15875">
                  <a:solidFill>
                    <a:schemeClr val="accent1"/>
                  </a:solidFill>
                </a:ln>
                <a:solidFill>
                  <a:schemeClr val="bg2"/>
                </a:solidFill>
                <a:latin typeface="微软雅黑" panose="020B0503020204020204" charset="-122"/>
                <a:ea typeface="微软雅黑" panose="020B0503020204020204" charset="-122"/>
                <a:cs typeface="+mn-ea"/>
                <a:sym typeface="+mn-ea"/>
              </a:rPr>
              <a:t>01</a:t>
            </a:r>
            <a:endParaRPr lang="en-US" altLang="zh-CN" sz="3600" b="1" dirty="0">
              <a:ln w="15875">
                <a:solidFill>
                  <a:schemeClr val="accent1"/>
                </a:solidFill>
              </a:ln>
              <a:solidFill>
                <a:schemeClr val="bg2"/>
              </a:solidFill>
              <a:latin typeface="微软雅黑" panose="020B0503020204020204" charset="-122"/>
              <a:ea typeface="微软雅黑" panose="020B0503020204020204" charset="-122"/>
              <a:cs typeface="+mn-ea"/>
              <a:sym typeface="+mn-ea"/>
            </a:endParaRPr>
          </a:p>
        </p:txBody>
      </p:sp>
      <p:sp>
        <p:nvSpPr>
          <p:cNvPr id="13" name="矩形 12"/>
          <p:cNvSpPr/>
          <p:nvPr>
            <p:custDataLst>
              <p:tags r:id="rId8"/>
            </p:custDataLst>
          </p:nvPr>
        </p:nvSpPr>
        <p:spPr>
          <a:xfrm>
            <a:off x="1100455" y="4031298"/>
            <a:ext cx="10084125" cy="422207"/>
          </a:xfrm>
          <a:prstGeom prst="rect">
            <a:avLst/>
          </a:prstGeom>
          <a:noFill/>
          <a:ln w="12700">
            <a:noFill/>
            <a:round/>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0" tIns="0" rIns="0" bIns="0" numCol="1" spcCol="0" rtlCol="0" fromWordArt="0" anchor="ctr" anchorCtr="0" forceAA="0" compatLnSpc="1">
            <a:noAutofit/>
          </a:bodyPr>
          <a:p>
            <a:pPr lvl="0" algn="l">
              <a:buClrTx/>
              <a:buSzTx/>
              <a:buFontTx/>
            </a:pPr>
            <a:r>
              <a:rPr lang="en-US" altLang="zh-CN" sz="3600" b="1" dirty="0">
                <a:ln w="15875">
                  <a:solidFill>
                    <a:schemeClr val="accent2"/>
                  </a:solidFill>
                </a:ln>
                <a:solidFill>
                  <a:schemeClr val="bg2"/>
                </a:solidFill>
                <a:latin typeface="微软雅黑" panose="020B0503020204020204" charset="-122"/>
                <a:ea typeface="微软雅黑" panose="020B0503020204020204" charset="-122"/>
                <a:cs typeface="+mn-ea"/>
                <a:sym typeface="+mn-ea"/>
              </a:rPr>
              <a:t>02</a:t>
            </a:r>
            <a:endParaRPr lang="en-US" altLang="zh-CN" sz="3600" b="1" dirty="0">
              <a:ln w="15875">
                <a:solidFill>
                  <a:schemeClr val="accent2"/>
                </a:solidFill>
              </a:ln>
              <a:solidFill>
                <a:schemeClr val="bg2"/>
              </a:solidFill>
              <a:latin typeface="微软雅黑" panose="020B0503020204020204" charset="-122"/>
              <a:ea typeface="微软雅黑" panose="020B0503020204020204" charset="-122"/>
              <a:cs typeface="+mn-ea"/>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399" advTm="5000"/>
    </mc:Choice>
    <mc:Fallback>
      <p:transition spd="slow" advTm="500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11811000" y="6108526"/>
            <a:ext cx="381000" cy="190674"/>
          </a:xfrm>
          <a:prstGeom prst="rect">
            <a:avLst/>
          </a:prstGeom>
          <a:solidFill>
            <a:srgbClr val="027F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微软雅黑" panose="020B0503020204020204" charset="-122"/>
              <a:ea typeface="微软雅黑" panose="020B0503020204020204" charset="-122"/>
            </a:endParaRPr>
          </a:p>
        </p:txBody>
      </p:sp>
      <p:grpSp>
        <p:nvGrpSpPr>
          <p:cNvPr id="10" name="组合 9"/>
          <p:cNvGrpSpPr/>
          <p:nvPr/>
        </p:nvGrpSpPr>
        <p:grpSpPr>
          <a:xfrm>
            <a:off x="298450" y="240665"/>
            <a:ext cx="7024370" cy="743555"/>
            <a:chOff x="273050" y="421670"/>
            <a:chExt cx="2438400" cy="743555"/>
          </a:xfrm>
        </p:grpSpPr>
        <p:sp>
          <p:nvSpPr>
            <p:cNvPr id="17" name="文本框 16"/>
            <p:cNvSpPr txBox="1"/>
            <p:nvPr/>
          </p:nvSpPr>
          <p:spPr>
            <a:xfrm>
              <a:off x="273050" y="421670"/>
              <a:ext cx="2438400" cy="706755"/>
            </a:xfrm>
            <a:prstGeom prst="rect">
              <a:avLst/>
            </a:prstGeom>
            <a:noFill/>
          </p:spPr>
          <p:txBody>
            <a:bodyPr wrap="square" rtlCol="0">
              <a:spAutoFit/>
            </a:bodyPr>
            <a:p>
              <a:r>
                <a:rPr lang="en-US" altLang="zh-CN" sz="4000" dirty="0">
                  <a:solidFill>
                    <a:srgbClr val="027FFD"/>
                  </a:solidFill>
                  <a:latin typeface="汉仪力量黑简" panose="00020600040101010101" charset="-122"/>
                  <a:ea typeface="汉仪力量黑简" panose="00020600040101010101" charset="-122"/>
                  <a:cs typeface="汉仪力量黑简" panose="00020600040101010101" charset="-122"/>
                  <a:sym typeface="汉仪力量黑简" panose="00020600040101010101" charset="-122"/>
                </a:rPr>
                <a:t>08 </a:t>
              </a:r>
              <a:r>
                <a:rPr lang="zh-CN" altLang="en-US" sz="4000" dirty="0">
                  <a:solidFill>
                    <a:srgbClr val="027FFD"/>
                  </a:solidFill>
                  <a:latin typeface="汉仪力量黑简" panose="00020600040101010101" charset="-122"/>
                  <a:ea typeface="汉仪力量黑简" panose="00020600040101010101" charset="-122"/>
                  <a:cs typeface="汉仪力量黑简" panose="00020600040101010101" charset="-122"/>
                  <a:sym typeface="汉仪力量黑简" panose="00020600040101010101" charset="-122"/>
                </a:rPr>
                <a:t>数据新闻的未来</a:t>
              </a:r>
              <a:endParaRPr lang="zh-CN" altLang="en-US" sz="4000" dirty="0">
                <a:solidFill>
                  <a:srgbClr val="027FFD"/>
                </a:solidFill>
                <a:latin typeface="汉仪力量黑简" panose="00020600040101010101" charset="-122"/>
                <a:ea typeface="汉仪力量黑简" panose="00020600040101010101" charset="-122"/>
                <a:cs typeface="汉仪力量黑简" panose="00020600040101010101" charset="-122"/>
                <a:sym typeface="汉仪力量黑简" panose="00020600040101010101" charset="-122"/>
              </a:endParaRPr>
            </a:p>
          </p:txBody>
        </p:sp>
        <p:cxnSp>
          <p:nvCxnSpPr>
            <p:cNvPr id="22" name="直接连接符 21"/>
            <p:cNvCxnSpPr/>
            <p:nvPr/>
          </p:nvCxnSpPr>
          <p:spPr>
            <a:xfrm>
              <a:off x="279400" y="1165225"/>
              <a:ext cx="237490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sp>
        <p:nvSpPr>
          <p:cNvPr id="24" name="矩形: 圆角 23"/>
          <p:cNvSpPr/>
          <p:nvPr>
            <p:custDataLst>
              <p:tags r:id="rId1"/>
            </p:custDataLst>
          </p:nvPr>
        </p:nvSpPr>
        <p:spPr>
          <a:xfrm>
            <a:off x="742315" y="1208405"/>
            <a:ext cx="10800080" cy="1456690"/>
          </a:xfrm>
          <a:prstGeom prst="roundRect">
            <a:avLst>
              <a:gd name="adj" fmla="val 6567"/>
            </a:avLst>
          </a:prstGeom>
          <a:gradFill>
            <a:gsLst>
              <a:gs pos="0">
                <a:schemeClr val="accent1">
                  <a:alpha val="0"/>
                </a:schemeClr>
              </a:gs>
              <a:gs pos="80000">
                <a:schemeClr val="accent1">
                  <a:alpha val="8000"/>
                </a:schemeClr>
              </a:gs>
            </a:gsLst>
            <a:lin ang="10800000" scaled="0"/>
          </a:gradFill>
          <a:ln w="12700">
            <a:noFill/>
          </a:ln>
        </p:spPr>
        <p:style>
          <a:lnRef idx="2">
            <a:schemeClr val="accent1">
              <a:lumMod val="75000"/>
            </a:schemeClr>
          </a:lnRef>
          <a:fillRef idx="1">
            <a:schemeClr val="accent1"/>
          </a:fillRef>
          <a:effectRef idx="0">
            <a:srgbClr val="FFFFFF"/>
          </a:effectRef>
          <a:fontRef idx="minor">
            <a:schemeClr val="lt1"/>
          </a:fontRef>
        </p:style>
        <p:txBody>
          <a:bodyPr rIns="0" bIns="0" rtlCol="0" anchor="ctr">
            <a:noAutofit/>
          </a:bodyPr>
          <a:p>
            <a:pPr lvl="1"/>
            <a:endParaRPr lang="zh-CN" altLang="en-US" dirty="0">
              <a:solidFill>
                <a:schemeClr val="lt1"/>
              </a:solidFill>
              <a:latin typeface="微软雅黑" panose="020B0503020204020204" charset="-122"/>
              <a:ea typeface="微软雅黑" panose="020B0503020204020204" charset="-122"/>
            </a:endParaRPr>
          </a:p>
        </p:txBody>
      </p:sp>
      <p:sp>
        <p:nvSpPr>
          <p:cNvPr id="25" name="矩形 24"/>
          <p:cNvSpPr/>
          <p:nvPr>
            <p:custDataLst>
              <p:tags r:id="rId2"/>
            </p:custDataLst>
          </p:nvPr>
        </p:nvSpPr>
        <p:spPr>
          <a:xfrm>
            <a:off x="1100455" y="1547813"/>
            <a:ext cx="10084125" cy="422207"/>
          </a:xfrm>
          <a:prstGeom prst="rect">
            <a:avLst/>
          </a:prstGeom>
          <a:noFill/>
          <a:ln w="12700">
            <a:noFill/>
            <a:round/>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0" tIns="0" rIns="0" bIns="0" numCol="1" spcCol="0" rtlCol="0" fromWordArt="0" anchor="b" anchorCtr="0" forceAA="0" compatLnSpc="1">
            <a:noAutofit/>
          </a:bodyPr>
          <a:p>
            <a:pPr>
              <a:spcBef>
                <a:spcPct val="0"/>
              </a:spcBef>
              <a:spcAft>
                <a:spcPct val="0"/>
              </a:spcAft>
            </a:pPr>
            <a:r>
              <a:rPr lang="zh-CN" altLang="en-US" sz="2400" b="1" dirty="0">
                <a:solidFill>
                  <a:schemeClr val="accent1"/>
                </a:solidFill>
                <a:latin typeface="微软雅黑" panose="020B0503020204020204" charset="-122"/>
                <a:ea typeface="微软雅黑" panose="020B0503020204020204" charset="-122"/>
                <a:cs typeface="+mn-ea"/>
                <a:sym typeface="+mn-ea"/>
              </a:rPr>
              <a:t>新闻叙事的创新需求</a:t>
            </a:r>
            <a:endParaRPr lang="zh-CN" altLang="en-US" sz="2400" b="1" dirty="0">
              <a:solidFill>
                <a:schemeClr val="accent1"/>
              </a:solidFill>
              <a:latin typeface="微软雅黑" panose="020B0503020204020204" charset="-122"/>
              <a:ea typeface="微软雅黑" panose="020B0503020204020204" charset="-122"/>
              <a:cs typeface="+mn-ea"/>
              <a:sym typeface="+mn-ea"/>
            </a:endParaRPr>
          </a:p>
        </p:txBody>
      </p:sp>
      <p:sp>
        <p:nvSpPr>
          <p:cNvPr id="3" name="矩形 2"/>
          <p:cNvSpPr/>
          <p:nvPr>
            <p:custDataLst>
              <p:tags r:id="rId3"/>
            </p:custDataLst>
          </p:nvPr>
        </p:nvSpPr>
        <p:spPr>
          <a:xfrm>
            <a:off x="1100455" y="1993900"/>
            <a:ext cx="10084435" cy="581025"/>
          </a:xfrm>
          <a:prstGeom prst="rect">
            <a:avLst/>
          </a:prstGeom>
          <a:noFill/>
        </p:spPr>
        <p:txBody>
          <a:bodyPr wrap="square" lIns="0" tIns="0" rIns="0" bIns="0" rtlCol="0" anchor="t" anchorCtr="0">
            <a:noAutofit/>
          </a:bodyPr>
          <a:p>
            <a:pPr algn="just">
              <a:lnSpc>
                <a:spcPct val="150000"/>
              </a:lnSpc>
              <a:spcBef>
                <a:spcPct val="0"/>
              </a:spcBef>
              <a:spcAft>
                <a:spcPct val="0"/>
              </a:spcAft>
            </a:pPr>
            <a:r>
              <a:rPr lang="zh-CN" altLang="en-US" dirty="0">
                <a:solidFill>
                  <a:schemeClr val="tx1">
                    <a:lumMod val="85000"/>
                    <a:lumOff val="15000"/>
                  </a:schemeClr>
                </a:solidFill>
                <a:latin typeface="微软雅黑" panose="020B0503020204020204" charset="-122"/>
                <a:ea typeface="微软雅黑" panose="020B0503020204020204" charset="-122"/>
                <a:cs typeface="+mn-ea"/>
                <a:sym typeface="+mn-ea"/>
              </a:rPr>
              <a:t>传统传媒时代的新闻叙事往往呈现线性结构、单向叙述、视角单一等特征。</a:t>
            </a:r>
            <a:endParaRPr lang="zh-CN" altLang="en-US" dirty="0">
              <a:solidFill>
                <a:schemeClr val="tx1">
                  <a:lumMod val="85000"/>
                  <a:lumOff val="15000"/>
                </a:schemeClr>
              </a:solidFill>
              <a:latin typeface="微软雅黑" panose="020B0503020204020204" charset="-122"/>
              <a:ea typeface="微软雅黑" panose="020B0503020204020204" charset="-122"/>
              <a:cs typeface="+mn-ea"/>
              <a:sym typeface="+mn-ea"/>
            </a:endParaRPr>
          </a:p>
        </p:txBody>
      </p:sp>
      <p:sp>
        <p:nvSpPr>
          <p:cNvPr id="8" name="矩形 7"/>
          <p:cNvSpPr/>
          <p:nvPr>
            <p:custDataLst>
              <p:tags r:id="rId4"/>
            </p:custDataLst>
          </p:nvPr>
        </p:nvSpPr>
        <p:spPr>
          <a:xfrm>
            <a:off x="1100455" y="1114108"/>
            <a:ext cx="10084125" cy="422207"/>
          </a:xfrm>
          <a:prstGeom prst="rect">
            <a:avLst/>
          </a:prstGeom>
          <a:noFill/>
          <a:ln w="12700">
            <a:noFill/>
            <a:round/>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0" tIns="0" rIns="0" bIns="0" numCol="1" spcCol="0" rtlCol="0" fromWordArt="0" anchor="ctr" anchorCtr="0" forceAA="0" compatLnSpc="1">
            <a:noAutofit/>
          </a:bodyPr>
          <a:p>
            <a:pPr>
              <a:spcBef>
                <a:spcPct val="0"/>
              </a:spcBef>
              <a:spcAft>
                <a:spcPct val="0"/>
              </a:spcAft>
            </a:pPr>
            <a:r>
              <a:rPr lang="en-US" altLang="zh-CN" sz="3600" b="1" dirty="0">
                <a:ln w="15875">
                  <a:solidFill>
                    <a:schemeClr val="accent1"/>
                  </a:solidFill>
                </a:ln>
                <a:solidFill>
                  <a:schemeClr val="bg2"/>
                </a:solidFill>
                <a:latin typeface="微软雅黑" panose="020B0503020204020204" charset="-122"/>
                <a:ea typeface="微软雅黑" panose="020B0503020204020204" charset="-122"/>
                <a:cs typeface="+mn-ea"/>
                <a:sym typeface="+mn-ea"/>
              </a:rPr>
              <a:t>03</a:t>
            </a:r>
            <a:endParaRPr lang="en-US" altLang="zh-CN" sz="3600" b="1" dirty="0">
              <a:ln w="15875">
                <a:solidFill>
                  <a:schemeClr val="accent1"/>
                </a:solidFill>
              </a:ln>
              <a:solidFill>
                <a:schemeClr val="bg2"/>
              </a:solidFill>
              <a:latin typeface="微软雅黑" panose="020B0503020204020204" charset="-122"/>
              <a:ea typeface="微软雅黑" panose="020B0503020204020204" charset="-122"/>
              <a:cs typeface="+mn-ea"/>
              <a:sym typeface="+mn-ea"/>
            </a:endParaRPr>
          </a:p>
        </p:txBody>
      </p:sp>
      <p:sp>
        <p:nvSpPr>
          <p:cNvPr id="52" name="椭圆 51"/>
          <p:cNvSpPr/>
          <p:nvPr>
            <p:custDataLst>
              <p:tags r:id="rId5"/>
            </p:custDataLst>
          </p:nvPr>
        </p:nvSpPr>
        <p:spPr>
          <a:xfrm rot="10800000">
            <a:off x="5477835" y="2939675"/>
            <a:ext cx="1530350" cy="1530350"/>
          </a:xfrm>
          <a:prstGeom prst="ellipse">
            <a:avLst/>
          </a:prstGeom>
          <a:solidFill>
            <a:schemeClr val="accent2">
              <a:alpha val="8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53" name="椭圆 52"/>
          <p:cNvSpPr/>
          <p:nvPr>
            <p:custDataLst>
              <p:tags r:id="rId6"/>
            </p:custDataLst>
          </p:nvPr>
        </p:nvSpPr>
        <p:spPr>
          <a:xfrm rot="10800000">
            <a:off x="4191991" y="2939675"/>
            <a:ext cx="1530350" cy="1530350"/>
          </a:xfrm>
          <a:prstGeom prst="ellipse">
            <a:avLst/>
          </a:prstGeom>
          <a:solidFill>
            <a:schemeClr val="accent1">
              <a:alpha val="8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54" name="矩形 53"/>
          <p:cNvSpPr/>
          <p:nvPr>
            <p:custDataLst>
              <p:tags r:id="rId7"/>
            </p:custDataLst>
          </p:nvPr>
        </p:nvSpPr>
        <p:spPr>
          <a:xfrm>
            <a:off x="1550035" y="6037580"/>
            <a:ext cx="9028430" cy="626110"/>
          </a:xfrm>
          <a:prstGeom prst="rect">
            <a:avLst/>
          </a:prstGeom>
        </p:spPr>
        <p:txBody>
          <a:bodyPr wrap="square" lIns="0" tIns="0" rIns="0" bIns="0">
            <a:noAutofit/>
          </a:bodyPr>
          <a:p>
            <a:pPr algn="just">
              <a:lnSpc>
                <a:spcPct val="130000"/>
              </a:lnSpc>
              <a:spcBef>
                <a:spcPct val="0"/>
              </a:spcBef>
              <a:spcAft>
                <a:spcPct val="0"/>
              </a:spcAft>
            </a:pPr>
            <a:r>
              <a:rPr lang="zh-CN" altLang="en-US" sz="1400">
                <a:solidFill>
                  <a:schemeClr val="tx1">
                    <a:lumMod val="85000"/>
                    <a:lumOff val="15000"/>
                  </a:schemeClr>
                </a:solidFill>
                <a:latin typeface="微软雅黑" panose="020B0503020204020204" charset="-122"/>
                <a:ea typeface="微软雅黑" panose="020B0503020204020204" charset="-122"/>
                <a:cs typeface="+mn-ea"/>
                <a:sym typeface="+mn-ea"/>
              </a:rPr>
              <a:t>传统新闻叙事往往侧重于对事件主角的描写和对重要细节的刻画，这样的微观叙事视角限制了新闻报道对事件的宏观呈现。在信息体量庞大并呈碎片化特点的时代，受众有着从更广阔的视角来观察事件发展、洞察故事全貌的需求。</a:t>
            </a:r>
            <a:endParaRPr lang="zh-CN" altLang="en-US" sz="1400" dirty="0">
              <a:solidFill>
                <a:schemeClr val="tx1">
                  <a:lumMod val="85000"/>
                  <a:lumOff val="15000"/>
                </a:schemeClr>
              </a:solidFill>
              <a:latin typeface="微软雅黑" panose="020B0503020204020204" charset="-122"/>
              <a:ea typeface="微软雅黑" panose="020B0503020204020204" charset="-122"/>
              <a:cs typeface="+mn-ea"/>
              <a:sym typeface="+mn-ea"/>
            </a:endParaRPr>
          </a:p>
        </p:txBody>
      </p:sp>
      <p:sp>
        <p:nvSpPr>
          <p:cNvPr id="55" name="矩形 54"/>
          <p:cNvSpPr/>
          <p:nvPr>
            <p:custDataLst>
              <p:tags r:id="rId8"/>
            </p:custDataLst>
          </p:nvPr>
        </p:nvSpPr>
        <p:spPr>
          <a:xfrm>
            <a:off x="2789814" y="5680202"/>
            <a:ext cx="5620019" cy="298555"/>
          </a:xfrm>
          <a:prstGeom prst="rect">
            <a:avLst/>
          </a:prstGeom>
          <a:noFill/>
        </p:spPr>
        <p:txBody>
          <a:bodyPr wrap="square" lIns="0" tIns="0" rIns="0" bIns="0" rtlCol="0" anchor="b" anchorCtr="0">
            <a:noAutofit/>
          </a:bodyPr>
          <a:p>
            <a:pPr algn="ctr">
              <a:spcBef>
                <a:spcPct val="0"/>
              </a:spcBef>
              <a:spcAft>
                <a:spcPct val="0"/>
              </a:spcAft>
            </a:pPr>
            <a:r>
              <a:rPr lang="zh-CN" altLang="en-US" sz="2000" b="1">
                <a:solidFill>
                  <a:schemeClr val="accent1"/>
                </a:solidFill>
                <a:latin typeface="微软雅黑" panose="020B0503020204020204" charset="-122"/>
                <a:ea typeface="微软雅黑" panose="020B0503020204020204" charset="-122"/>
                <a:cs typeface="+mn-ea"/>
                <a:sym typeface="+mn-ea"/>
              </a:rPr>
              <a:t>对新闻的叙事视角进行创新</a:t>
            </a:r>
            <a:endParaRPr lang="zh-CN" altLang="en-US" sz="2000" b="1" kern="0">
              <a:solidFill>
                <a:schemeClr val="accent1"/>
              </a:solidFill>
              <a:latin typeface="微软雅黑" panose="020B0503020204020204" charset="-122"/>
              <a:ea typeface="微软雅黑" panose="020B0503020204020204" charset="-122"/>
              <a:cs typeface="+mn-ea"/>
              <a:sym typeface="+mn-ea"/>
            </a:endParaRPr>
          </a:p>
        </p:txBody>
      </p:sp>
      <p:sp>
        <p:nvSpPr>
          <p:cNvPr id="56" name="矩形 55"/>
          <p:cNvSpPr/>
          <p:nvPr>
            <p:custDataLst>
              <p:tags r:id="rId9"/>
            </p:custDataLst>
          </p:nvPr>
        </p:nvSpPr>
        <p:spPr>
          <a:xfrm>
            <a:off x="7331710" y="3364865"/>
            <a:ext cx="3844290" cy="1420495"/>
          </a:xfrm>
          <a:prstGeom prst="rect">
            <a:avLst/>
          </a:prstGeom>
        </p:spPr>
        <p:txBody>
          <a:bodyPr wrap="square" lIns="0" tIns="0" rIns="0" bIns="0">
            <a:noAutofit/>
          </a:bodyPr>
          <a:p>
            <a:pPr algn="just">
              <a:lnSpc>
                <a:spcPct val="130000"/>
              </a:lnSpc>
              <a:spcBef>
                <a:spcPct val="0"/>
              </a:spcBef>
              <a:spcAft>
                <a:spcPct val="0"/>
              </a:spcAft>
            </a:pPr>
            <a:r>
              <a:rPr lang="zh-CN" altLang="en-US" sz="1400">
                <a:solidFill>
                  <a:schemeClr val="tx1">
                    <a:lumMod val="85000"/>
                    <a:lumOff val="15000"/>
                  </a:schemeClr>
                </a:solidFill>
                <a:latin typeface="微软雅黑" panose="020B0503020204020204" charset="-122"/>
                <a:ea typeface="微软雅黑" panose="020B0503020204020204" charset="-122"/>
                <a:cs typeface="+mn-ea"/>
                <a:sym typeface="+mn-ea"/>
              </a:rPr>
              <a:t>随着数据新闻的兴起和发展，广大数据新闻从业者逐渐意识到双向和多向互动的重要性，致力于提高新闻叙事的交互性。交互性叙事一般体现在两个方面：一是互动性视觉设计，以提高受众接收信息时的主动性和自由度；二是受众直接参与数据新闻的生产流程，向媒体提供反馈信息数据。</a:t>
            </a:r>
            <a:endParaRPr lang="zh-CN" altLang="en-US" sz="1400" dirty="0">
              <a:solidFill>
                <a:schemeClr val="tx1">
                  <a:lumMod val="85000"/>
                  <a:lumOff val="15000"/>
                </a:schemeClr>
              </a:solidFill>
              <a:latin typeface="微软雅黑" panose="020B0503020204020204" charset="-122"/>
              <a:ea typeface="微软雅黑" panose="020B0503020204020204" charset="-122"/>
              <a:cs typeface="+mn-ea"/>
              <a:sym typeface="+mn-ea"/>
            </a:endParaRPr>
          </a:p>
        </p:txBody>
      </p:sp>
      <p:sp>
        <p:nvSpPr>
          <p:cNvPr id="57" name="矩形 56"/>
          <p:cNvSpPr/>
          <p:nvPr>
            <p:custDataLst>
              <p:tags r:id="rId10"/>
            </p:custDataLst>
          </p:nvPr>
        </p:nvSpPr>
        <p:spPr>
          <a:xfrm>
            <a:off x="7331710" y="2992120"/>
            <a:ext cx="3247390" cy="298450"/>
          </a:xfrm>
          <a:prstGeom prst="rect">
            <a:avLst/>
          </a:prstGeom>
          <a:noFill/>
        </p:spPr>
        <p:txBody>
          <a:bodyPr wrap="square" lIns="0" tIns="0" rIns="0" bIns="0" rtlCol="0" anchor="b" anchorCtr="0">
            <a:noAutofit/>
          </a:bodyPr>
          <a:p>
            <a:pPr>
              <a:spcBef>
                <a:spcPct val="0"/>
              </a:spcBef>
              <a:spcAft>
                <a:spcPct val="0"/>
              </a:spcAft>
            </a:pPr>
            <a:r>
              <a:rPr lang="zh-CN" altLang="en-US" sz="2000" b="1" dirty="0">
                <a:solidFill>
                  <a:schemeClr val="accent2"/>
                </a:solidFill>
                <a:latin typeface="微软雅黑" panose="020B0503020204020204" charset="-122"/>
                <a:ea typeface="微软雅黑" panose="020B0503020204020204" charset="-122"/>
                <a:cs typeface="+mn-ea"/>
                <a:sym typeface="+mn-ea"/>
              </a:rPr>
              <a:t>对单向的叙事模式进行创新</a:t>
            </a:r>
            <a:endParaRPr lang="zh-CN" altLang="en-US" sz="2000" b="1" kern="0" dirty="0">
              <a:solidFill>
                <a:schemeClr val="accent2"/>
              </a:solidFill>
              <a:latin typeface="微软雅黑" panose="020B0503020204020204" charset="-122"/>
              <a:ea typeface="微软雅黑" panose="020B0503020204020204" charset="-122"/>
              <a:cs typeface="+mn-ea"/>
              <a:sym typeface="+mn-ea"/>
            </a:endParaRPr>
          </a:p>
        </p:txBody>
      </p:sp>
      <p:sp>
        <p:nvSpPr>
          <p:cNvPr id="58" name="矩形 57"/>
          <p:cNvSpPr/>
          <p:nvPr>
            <p:custDataLst>
              <p:tags r:id="rId11"/>
            </p:custDataLst>
          </p:nvPr>
        </p:nvSpPr>
        <p:spPr>
          <a:xfrm>
            <a:off x="806450" y="3364865"/>
            <a:ext cx="3071495" cy="1420495"/>
          </a:xfrm>
          <a:prstGeom prst="rect">
            <a:avLst/>
          </a:prstGeom>
        </p:spPr>
        <p:txBody>
          <a:bodyPr wrap="square" lIns="0" tIns="0" rIns="0" bIns="0">
            <a:noAutofit/>
          </a:bodyPr>
          <a:p>
            <a:pPr algn="just">
              <a:lnSpc>
                <a:spcPct val="130000"/>
              </a:lnSpc>
              <a:spcBef>
                <a:spcPct val="0"/>
              </a:spcBef>
              <a:spcAft>
                <a:spcPct val="0"/>
              </a:spcAft>
            </a:pPr>
            <a:r>
              <a:rPr lang="zh-CN" altLang="en-US" sz="1400">
                <a:solidFill>
                  <a:schemeClr val="tx1">
                    <a:lumMod val="85000"/>
                    <a:lumOff val="15000"/>
                  </a:schemeClr>
                </a:solidFill>
                <a:latin typeface="微软雅黑" panose="020B0503020204020204" charset="-122"/>
                <a:ea typeface="微软雅黑" panose="020B0503020204020204" charset="-122"/>
                <a:cs typeface="+mn-ea"/>
                <a:sym typeface="+mn-ea"/>
              </a:rPr>
              <a:t>线性叙事是指将故事按照时间线展开，向受众依次呈现故事的开端、发展、高潮、结局、影响。随着媒体技术的发展和公众文化消费习惯的变迁，新闻实践中出现了倒金字塔结构、蜂巢形结构、菱形结构和钻石形结构等更适用于新媒体传播语境的叙事结构。</a:t>
            </a:r>
            <a:endParaRPr lang="zh-CN" altLang="en-US" sz="1400" dirty="0">
              <a:solidFill>
                <a:schemeClr val="tx1">
                  <a:lumMod val="85000"/>
                  <a:lumOff val="15000"/>
                </a:schemeClr>
              </a:solidFill>
              <a:latin typeface="微软雅黑" panose="020B0503020204020204" charset="-122"/>
              <a:ea typeface="微软雅黑" panose="020B0503020204020204" charset="-122"/>
              <a:cs typeface="+mn-ea"/>
              <a:sym typeface="+mn-ea"/>
            </a:endParaRPr>
          </a:p>
        </p:txBody>
      </p:sp>
      <p:sp>
        <p:nvSpPr>
          <p:cNvPr id="59" name="矩形 58"/>
          <p:cNvSpPr/>
          <p:nvPr>
            <p:custDataLst>
              <p:tags r:id="rId12"/>
            </p:custDataLst>
          </p:nvPr>
        </p:nvSpPr>
        <p:spPr>
          <a:xfrm>
            <a:off x="347980" y="2992120"/>
            <a:ext cx="3529965" cy="298450"/>
          </a:xfrm>
          <a:prstGeom prst="rect">
            <a:avLst/>
          </a:prstGeom>
          <a:noFill/>
        </p:spPr>
        <p:txBody>
          <a:bodyPr wrap="square" lIns="0" tIns="0" rIns="0" bIns="0" rtlCol="0" anchor="b" anchorCtr="0">
            <a:noAutofit/>
          </a:bodyPr>
          <a:p>
            <a:pPr algn="r">
              <a:spcBef>
                <a:spcPct val="0"/>
              </a:spcBef>
              <a:spcAft>
                <a:spcPct val="0"/>
              </a:spcAft>
            </a:pPr>
            <a:r>
              <a:rPr lang="zh-CN" altLang="en-US" sz="2000" b="1">
                <a:solidFill>
                  <a:schemeClr val="accent1"/>
                </a:solidFill>
                <a:latin typeface="微软雅黑" panose="020B0503020204020204" charset="-122"/>
                <a:ea typeface="微软雅黑" panose="020B0503020204020204" charset="-122"/>
                <a:cs typeface="+mn-ea"/>
                <a:sym typeface="+mn-ea"/>
              </a:rPr>
              <a:t>对线性的叙事结构进行创新</a:t>
            </a:r>
            <a:endParaRPr lang="zh-CN" altLang="en-US" sz="2000" b="1" kern="0">
              <a:solidFill>
                <a:schemeClr val="accent1"/>
              </a:solidFill>
              <a:latin typeface="微软雅黑" panose="020B0503020204020204" charset="-122"/>
              <a:ea typeface="微软雅黑" panose="020B0503020204020204" charset="-122"/>
              <a:cs typeface="+mn-ea"/>
              <a:sym typeface="+mn-ea"/>
            </a:endParaRPr>
          </a:p>
        </p:txBody>
      </p:sp>
      <p:sp>
        <p:nvSpPr>
          <p:cNvPr id="60" name="椭圆 59"/>
          <p:cNvSpPr/>
          <p:nvPr>
            <p:custDataLst>
              <p:tags r:id="rId13"/>
            </p:custDataLst>
          </p:nvPr>
        </p:nvSpPr>
        <p:spPr>
          <a:xfrm rot="10800000">
            <a:off x="4851385" y="4020135"/>
            <a:ext cx="1530350" cy="1530350"/>
          </a:xfrm>
          <a:prstGeom prst="ellipse">
            <a:avLst/>
          </a:prstGeom>
          <a:solidFill>
            <a:schemeClr val="accent1">
              <a:alpha val="8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pic>
        <p:nvPicPr>
          <p:cNvPr id="61" name="图片 4" descr="343439383331313b343532303032303bb8f6c8cbd0c5cfa2"/>
          <p:cNvPicPr>
            <a:picLocks noChangeAspect="1"/>
          </p:cNvPicPr>
          <p:nvPr>
            <p:custDataLst>
              <p:tags r:id="rId14"/>
            </p:custDataLst>
          </p:nvPr>
        </p:nvPicPr>
        <p:blipFill>
          <a:blip r:embed="rId15">
            <a:extLst>
              <a:ext uri="{96DAC541-7B7A-43D3-8B79-37D633B846F1}">
                <asvg:svgBlip xmlns:asvg="http://schemas.microsoft.com/office/drawing/2016/SVG/main" r:embed="rId16"/>
              </a:ext>
            </a:extLst>
          </a:blip>
          <a:stretch>
            <a:fillRect/>
          </a:stretch>
        </p:blipFill>
        <p:spPr>
          <a:xfrm>
            <a:off x="6085240" y="3547080"/>
            <a:ext cx="315172" cy="315172"/>
          </a:xfrm>
          <a:prstGeom prst="rect">
            <a:avLst/>
          </a:prstGeom>
        </p:spPr>
      </p:pic>
      <p:pic>
        <p:nvPicPr>
          <p:cNvPr id="62" name="图片 3" descr="343439383331313b343532303031393bd2b5bca8b9dcc0ed"/>
          <p:cNvPicPr>
            <a:picLocks noChangeAspect="1"/>
          </p:cNvPicPr>
          <p:nvPr>
            <p:custDataLst>
              <p:tags r:id="rId17"/>
            </p:custDataLst>
          </p:nvPr>
        </p:nvPicPr>
        <p:blipFill>
          <a:blip r:embed="rId18">
            <a:extLst>
              <a:ext uri="{96DAC541-7B7A-43D3-8B79-37D633B846F1}">
                <asvg:svgBlip xmlns:asvg="http://schemas.microsoft.com/office/drawing/2016/SVG/main" r:embed="rId19"/>
              </a:ext>
            </a:extLst>
          </a:blip>
          <a:stretch>
            <a:fillRect/>
          </a:stretch>
        </p:blipFill>
        <p:spPr>
          <a:xfrm>
            <a:off x="4796822" y="3544506"/>
            <a:ext cx="321009" cy="321009"/>
          </a:xfrm>
          <a:prstGeom prst="rect">
            <a:avLst/>
          </a:prstGeom>
        </p:spPr>
      </p:pic>
      <p:pic>
        <p:nvPicPr>
          <p:cNvPr id="63" name="图片 7" descr="343439383331313b343532303032333bc6f3d2b5bcf2bde9"/>
          <p:cNvPicPr>
            <a:picLocks noChangeAspect="1"/>
          </p:cNvPicPr>
          <p:nvPr>
            <p:custDataLst>
              <p:tags r:id="rId20"/>
            </p:custDataLst>
          </p:nvPr>
        </p:nvPicPr>
        <p:blipFill>
          <a:blip r:embed="rId21">
            <a:extLst>
              <a:ext uri="{96DAC541-7B7A-43D3-8B79-37D633B846F1}">
                <asvg:svgBlip xmlns:asvg="http://schemas.microsoft.com/office/drawing/2016/SVG/main" r:embed="rId22"/>
              </a:ext>
            </a:extLst>
          </a:blip>
          <a:stretch>
            <a:fillRect/>
          </a:stretch>
        </p:blipFill>
        <p:spPr>
          <a:xfrm>
            <a:off x="5458790" y="4627539"/>
            <a:ext cx="315173" cy="31517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399" advTm="5000"/>
    </mc:Choice>
    <mc:Fallback>
      <p:transition spd="slow" advTm="500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11811000" y="6108526"/>
            <a:ext cx="381000" cy="190674"/>
          </a:xfrm>
          <a:prstGeom prst="rect">
            <a:avLst/>
          </a:prstGeom>
          <a:solidFill>
            <a:srgbClr val="027F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微软雅黑" panose="020B0503020204020204" charset="-122"/>
              <a:ea typeface="微软雅黑" panose="020B0503020204020204" charset="-122"/>
            </a:endParaRPr>
          </a:p>
        </p:txBody>
      </p:sp>
      <p:grpSp>
        <p:nvGrpSpPr>
          <p:cNvPr id="10" name="组合 9"/>
          <p:cNvGrpSpPr/>
          <p:nvPr/>
        </p:nvGrpSpPr>
        <p:grpSpPr>
          <a:xfrm>
            <a:off x="298450" y="240665"/>
            <a:ext cx="7024370" cy="743555"/>
            <a:chOff x="273050" y="421670"/>
            <a:chExt cx="2438400" cy="743555"/>
          </a:xfrm>
        </p:grpSpPr>
        <p:sp>
          <p:nvSpPr>
            <p:cNvPr id="17" name="文本框 16"/>
            <p:cNvSpPr txBox="1"/>
            <p:nvPr/>
          </p:nvSpPr>
          <p:spPr>
            <a:xfrm>
              <a:off x="273050" y="421670"/>
              <a:ext cx="2438400" cy="706755"/>
            </a:xfrm>
            <a:prstGeom prst="rect">
              <a:avLst/>
            </a:prstGeom>
            <a:noFill/>
          </p:spPr>
          <p:txBody>
            <a:bodyPr wrap="square" rtlCol="0">
              <a:spAutoFit/>
            </a:bodyPr>
            <a:p>
              <a:r>
                <a:rPr lang="en-US" altLang="zh-CN" sz="4000" dirty="0">
                  <a:solidFill>
                    <a:srgbClr val="027FFD"/>
                  </a:solidFill>
                  <a:latin typeface="汉仪力量黑简" panose="00020600040101010101" charset="-122"/>
                  <a:ea typeface="汉仪力量黑简" panose="00020600040101010101" charset="-122"/>
                  <a:cs typeface="汉仪力量黑简" panose="00020600040101010101" charset="-122"/>
                  <a:sym typeface="汉仪力量黑简" panose="00020600040101010101" charset="-122"/>
                </a:rPr>
                <a:t>08 </a:t>
              </a:r>
              <a:r>
                <a:rPr lang="zh-CN" altLang="en-US" sz="4000" dirty="0">
                  <a:solidFill>
                    <a:srgbClr val="027FFD"/>
                  </a:solidFill>
                  <a:latin typeface="汉仪力量黑简" panose="00020600040101010101" charset="-122"/>
                  <a:ea typeface="汉仪力量黑简" panose="00020600040101010101" charset="-122"/>
                  <a:cs typeface="汉仪力量黑简" panose="00020600040101010101" charset="-122"/>
                  <a:sym typeface="汉仪力量黑简" panose="00020600040101010101" charset="-122"/>
                </a:rPr>
                <a:t>数据新闻的未来</a:t>
              </a:r>
              <a:endParaRPr lang="zh-CN" altLang="en-US" sz="4000" dirty="0">
                <a:solidFill>
                  <a:srgbClr val="027FFD"/>
                </a:solidFill>
                <a:latin typeface="汉仪力量黑简" panose="00020600040101010101" charset="-122"/>
                <a:ea typeface="汉仪力量黑简" panose="00020600040101010101" charset="-122"/>
                <a:cs typeface="汉仪力量黑简" panose="00020600040101010101" charset="-122"/>
                <a:sym typeface="汉仪力量黑简" panose="00020600040101010101" charset="-122"/>
              </a:endParaRPr>
            </a:p>
          </p:txBody>
        </p:sp>
        <p:cxnSp>
          <p:nvCxnSpPr>
            <p:cNvPr id="22" name="直接连接符 21"/>
            <p:cNvCxnSpPr/>
            <p:nvPr/>
          </p:nvCxnSpPr>
          <p:spPr>
            <a:xfrm>
              <a:off x="279400" y="1165225"/>
              <a:ext cx="237490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sp>
        <p:nvSpPr>
          <p:cNvPr id="18" name="矩形: 圆角 17"/>
          <p:cNvSpPr/>
          <p:nvPr>
            <p:custDataLst>
              <p:tags r:id="rId1"/>
            </p:custDataLst>
          </p:nvPr>
        </p:nvSpPr>
        <p:spPr>
          <a:xfrm>
            <a:off x="742315" y="1213485"/>
            <a:ext cx="10800080" cy="1459865"/>
          </a:xfrm>
          <a:prstGeom prst="roundRect">
            <a:avLst>
              <a:gd name="adj" fmla="val 6567"/>
            </a:avLst>
          </a:prstGeom>
          <a:gradFill>
            <a:gsLst>
              <a:gs pos="0">
                <a:schemeClr val="accent2">
                  <a:alpha val="0"/>
                </a:schemeClr>
              </a:gs>
              <a:gs pos="80000">
                <a:schemeClr val="accent2">
                  <a:alpha val="8000"/>
                </a:schemeClr>
              </a:gs>
            </a:gsLst>
            <a:lin ang="10800000" scaled="0"/>
          </a:gradFill>
          <a:ln w="12700">
            <a:noFill/>
          </a:ln>
        </p:spPr>
        <p:style>
          <a:lnRef idx="2">
            <a:schemeClr val="accent1">
              <a:lumMod val="75000"/>
            </a:schemeClr>
          </a:lnRef>
          <a:fillRef idx="1">
            <a:schemeClr val="accent1"/>
          </a:fillRef>
          <a:effectRef idx="0">
            <a:srgbClr val="FFFFFF"/>
          </a:effectRef>
          <a:fontRef idx="minor">
            <a:schemeClr val="lt1"/>
          </a:fontRef>
        </p:style>
        <p:txBody>
          <a:bodyPr rIns="0" bIns="0" rtlCol="0" anchor="ctr">
            <a:noAutofit/>
          </a:bodyPr>
          <a:p>
            <a:pPr lvl="1"/>
            <a:endParaRPr lang="zh-CN" altLang="en-US" dirty="0">
              <a:solidFill>
                <a:schemeClr val="lt1"/>
              </a:solidFill>
              <a:latin typeface="微软雅黑" panose="020B0503020204020204" charset="-122"/>
              <a:ea typeface="微软雅黑" panose="020B0503020204020204" charset="-122"/>
            </a:endParaRPr>
          </a:p>
        </p:txBody>
      </p:sp>
      <p:sp>
        <p:nvSpPr>
          <p:cNvPr id="19" name="矩形 18"/>
          <p:cNvSpPr/>
          <p:nvPr>
            <p:custDataLst>
              <p:tags r:id="rId2"/>
            </p:custDataLst>
          </p:nvPr>
        </p:nvSpPr>
        <p:spPr>
          <a:xfrm>
            <a:off x="1100455" y="1552258"/>
            <a:ext cx="10084125" cy="422207"/>
          </a:xfrm>
          <a:prstGeom prst="rect">
            <a:avLst/>
          </a:prstGeom>
          <a:noFill/>
          <a:ln w="12700">
            <a:noFill/>
            <a:round/>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0" tIns="0" rIns="0" bIns="0" numCol="1" spcCol="0" rtlCol="0" fromWordArt="0" anchor="b" anchorCtr="0" forceAA="0" compatLnSpc="1">
            <a:noAutofit/>
          </a:bodyPr>
          <a:p>
            <a:pPr>
              <a:spcBef>
                <a:spcPct val="0"/>
              </a:spcBef>
              <a:spcAft>
                <a:spcPct val="0"/>
              </a:spcAft>
            </a:pPr>
            <a:r>
              <a:rPr lang="zh-CN" altLang="en-US" sz="2400" b="1">
                <a:solidFill>
                  <a:schemeClr val="accent2"/>
                </a:solidFill>
                <a:latin typeface="微软雅黑" panose="020B0503020204020204" charset="-122"/>
                <a:ea typeface="微软雅黑" panose="020B0503020204020204" charset="-122"/>
                <a:cs typeface="+mn-ea"/>
                <a:sym typeface="+mn-ea"/>
              </a:rPr>
              <a:t>分发平台与传播方式的创新需求</a:t>
            </a:r>
            <a:endParaRPr lang="zh-CN" altLang="en-US" sz="2400" b="1">
              <a:solidFill>
                <a:schemeClr val="accent2"/>
              </a:solidFill>
              <a:latin typeface="微软雅黑" panose="020B0503020204020204" charset="-122"/>
              <a:ea typeface="微软雅黑" panose="020B0503020204020204" charset="-122"/>
              <a:cs typeface="+mn-ea"/>
              <a:sym typeface="+mn-ea"/>
            </a:endParaRPr>
          </a:p>
        </p:txBody>
      </p:sp>
      <p:sp>
        <p:nvSpPr>
          <p:cNvPr id="4" name="矩形 3"/>
          <p:cNvSpPr/>
          <p:nvPr>
            <p:custDataLst>
              <p:tags r:id="rId3"/>
            </p:custDataLst>
          </p:nvPr>
        </p:nvSpPr>
        <p:spPr>
          <a:xfrm>
            <a:off x="1100455" y="1998345"/>
            <a:ext cx="10084435" cy="461645"/>
          </a:xfrm>
          <a:prstGeom prst="rect">
            <a:avLst/>
          </a:prstGeom>
          <a:noFill/>
        </p:spPr>
        <p:txBody>
          <a:bodyPr wrap="square" lIns="0" tIns="0" rIns="0" bIns="0" rtlCol="0" anchor="t" anchorCtr="0">
            <a:noAutofit/>
          </a:bodyPr>
          <a:p>
            <a:pPr algn="just">
              <a:lnSpc>
                <a:spcPct val="150000"/>
              </a:lnSpc>
              <a:spcBef>
                <a:spcPct val="0"/>
              </a:spcBef>
              <a:spcAft>
                <a:spcPct val="0"/>
              </a:spcAft>
            </a:pPr>
            <a:r>
              <a:rPr lang="zh-CN" altLang="en-US">
                <a:solidFill>
                  <a:schemeClr val="tx1">
                    <a:lumMod val="85000"/>
                    <a:lumOff val="15000"/>
                  </a:schemeClr>
                </a:solidFill>
                <a:latin typeface="微软雅黑" panose="020B0503020204020204" charset="-122"/>
                <a:ea typeface="微软雅黑" panose="020B0503020204020204" charset="-122"/>
                <a:cs typeface="+mn-ea"/>
                <a:sym typeface="+mn-ea"/>
              </a:rPr>
              <a:t>技术的不断进步催生了种类多样、定位多元的传播平台，深度改变了公众消费信息的方式。</a:t>
            </a:r>
            <a:endParaRPr lang="zh-CN" altLang="en-US">
              <a:solidFill>
                <a:schemeClr val="tx1">
                  <a:lumMod val="85000"/>
                  <a:lumOff val="15000"/>
                </a:schemeClr>
              </a:solidFill>
              <a:latin typeface="微软雅黑" panose="020B0503020204020204" charset="-122"/>
              <a:ea typeface="微软雅黑" panose="020B0503020204020204" charset="-122"/>
              <a:cs typeface="+mn-ea"/>
              <a:sym typeface="+mn-ea"/>
            </a:endParaRPr>
          </a:p>
        </p:txBody>
      </p:sp>
      <p:sp>
        <p:nvSpPr>
          <p:cNvPr id="13" name="矩形 12"/>
          <p:cNvSpPr/>
          <p:nvPr>
            <p:custDataLst>
              <p:tags r:id="rId4"/>
            </p:custDataLst>
          </p:nvPr>
        </p:nvSpPr>
        <p:spPr>
          <a:xfrm>
            <a:off x="1100455" y="1129983"/>
            <a:ext cx="10084125" cy="422207"/>
          </a:xfrm>
          <a:prstGeom prst="rect">
            <a:avLst/>
          </a:prstGeom>
          <a:noFill/>
          <a:ln w="12700">
            <a:noFill/>
            <a:round/>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0" tIns="0" rIns="0" bIns="0" numCol="1" spcCol="0" rtlCol="0" fromWordArt="0" anchor="ctr" anchorCtr="0" forceAA="0" compatLnSpc="1">
            <a:noAutofit/>
          </a:bodyPr>
          <a:p>
            <a:pPr lvl="0" algn="l">
              <a:buClrTx/>
              <a:buSzTx/>
              <a:buFontTx/>
            </a:pPr>
            <a:r>
              <a:rPr lang="en-US" altLang="zh-CN" sz="3600" b="1" dirty="0">
                <a:ln w="15875">
                  <a:solidFill>
                    <a:schemeClr val="accent2"/>
                  </a:solidFill>
                </a:ln>
                <a:solidFill>
                  <a:schemeClr val="bg2"/>
                </a:solidFill>
                <a:latin typeface="微软雅黑" panose="020B0503020204020204" charset="-122"/>
                <a:ea typeface="微软雅黑" panose="020B0503020204020204" charset="-122"/>
                <a:cs typeface="+mn-ea"/>
                <a:sym typeface="+mn-ea"/>
              </a:rPr>
              <a:t>04</a:t>
            </a:r>
            <a:endParaRPr lang="en-US" altLang="zh-CN" sz="3600" b="1" dirty="0">
              <a:ln w="15875">
                <a:solidFill>
                  <a:schemeClr val="accent2"/>
                </a:solidFill>
              </a:ln>
              <a:solidFill>
                <a:schemeClr val="bg2"/>
              </a:solidFill>
              <a:latin typeface="微软雅黑" panose="020B0503020204020204" charset="-122"/>
              <a:ea typeface="微软雅黑" panose="020B0503020204020204" charset="-122"/>
              <a:cs typeface="+mn-ea"/>
              <a:sym typeface="+mn-ea"/>
            </a:endParaRPr>
          </a:p>
        </p:txBody>
      </p:sp>
      <p:sp>
        <p:nvSpPr>
          <p:cNvPr id="33" name="任意多边形 9"/>
          <p:cNvSpPr/>
          <p:nvPr>
            <p:custDataLst>
              <p:tags r:id="rId5"/>
            </p:custDataLst>
          </p:nvPr>
        </p:nvSpPr>
        <p:spPr>
          <a:xfrm>
            <a:off x="3502541" y="3642361"/>
            <a:ext cx="4690913" cy="2816707"/>
          </a:xfrm>
          <a:custGeom>
            <a:avLst/>
            <a:gdLst/>
            <a:ahLst/>
            <a:cxnLst>
              <a:cxn ang="3">
                <a:pos x="hc" y="t"/>
              </a:cxn>
              <a:cxn ang="cd2">
                <a:pos x="l" y="vc"/>
              </a:cxn>
              <a:cxn ang="cd4">
                <a:pos x="hc" y="b"/>
              </a:cxn>
              <a:cxn ang="0">
                <a:pos x="r" y="vc"/>
              </a:cxn>
            </a:cxnLst>
            <a:rect l="l" t="t" r="r" b="b"/>
            <a:pathLst>
              <a:path w="9271" h="5567">
                <a:moveTo>
                  <a:pt x="4636" y="0"/>
                </a:moveTo>
                <a:cubicBezTo>
                  <a:pt x="7196" y="0"/>
                  <a:pt x="9271" y="2075"/>
                  <a:pt x="9271" y="4636"/>
                </a:cubicBezTo>
                <a:cubicBezTo>
                  <a:pt x="9271" y="4936"/>
                  <a:pt x="9242" y="5229"/>
                  <a:pt x="9188" y="5513"/>
                </a:cubicBezTo>
                <a:lnTo>
                  <a:pt x="9177" y="5567"/>
                </a:lnTo>
                <a:lnTo>
                  <a:pt x="94" y="5567"/>
                </a:lnTo>
                <a:lnTo>
                  <a:pt x="83" y="5513"/>
                </a:lnTo>
                <a:cubicBezTo>
                  <a:pt x="29" y="5229"/>
                  <a:pt x="0" y="4936"/>
                  <a:pt x="0" y="4636"/>
                </a:cubicBezTo>
                <a:cubicBezTo>
                  <a:pt x="0" y="2075"/>
                  <a:pt x="2075" y="0"/>
                  <a:pt x="4636" y="0"/>
                </a:cubicBezTo>
                <a:close/>
              </a:path>
            </a:pathLst>
          </a:custGeom>
          <a:noFill/>
          <a:ln w="19050" cap="rnd">
            <a:solidFill>
              <a:schemeClr val="accent2">
                <a:alpha val="70000"/>
              </a:schemeClr>
            </a:solidFill>
            <a:prstDash val="sysDash"/>
          </a:ln>
          <a:effectLst>
            <a:outerShdw blurRad="215900" dist="76200" dir="5400000" algn="t" rotWithShape="0">
              <a:schemeClr val="accent2">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lt1"/>
              </a:solidFill>
              <a:latin typeface="微软雅黑" panose="020B0503020204020204" charset="-122"/>
              <a:ea typeface="微软雅黑" panose="020B0503020204020204" charset="-122"/>
              <a:sym typeface="+mn-ea"/>
            </a:endParaRPr>
          </a:p>
        </p:txBody>
      </p:sp>
      <p:sp>
        <p:nvSpPr>
          <p:cNvPr id="34" name="任意多边形 16"/>
          <p:cNvSpPr/>
          <p:nvPr>
            <p:custDataLst>
              <p:tags r:id="rId6"/>
            </p:custDataLst>
          </p:nvPr>
        </p:nvSpPr>
        <p:spPr>
          <a:xfrm>
            <a:off x="4781834" y="5176176"/>
            <a:ext cx="2132327" cy="1280321"/>
          </a:xfrm>
          <a:custGeom>
            <a:avLst/>
            <a:gdLst/>
            <a:ahLst/>
            <a:cxnLst>
              <a:cxn ang="3">
                <a:pos x="hc" y="t"/>
              </a:cxn>
              <a:cxn ang="cd2">
                <a:pos x="l" y="vc"/>
              </a:cxn>
              <a:cxn ang="cd4">
                <a:pos x="hc" y="b"/>
              </a:cxn>
              <a:cxn ang="0">
                <a:pos x="r" y="vc"/>
              </a:cxn>
            </a:cxnLst>
            <a:rect l="l" t="t" r="r" b="b"/>
            <a:pathLst>
              <a:path w="9271" h="5567">
                <a:moveTo>
                  <a:pt x="4636" y="0"/>
                </a:moveTo>
                <a:cubicBezTo>
                  <a:pt x="7196" y="0"/>
                  <a:pt x="9271" y="2075"/>
                  <a:pt x="9271" y="4636"/>
                </a:cubicBezTo>
                <a:cubicBezTo>
                  <a:pt x="9271" y="4936"/>
                  <a:pt x="9242" y="5229"/>
                  <a:pt x="9188" y="5513"/>
                </a:cubicBezTo>
                <a:lnTo>
                  <a:pt x="9177" y="5567"/>
                </a:lnTo>
                <a:lnTo>
                  <a:pt x="94" y="5567"/>
                </a:lnTo>
                <a:lnTo>
                  <a:pt x="83" y="5513"/>
                </a:lnTo>
                <a:cubicBezTo>
                  <a:pt x="29" y="5229"/>
                  <a:pt x="0" y="4936"/>
                  <a:pt x="0" y="4636"/>
                </a:cubicBezTo>
                <a:cubicBezTo>
                  <a:pt x="0" y="2075"/>
                  <a:pt x="2075" y="0"/>
                  <a:pt x="4636" y="0"/>
                </a:cubicBezTo>
                <a:close/>
              </a:path>
            </a:pathLst>
          </a:custGeom>
          <a:gradFill>
            <a:gsLst>
              <a:gs pos="44000">
                <a:schemeClr val="accent1">
                  <a:alpha val="100000"/>
                </a:schemeClr>
              </a:gs>
              <a:gs pos="0">
                <a:schemeClr val="accent1">
                  <a:lumMod val="40000"/>
                  <a:lumOff val="60000"/>
                  <a:alpha val="100000"/>
                </a:schemeClr>
              </a:gs>
              <a:gs pos="66000">
                <a:schemeClr val="accent1">
                  <a:alpha val="100000"/>
                </a:schemeClr>
              </a:gs>
              <a:gs pos="100000">
                <a:schemeClr val="accent1">
                  <a:alpha val="100000"/>
                </a:schemeClr>
              </a:gs>
            </a:gsLst>
            <a:path path="circle">
              <a:fillToRect r="100000" b="100000"/>
            </a:path>
            <a:tileRect l="-100000" t="-100000"/>
          </a:gradFill>
          <a:ln>
            <a:gradFill>
              <a:gsLst>
                <a:gs pos="37000">
                  <a:schemeClr val="accent1">
                    <a:lumMod val="5000"/>
                    <a:lumOff val="95000"/>
                    <a:alpha val="100000"/>
                  </a:schemeClr>
                </a:gs>
                <a:gs pos="0">
                  <a:schemeClr val="accent1">
                    <a:lumMod val="45000"/>
                    <a:lumOff val="55000"/>
                    <a:alpha val="100000"/>
                  </a:schemeClr>
                </a:gs>
                <a:gs pos="100000">
                  <a:schemeClr val="bg1"/>
                </a:gs>
                <a:gs pos="71000">
                  <a:schemeClr val="accent1">
                    <a:lumMod val="30000"/>
                    <a:lumOff val="70000"/>
                    <a:alpha val="100000"/>
                  </a:schemeClr>
                </a:gs>
              </a:gsLst>
              <a:lin ang="162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zh-CN" altLang="en-US" sz="2400" b="1" dirty="0">
                <a:solidFill>
                  <a:srgbClr val="FFFFFF"/>
                </a:solidFill>
                <a:latin typeface="微软雅黑" panose="020B0503020204020204" charset="-122"/>
                <a:ea typeface="微软雅黑" panose="020B0503020204020204" charset="-122"/>
                <a:cs typeface="+mn-ea"/>
                <a:sym typeface="+mn-ea"/>
              </a:rPr>
              <a:t>添加标题</a:t>
            </a:r>
            <a:endParaRPr lang="zh-CN" altLang="en-US" sz="2400" b="1" dirty="0">
              <a:solidFill>
                <a:srgbClr val="FFFFFF"/>
              </a:solidFill>
              <a:latin typeface="微软雅黑" panose="020B0503020204020204" charset="-122"/>
              <a:ea typeface="微软雅黑" panose="020B0503020204020204" charset="-122"/>
              <a:cs typeface="+mn-ea"/>
              <a:sym typeface="+mn-ea"/>
            </a:endParaRPr>
          </a:p>
        </p:txBody>
      </p:sp>
      <p:cxnSp>
        <p:nvCxnSpPr>
          <p:cNvPr id="35" name="直接连接符 34"/>
          <p:cNvCxnSpPr/>
          <p:nvPr>
            <p:custDataLst>
              <p:tags r:id="rId7"/>
            </p:custDataLst>
          </p:nvPr>
        </p:nvCxnSpPr>
        <p:spPr>
          <a:xfrm>
            <a:off x="2248443" y="6459582"/>
            <a:ext cx="7198595" cy="0"/>
          </a:xfrm>
          <a:prstGeom prst="line">
            <a:avLst/>
          </a:prstGeom>
          <a:ln w="19050">
            <a:solidFill>
              <a:schemeClr val="accent1">
                <a:alpha val="15000"/>
              </a:schemeClr>
            </a:solidFill>
          </a:ln>
          <a:effectLst>
            <a:outerShdw blurRad="114300" dist="38100" dir="5400000" algn="t" rotWithShape="0">
              <a:schemeClr val="tx1">
                <a:alpha val="9000"/>
              </a:schemeClr>
            </a:outerShdw>
          </a:effectLst>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custDataLst>
              <p:tags r:id="rId8"/>
            </p:custDataLst>
          </p:nvPr>
        </p:nvCxnSpPr>
        <p:spPr>
          <a:xfrm>
            <a:off x="5264654" y="6190663"/>
            <a:ext cx="1166172" cy="0"/>
          </a:xfrm>
          <a:prstGeom prst="line">
            <a:avLst/>
          </a:prstGeom>
          <a:ln cap="flat">
            <a:gradFill>
              <a:gsLst>
                <a:gs pos="0">
                  <a:srgbClr val="AFC6FF">
                    <a:alpha val="0"/>
                  </a:srgbClr>
                </a:gs>
                <a:gs pos="100000">
                  <a:srgbClr val="376FFF">
                    <a:alpha val="0"/>
                  </a:srgbClr>
                </a:gs>
                <a:gs pos="50000">
                  <a:srgbClr val="FFFFFF"/>
                </a:gs>
              </a:gsLst>
              <a:lin ang="10800000" scaled="1"/>
            </a:gradFill>
            <a:headEnd type="none"/>
          </a:ln>
        </p:spPr>
        <p:style>
          <a:lnRef idx="1">
            <a:schemeClr val="accent1"/>
          </a:lnRef>
          <a:fillRef idx="0">
            <a:schemeClr val="accent1"/>
          </a:fillRef>
          <a:effectRef idx="0">
            <a:schemeClr val="accent1"/>
          </a:effectRef>
          <a:fontRef idx="minor">
            <a:schemeClr val="tx1"/>
          </a:fontRef>
        </p:style>
      </p:cxnSp>
      <p:sp>
        <p:nvSpPr>
          <p:cNvPr id="63" name="椭圆 62"/>
          <p:cNvSpPr/>
          <p:nvPr>
            <p:custDataLst>
              <p:tags r:id="rId9"/>
            </p:custDataLst>
          </p:nvPr>
        </p:nvSpPr>
        <p:spPr>
          <a:xfrm>
            <a:off x="6602564" y="3455712"/>
            <a:ext cx="605196" cy="604682"/>
          </a:xfrm>
          <a:prstGeom prst="ellipse">
            <a:avLst/>
          </a:prstGeom>
          <a:noFill/>
          <a:ln>
            <a:gradFill>
              <a:gsLst>
                <a:gs pos="37000">
                  <a:schemeClr val="accent1">
                    <a:alpha val="100000"/>
                  </a:schemeClr>
                </a:gs>
                <a:gs pos="0">
                  <a:schemeClr val="accent1">
                    <a:lumMod val="45000"/>
                    <a:lumOff val="55000"/>
                    <a:alpha val="100000"/>
                  </a:schemeClr>
                </a:gs>
                <a:gs pos="100000">
                  <a:schemeClr val="accent1">
                    <a:alpha val="100000"/>
                  </a:schemeClr>
                </a:gs>
                <a:gs pos="71000">
                  <a:schemeClr val="accent1">
                    <a:lumMod val="30000"/>
                    <a:lumOff val="70000"/>
                    <a:alpha val="100000"/>
                  </a:schemeClr>
                </a:gs>
              </a:gsLst>
              <a:lin ang="16200000" scaled="0"/>
            </a:gradFill>
          </a:ln>
          <a:effectLst>
            <a:outerShdw blurRad="177800" dir="5400000" sx="90000" sy="-19000" rotWithShape="0">
              <a:schemeClr val="accent1">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rmAutofit/>
          </a:bodyPr>
          <a:lstStyle/>
          <a:p>
            <a:pPr lvl="0" algn="ctr">
              <a:buClrTx/>
              <a:buSzTx/>
              <a:buFontTx/>
            </a:pPr>
            <a:endParaRPr lang="zh-CN" altLang="en-US">
              <a:solidFill>
                <a:schemeClr val="lt1"/>
              </a:solidFill>
              <a:latin typeface="微软雅黑" panose="020B0503020204020204" charset="-122"/>
              <a:ea typeface="微软雅黑" panose="020B0503020204020204" charset="-122"/>
              <a:sym typeface="+mn-ea"/>
            </a:endParaRPr>
          </a:p>
        </p:txBody>
      </p:sp>
      <p:sp>
        <p:nvSpPr>
          <p:cNvPr id="62" name="椭圆 61"/>
          <p:cNvSpPr/>
          <p:nvPr>
            <p:custDataLst>
              <p:tags r:id="rId10"/>
            </p:custDataLst>
          </p:nvPr>
        </p:nvSpPr>
        <p:spPr>
          <a:xfrm>
            <a:off x="6670951" y="3523584"/>
            <a:ext cx="468937" cy="469451"/>
          </a:xfrm>
          <a:prstGeom prst="ellipse">
            <a:avLst/>
          </a:prstGeom>
          <a:gradFill>
            <a:gsLst>
              <a:gs pos="44000">
                <a:schemeClr val="accent1">
                  <a:alpha val="100000"/>
                </a:schemeClr>
              </a:gs>
              <a:gs pos="0">
                <a:schemeClr val="accent1">
                  <a:lumMod val="40000"/>
                  <a:lumOff val="60000"/>
                  <a:alpha val="100000"/>
                </a:schemeClr>
              </a:gs>
              <a:gs pos="66000">
                <a:schemeClr val="accent1">
                  <a:alpha val="100000"/>
                </a:schemeClr>
              </a:gs>
              <a:gs pos="100000">
                <a:schemeClr val="accent1">
                  <a:alpha val="100000"/>
                </a:schemeClr>
              </a:gs>
            </a:gsLst>
            <a:path path="circle">
              <a:fillToRect r="100000" b="100000"/>
            </a:path>
            <a:tileRect l="-100000" t="-100000"/>
          </a:gradFill>
          <a:ln>
            <a:gradFill>
              <a:gsLst>
                <a:gs pos="37000">
                  <a:srgbClr val="FFFFFF"/>
                </a:gs>
                <a:gs pos="0">
                  <a:schemeClr val="accent1">
                    <a:lumMod val="45000"/>
                    <a:lumOff val="55000"/>
                    <a:alpha val="100000"/>
                  </a:schemeClr>
                </a:gs>
                <a:gs pos="100000">
                  <a:srgbClr val="FFFFFF"/>
                </a:gs>
                <a:gs pos="71000">
                  <a:schemeClr val="accent1">
                    <a:lumMod val="30000"/>
                    <a:lumOff val="70000"/>
                    <a:alpha val="100000"/>
                  </a:schemeClr>
                </a:gs>
              </a:gsLst>
              <a:lin ang="16200000" scaled="0"/>
            </a:gradFill>
          </a:ln>
          <a:effectLst>
            <a:outerShdw blurRad="177800" dir="5400000" sx="90000" sy="-19000" rotWithShape="0">
              <a:schemeClr val="accent1">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rmAutofit fontScale="90000" lnSpcReduction="10000"/>
          </a:bodyPr>
          <a:lstStyle/>
          <a:p>
            <a:pPr lvl="0" algn="ctr">
              <a:buClrTx/>
              <a:buSzTx/>
              <a:buFontTx/>
            </a:pPr>
            <a:endParaRPr lang="zh-CN" altLang="en-US">
              <a:solidFill>
                <a:schemeClr val="lt1"/>
              </a:solidFill>
              <a:latin typeface="微软雅黑" panose="020B0503020204020204" charset="-122"/>
              <a:ea typeface="微软雅黑" panose="020B0503020204020204" charset="-122"/>
              <a:sym typeface="+mn-ea"/>
            </a:endParaRPr>
          </a:p>
        </p:txBody>
      </p:sp>
      <p:sp>
        <p:nvSpPr>
          <p:cNvPr id="61" name="椭圆 60"/>
          <p:cNvSpPr/>
          <p:nvPr>
            <p:custDataLst>
              <p:tags r:id="rId11"/>
            </p:custDataLst>
          </p:nvPr>
        </p:nvSpPr>
        <p:spPr>
          <a:xfrm>
            <a:off x="4486692" y="3455712"/>
            <a:ext cx="605196" cy="604682"/>
          </a:xfrm>
          <a:prstGeom prst="ellipse">
            <a:avLst/>
          </a:prstGeom>
          <a:noFill/>
          <a:ln>
            <a:gradFill>
              <a:gsLst>
                <a:gs pos="37000">
                  <a:schemeClr val="accent2">
                    <a:alpha val="100000"/>
                  </a:schemeClr>
                </a:gs>
                <a:gs pos="0">
                  <a:schemeClr val="accent2">
                    <a:lumMod val="45000"/>
                    <a:lumOff val="55000"/>
                    <a:alpha val="100000"/>
                  </a:schemeClr>
                </a:gs>
                <a:gs pos="100000">
                  <a:schemeClr val="accent2">
                    <a:alpha val="100000"/>
                  </a:schemeClr>
                </a:gs>
                <a:gs pos="71000">
                  <a:schemeClr val="accent2">
                    <a:lumMod val="30000"/>
                    <a:lumOff val="70000"/>
                    <a:alpha val="100000"/>
                  </a:schemeClr>
                </a:gs>
              </a:gsLst>
              <a:lin ang="16200000" scaled="0"/>
            </a:gradFill>
          </a:ln>
          <a:effectLst>
            <a:outerShdw blurRad="177800" dir="5400000" sx="90000" sy="-19000" rotWithShape="0">
              <a:schemeClr val="accent2">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rmAutofit/>
          </a:bodyPr>
          <a:lstStyle/>
          <a:p>
            <a:pPr lvl="0" algn="ctr">
              <a:buClrTx/>
              <a:buSzTx/>
              <a:buFontTx/>
            </a:pPr>
            <a:endParaRPr lang="zh-CN" altLang="en-US">
              <a:solidFill>
                <a:schemeClr val="lt1"/>
              </a:solidFill>
              <a:latin typeface="微软雅黑" panose="020B0503020204020204" charset="-122"/>
              <a:ea typeface="微软雅黑" panose="020B0503020204020204" charset="-122"/>
              <a:sym typeface="+mn-ea"/>
            </a:endParaRPr>
          </a:p>
        </p:txBody>
      </p:sp>
      <p:sp>
        <p:nvSpPr>
          <p:cNvPr id="60" name="椭圆 59"/>
          <p:cNvSpPr/>
          <p:nvPr>
            <p:custDataLst>
              <p:tags r:id="rId12"/>
            </p:custDataLst>
          </p:nvPr>
        </p:nvSpPr>
        <p:spPr>
          <a:xfrm>
            <a:off x="4555078" y="3523584"/>
            <a:ext cx="468937" cy="469451"/>
          </a:xfrm>
          <a:prstGeom prst="ellipse">
            <a:avLst/>
          </a:prstGeom>
          <a:gradFill>
            <a:gsLst>
              <a:gs pos="44000">
                <a:schemeClr val="accent2">
                  <a:alpha val="100000"/>
                </a:schemeClr>
              </a:gs>
              <a:gs pos="0">
                <a:schemeClr val="accent2">
                  <a:lumMod val="40000"/>
                  <a:lumOff val="60000"/>
                  <a:alpha val="100000"/>
                </a:schemeClr>
              </a:gs>
              <a:gs pos="66000">
                <a:schemeClr val="accent2">
                  <a:alpha val="100000"/>
                </a:schemeClr>
              </a:gs>
              <a:gs pos="100000">
                <a:schemeClr val="accent2">
                  <a:alpha val="100000"/>
                </a:schemeClr>
              </a:gs>
            </a:gsLst>
            <a:path path="circle">
              <a:fillToRect r="100000" b="100000"/>
            </a:path>
            <a:tileRect l="-100000" t="-100000"/>
          </a:gradFill>
          <a:ln>
            <a:gradFill>
              <a:gsLst>
                <a:gs pos="37000">
                  <a:srgbClr val="FFFFFF"/>
                </a:gs>
                <a:gs pos="0">
                  <a:schemeClr val="accent2">
                    <a:lumMod val="45000"/>
                    <a:lumOff val="55000"/>
                    <a:alpha val="100000"/>
                  </a:schemeClr>
                </a:gs>
                <a:gs pos="100000">
                  <a:srgbClr val="FFFFFF"/>
                </a:gs>
                <a:gs pos="71000">
                  <a:schemeClr val="accent2">
                    <a:lumMod val="30000"/>
                    <a:lumOff val="70000"/>
                    <a:alpha val="100000"/>
                  </a:schemeClr>
                </a:gs>
              </a:gsLst>
              <a:lin ang="16200000" scaled="0"/>
            </a:gradFill>
          </a:ln>
          <a:effectLst>
            <a:outerShdw blurRad="177800" dir="5400000" sx="90000" sy="-19000" rotWithShape="0">
              <a:schemeClr val="accent2">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rmAutofit fontScale="90000" lnSpcReduction="10000"/>
          </a:bodyPr>
          <a:lstStyle/>
          <a:p>
            <a:pPr lvl="0" algn="ctr">
              <a:buClrTx/>
              <a:buSzTx/>
              <a:buFontTx/>
            </a:pPr>
            <a:endParaRPr lang="zh-CN" altLang="en-US">
              <a:solidFill>
                <a:schemeClr val="lt1"/>
              </a:solidFill>
              <a:latin typeface="微软雅黑" panose="020B0503020204020204" charset="-122"/>
              <a:ea typeface="微软雅黑" panose="020B0503020204020204" charset="-122"/>
              <a:sym typeface="+mn-ea"/>
            </a:endParaRPr>
          </a:p>
        </p:txBody>
      </p:sp>
      <p:sp>
        <p:nvSpPr>
          <p:cNvPr id="65" name="椭圆 64"/>
          <p:cNvSpPr/>
          <p:nvPr>
            <p:custDataLst>
              <p:tags r:id="rId13"/>
            </p:custDataLst>
          </p:nvPr>
        </p:nvSpPr>
        <p:spPr>
          <a:xfrm>
            <a:off x="7700864" y="4761228"/>
            <a:ext cx="605196" cy="604682"/>
          </a:xfrm>
          <a:prstGeom prst="ellipse">
            <a:avLst/>
          </a:prstGeom>
          <a:noFill/>
          <a:ln>
            <a:gradFill>
              <a:gsLst>
                <a:gs pos="37000">
                  <a:schemeClr val="accent2">
                    <a:alpha val="100000"/>
                  </a:schemeClr>
                </a:gs>
                <a:gs pos="0">
                  <a:schemeClr val="accent2">
                    <a:lumMod val="45000"/>
                    <a:lumOff val="55000"/>
                    <a:alpha val="100000"/>
                  </a:schemeClr>
                </a:gs>
                <a:gs pos="100000">
                  <a:schemeClr val="accent2">
                    <a:alpha val="100000"/>
                  </a:schemeClr>
                </a:gs>
                <a:gs pos="71000">
                  <a:schemeClr val="accent2">
                    <a:lumMod val="30000"/>
                    <a:lumOff val="70000"/>
                    <a:alpha val="100000"/>
                  </a:schemeClr>
                </a:gs>
              </a:gsLst>
              <a:lin ang="16200000" scaled="0"/>
            </a:gradFill>
          </a:ln>
          <a:effectLst>
            <a:outerShdw blurRad="177800" dir="5400000" sx="90000" sy="-19000" rotWithShape="0">
              <a:schemeClr val="accent2">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rmAutofit/>
          </a:bodyPr>
          <a:lstStyle/>
          <a:p>
            <a:pPr lvl="0" algn="ctr">
              <a:buClrTx/>
              <a:buSzTx/>
              <a:buFontTx/>
            </a:pPr>
            <a:endParaRPr lang="zh-CN" altLang="en-US">
              <a:solidFill>
                <a:schemeClr val="lt1"/>
              </a:solidFill>
              <a:latin typeface="微软雅黑" panose="020B0503020204020204" charset="-122"/>
              <a:ea typeface="微软雅黑" panose="020B0503020204020204" charset="-122"/>
              <a:sym typeface="+mn-ea"/>
            </a:endParaRPr>
          </a:p>
        </p:txBody>
      </p:sp>
      <p:sp>
        <p:nvSpPr>
          <p:cNvPr id="64" name="椭圆 63"/>
          <p:cNvSpPr/>
          <p:nvPr>
            <p:custDataLst>
              <p:tags r:id="rId14"/>
            </p:custDataLst>
          </p:nvPr>
        </p:nvSpPr>
        <p:spPr>
          <a:xfrm>
            <a:off x="7769251" y="4829101"/>
            <a:ext cx="468937" cy="469451"/>
          </a:xfrm>
          <a:prstGeom prst="ellipse">
            <a:avLst/>
          </a:prstGeom>
          <a:gradFill>
            <a:gsLst>
              <a:gs pos="44000">
                <a:schemeClr val="accent2">
                  <a:alpha val="100000"/>
                </a:schemeClr>
              </a:gs>
              <a:gs pos="0">
                <a:schemeClr val="accent2">
                  <a:lumMod val="40000"/>
                  <a:lumOff val="60000"/>
                  <a:alpha val="100000"/>
                </a:schemeClr>
              </a:gs>
              <a:gs pos="66000">
                <a:schemeClr val="accent2">
                  <a:alpha val="100000"/>
                </a:schemeClr>
              </a:gs>
              <a:gs pos="100000">
                <a:schemeClr val="accent2">
                  <a:alpha val="100000"/>
                </a:schemeClr>
              </a:gs>
            </a:gsLst>
            <a:path path="circle">
              <a:fillToRect r="100000" b="100000"/>
            </a:path>
            <a:tileRect l="-100000" t="-100000"/>
          </a:gradFill>
          <a:ln>
            <a:gradFill>
              <a:gsLst>
                <a:gs pos="37000">
                  <a:srgbClr val="FFFFFF"/>
                </a:gs>
                <a:gs pos="0">
                  <a:schemeClr val="accent2">
                    <a:lumMod val="45000"/>
                    <a:lumOff val="55000"/>
                    <a:alpha val="100000"/>
                  </a:schemeClr>
                </a:gs>
                <a:gs pos="100000">
                  <a:srgbClr val="FFFFFF"/>
                </a:gs>
                <a:gs pos="71000">
                  <a:schemeClr val="accent2">
                    <a:lumMod val="30000"/>
                    <a:lumOff val="70000"/>
                    <a:alpha val="100000"/>
                  </a:schemeClr>
                </a:gs>
              </a:gsLst>
              <a:lin ang="16200000" scaled="0"/>
            </a:gradFill>
          </a:ln>
          <a:effectLst>
            <a:outerShdw blurRad="177800" dir="5400000" sx="90000" sy="-19000" rotWithShape="0">
              <a:schemeClr val="accent2">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rmAutofit fontScale="90000" lnSpcReduction="10000"/>
          </a:bodyPr>
          <a:lstStyle/>
          <a:p>
            <a:pPr lvl="0" algn="ctr">
              <a:buClrTx/>
              <a:buSzTx/>
              <a:buFontTx/>
            </a:pPr>
            <a:endParaRPr lang="zh-CN" altLang="en-US">
              <a:solidFill>
                <a:schemeClr val="lt1"/>
              </a:solidFill>
              <a:latin typeface="微软雅黑" panose="020B0503020204020204" charset="-122"/>
              <a:ea typeface="微软雅黑" panose="020B0503020204020204" charset="-122"/>
              <a:sym typeface="+mn-ea"/>
            </a:endParaRPr>
          </a:p>
        </p:txBody>
      </p:sp>
      <p:sp>
        <p:nvSpPr>
          <p:cNvPr id="59" name="椭圆 58"/>
          <p:cNvSpPr/>
          <p:nvPr>
            <p:custDataLst>
              <p:tags r:id="rId15"/>
            </p:custDataLst>
          </p:nvPr>
        </p:nvSpPr>
        <p:spPr>
          <a:xfrm>
            <a:off x="3387878" y="4761228"/>
            <a:ext cx="605196" cy="604682"/>
          </a:xfrm>
          <a:prstGeom prst="ellipse">
            <a:avLst/>
          </a:prstGeom>
          <a:noFill/>
          <a:ln>
            <a:gradFill>
              <a:gsLst>
                <a:gs pos="37000">
                  <a:schemeClr val="accent1">
                    <a:alpha val="100000"/>
                  </a:schemeClr>
                </a:gs>
                <a:gs pos="0">
                  <a:schemeClr val="accent1">
                    <a:lumMod val="45000"/>
                    <a:lumOff val="55000"/>
                    <a:alpha val="100000"/>
                  </a:schemeClr>
                </a:gs>
                <a:gs pos="100000">
                  <a:schemeClr val="accent1">
                    <a:alpha val="100000"/>
                  </a:schemeClr>
                </a:gs>
                <a:gs pos="71000">
                  <a:schemeClr val="accent1">
                    <a:lumMod val="30000"/>
                    <a:lumOff val="70000"/>
                    <a:alpha val="100000"/>
                  </a:schemeClr>
                </a:gs>
              </a:gsLst>
              <a:lin ang="16200000" scaled="0"/>
            </a:gradFill>
          </a:ln>
          <a:effectLst>
            <a:outerShdw blurRad="177800" dir="5400000" sx="90000" sy="-19000" rotWithShape="0">
              <a:schemeClr val="accent1">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rmAutofit/>
          </a:bodyPr>
          <a:lstStyle/>
          <a:p>
            <a:pPr lvl="0" algn="ctr">
              <a:buClrTx/>
              <a:buSzTx/>
              <a:buFontTx/>
            </a:pPr>
            <a:endParaRPr lang="zh-CN" altLang="en-US">
              <a:solidFill>
                <a:schemeClr val="lt1"/>
              </a:solidFill>
              <a:latin typeface="微软雅黑" panose="020B0503020204020204" charset="-122"/>
              <a:ea typeface="微软雅黑" panose="020B0503020204020204" charset="-122"/>
              <a:sym typeface="+mn-ea"/>
            </a:endParaRPr>
          </a:p>
        </p:txBody>
      </p:sp>
      <p:sp>
        <p:nvSpPr>
          <p:cNvPr id="58" name="椭圆 57"/>
          <p:cNvSpPr/>
          <p:nvPr>
            <p:custDataLst>
              <p:tags r:id="rId16"/>
            </p:custDataLst>
          </p:nvPr>
        </p:nvSpPr>
        <p:spPr>
          <a:xfrm>
            <a:off x="3456264" y="4829101"/>
            <a:ext cx="468937" cy="469451"/>
          </a:xfrm>
          <a:prstGeom prst="ellipse">
            <a:avLst/>
          </a:prstGeom>
          <a:gradFill>
            <a:gsLst>
              <a:gs pos="44000">
                <a:schemeClr val="accent1">
                  <a:alpha val="100000"/>
                </a:schemeClr>
              </a:gs>
              <a:gs pos="0">
                <a:schemeClr val="accent1">
                  <a:lumMod val="40000"/>
                  <a:lumOff val="60000"/>
                  <a:alpha val="100000"/>
                </a:schemeClr>
              </a:gs>
              <a:gs pos="66000">
                <a:schemeClr val="accent1">
                  <a:alpha val="100000"/>
                </a:schemeClr>
              </a:gs>
              <a:gs pos="100000">
                <a:schemeClr val="accent1">
                  <a:alpha val="100000"/>
                </a:schemeClr>
              </a:gs>
            </a:gsLst>
            <a:path path="circle">
              <a:fillToRect r="100000" b="100000"/>
            </a:path>
            <a:tileRect l="-100000" t="-100000"/>
          </a:gradFill>
          <a:ln>
            <a:gradFill>
              <a:gsLst>
                <a:gs pos="37000">
                  <a:srgbClr val="FFFFFF"/>
                </a:gs>
                <a:gs pos="0">
                  <a:schemeClr val="accent1">
                    <a:lumMod val="45000"/>
                    <a:lumOff val="55000"/>
                    <a:alpha val="100000"/>
                  </a:schemeClr>
                </a:gs>
                <a:gs pos="100000">
                  <a:srgbClr val="FFFFFF"/>
                </a:gs>
                <a:gs pos="71000">
                  <a:schemeClr val="accent1">
                    <a:lumMod val="30000"/>
                    <a:lumOff val="70000"/>
                    <a:alpha val="100000"/>
                  </a:schemeClr>
                </a:gs>
              </a:gsLst>
              <a:lin ang="16200000" scaled="0"/>
            </a:gradFill>
          </a:ln>
          <a:effectLst>
            <a:outerShdw blurRad="177800" dir="5400000" sx="90000" sy="-19000" rotWithShape="0">
              <a:schemeClr val="accent1">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rmAutofit fontScale="90000" lnSpcReduction="10000"/>
          </a:bodyPr>
          <a:lstStyle/>
          <a:p>
            <a:pPr lvl="0" algn="ctr">
              <a:buClrTx/>
              <a:buSzTx/>
              <a:buFontTx/>
            </a:pPr>
            <a:endParaRPr lang="zh-CN" altLang="en-US" dirty="0">
              <a:solidFill>
                <a:schemeClr val="lt1"/>
              </a:solidFill>
              <a:latin typeface="微软雅黑" panose="020B0503020204020204" charset="-122"/>
              <a:ea typeface="微软雅黑" panose="020B0503020204020204" charset="-122"/>
              <a:sym typeface="+mn-ea"/>
            </a:endParaRPr>
          </a:p>
        </p:txBody>
      </p:sp>
      <p:pic>
        <p:nvPicPr>
          <p:cNvPr id="38" name="图片 5" descr="343435383036303b343532343134393bcdb7c4d4b7e7b1a9"/>
          <p:cNvPicPr>
            <a:picLocks noChangeAspect="1"/>
          </p:cNvPicPr>
          <p:nvPr>
            <p:custDataLst>
              <p:tags r:id="rId17"/>
            </p:custDataLst>
          </p:nvPr>
        </p:nvPicPr>
        <p:blipFill>
          <a:blip r:embed="rId18">
            <a:extLst>
              <a:ext uri="{96DAC541-7B7A-43D3-8B79-37D633B846F1}">
                <asvg:svgBlip xmlns:asvg="http://schemas.microsoft.com/office/drawing/2016/SVG/main" r:embed="rId19"/>
              </a:ext>
            </a:extLst>
          </a:blip>
          <a:stretch>
            <a:fillRect/>
          </a:stretch>
        </p:blipFill>
        <p:spPr>
          <a:xfrm>
            <a:off x="3574013" y="4947363"/>
            <a:ext cx="233205" cy="233205"/>
          </a:xfrm>
          <a:prstGeom prst="rect">
            <a:avLst/>
          </a:prstGeom>
        </p:spPr>
      </p:pic>
      <p:sp>
        <p:nvSpPr>
          <p:cNvPr id="42" name="任意多边形: 形状 24"/>
          <p:cNvSpPr/>
          <p:nvPr>
            <p:custDataLst>
              <p:tags r:id="rId20"/>
            </p:custDataLst>
          </p:nvPr>
        </p:nvSpPr>
        <p:spPr>
          <a:xfrm>
            <a:off x="4139617" y="4410554"/>
            <a:ext cx="3416247" cy="2050571"/>
          </a:xfrm>
          <a:custGeom>
            <a:avLst/>
            <a:gdLst>
              <a:gd name="connsiteX0" fmla="*/ 2108242 w 4218940"/>
              <a:gd name="connsiteY0" fmla="*/ 471170 h 2532380"/>
              <a:gd name="connsiteX1" fmla="*/ 399590 w 4218940"/>
              <a:gd name="connsiteY1" fmla="*/ 2180269 h 2532380"/>
              <a:gd name="connsiteX2" fmla="*/ 430181 w 4218940"/>
              <a:gd name="connsiteY2" fmla="*/ 2503583 h 2532380"/>
              <a:gd name="connsiteX3" fmla="*/ 434235 w 4218940"/>
              <a:gd name="connsiteY3" fmla="*/ 2523490 h 2532380"/>
              <a:gd name="connsiteX4" fmla="*/ 3781880 w 4218940"/>
              <a:gd name="connsiteY4" fmla="*/ 2523490 h 2532380"/>
              <a:gd name="connsiteX5" fmla="*/ 3785935 w 4218940"/>
              <a:gd name="connsiteY5" fmla="*/ 2503583 h 2532380"/>
              <a:gd name="connsiteX6" fmla="*/ 3816525 w 4218940"/>
              <a:gd name="connsiteY6" fmla="*/ 2180269 h 2532380"/>
              <a:gd name="connsiteX7" fmla="*/ 2108242 w 4218940"/>
              <a:gd name="connsiteY7" fmla="*/ 471170 h 2532380"/>
              <a:gd name="connsiteX8" fmla="*/ 2109698 w 4218940"/>
              <a:gd name="connsiteY8" fmla="*/ 0 h 2532380"/>
              <a:gd name="connsiteX9" fmla="*/ 4218940 w 4218940"/>
              <a:gd name="connsiteY9" fmla="*/ 2108876 h 2532380"/>
              <a:gd name="connsiteX10" fmla="*/ 4181169 w 4218940"/>
              <a:gd name="connsiteY10" fmla="*/ 2507816 h 2532380"/>
              <a:gd name="connsiteX11" fmla="*/ 4176164 w 4218940"/>
              <a:gd name="connsiteY11" fmla="*/ 2532380 h 2532380"/>
              <a:gd name="connsiteX12" fmla="*/ 42777 w 4218940"/>
              <a:gd name="connsiteY12" fmla="*/ 2532380 h 2532380"/>
              <a:gd name="connsiteX13" fmla="*/ 37771 w 4218940"/>
              <a:gd name="connsiteY13" fmla="*/ 2507816 h 2532380"/>
              <a:gd name="connsiteX14" fmla="*/ 0 w 4218940"/>
              <a:gd name="connsiteY14" fmla="*/ 2108876 h 2532380"/>
              <a:gd name="connsiteX15" fmla="*/ 2109698 w 4218940"/>
              <a:gd name="connsiteY15" fmla="*/ 0 h 2532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18940" h="2532380">
                <a:moveTo>
                  <a:pt x="2108242" y="471170"/>
                </a:moveTo>
                <a:cubicBezTo>
                  <a:pt x="1164356" y="471170"/>
                  <a:pt x="399590" y="1236136"/>
                  <a:pt x="399590" y="2180269"/>
                </a:cubicBezTo>
                <a:cubicBezTo>
                  <a:pt x="399590" y="2290867"/>
                  <a:pt x="410279" y="2398884"/>
                  <a:pt x="430181" y="2503583"/>
                </a:cubicBezTo>
                <a:lnTo>
                  <a:pt x="434235" y="2523490"/>
                </a:lnTo>
                <a:lnTo>
                  <a:pt x="3781880" y="2523490"/>
                </a:lnTo>
                <a:lnTo>
                  <a:pt x="3785935" y="2503583"/>
                </a:lnTo>
                <a:cubicBezTo>
                  <a:pt x="3805837" y="2398884"/>
                  <a:pt x="3816525" y="2290867"/>
                  <a:pt x="3816525" y="2180269"/>
                </a:cubicBezTo>
                <a:cubicBezTo>
                  <a:pt x="3816525" y="1236136"/>
                  <a:pt x="3051760" y="471170"/>
                  <a:pt x="2108242" y="471170"/>
                </a:cubicBezTo>
                <a:close/>
                <a:moveTo>
                  <a:pt x="2109698" y="0"/>
                </a:moveTo>
                <a:cubicBezTo>
                  <a:pt x="3274673" y="0"/>
                  <a:pt x="4218940" y="943900"/>
                  <a:pt x="4218940" y="2108876"/>
                </a:cubicBezTo>
                <a:cubicBezTo>
                  <a:pt x="4218940" y="2245344"/>
                  <a:pt x="4205743" y="2378627"/>
                  <a:pt x="4181169" y="2507816"/>
                </a:cubicBezTo>
                <a:lnTo>
                  <a:pt x="4176164" y="2532380"/>
                </a:lnTo>
                <a:lnTo>
                  <a:pt x="42777" y="2532380"/>
                </a:lnTo>
                <a:lnTo>
                  <a:pt x="37771" y="2507816"/>
                </a:lnTo>
                <a:cubicBezTo>
                  <a:pt x="13197" y="2378627"/>
                  <a:pt x="0" y="2245344"/>
                  <a:pt x="0" y="2108876"/>
                </a:cubicBezTo>
                <a:cubicBezTo>
                  <a:pt x="0" y="943900"/>
                  <a:pt x="944267" y="0"/>
                  <a:pt x="2109698" y="0"/>
                </a:cubicBezTo>
                <a:close/>
              </a:path>
            </a:pathLst>
          </a:custGeom>
          <a:solidFill>
            <a:schemeClr val="accent1">
              <a:lumMod val="20000"/>
              <a:lumOff val="80000"/>
              <a:alpha val="35000"/>
            </a:schemeClr>
          </a:solidFill>
          <a:ln w="3175">
            <a:gradFill>
              <a:gsLst>
                <a:gs pos="37000">
                  <a:schemeClr val="accent1">
                    <a:lumMod val="5000"/>
                    <a:lumOff val="95000"/>
                    <a:alpha val="100000"/>
                  </a:schemeClr>
                </a:gs>
                <a:gs pos="0">
                  <a:schemeClr val="accent1">
                    <a:lumMod val="51000"/>
                    <a:lumOff val="49000"/>
                    <a:alpha val="100000"/>
                  </a:schemeClr>
                </a:gs>
                <a:gs pos="100000">
                  <a:schemeClr val="bg1"/>
                </a:gs>
                <a:gs pos="71000">
                  <a:schemeClr val="accent1">
                    <a:lumMod val="30000"/>
                    <a:lumOff val="70000"/>
                    <a:alpha val="100000"/>
                  </a:schemeClr>
                </a:gs>
              </a:gsLst>
              <a:lin ang="162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a:solidFill>
                <a:schemeClr val="lt1"/>
              </a:solidFill>
              <a:latin typeface="微软雅黑" panose="020B0503020204020204" charset="-122"/>
              <a:ea typeface="微软雅黑" panose="020B0503020204020204" charset="-122"/>
              <a:sym typeface="+mn-ea"/>
            </a:endParaRPr>
          </a:p>
        </p:txBody>
      </p:sp>
      <p:sp>
        <p:nvSpPr>
          <p:cNvPr id="43" name="任意多边形 15"/>
          <p:cNvSpPr/>
          <p:nvPr>
            <p:custDataLst>
              <p:tags r:id="rId21"/>
            </p:custDataLst>
          </p:nvPr>
        </p:nvSpPr>
        <p:spPr>
          <a:xfrm>
            <a:off x="4466124" y="4794650"/>
            <a:ext cx="2766831" cy="1661847"/>
          </a:xfrm>
          <a:custGeom>
            <a:avLst/>
            <a:gdLst/>
            <a:ahLst/>
            <a:cxnLst>
              <a:cxn ang="3">
                <a:pos x="hc" y="t"/>
              </a:cxn>
              <a:cxn ang="cd2">
                <a:pos x="l" y="vc"/>
              </a:cxn>
              <a:cxn ang="cd4">
                <a:pos x="hc" y="b"/>
              </a:cxn>
              <a:cxn ang="0">
                <a:pos x="r" y="vc"/>
              </a:cxn>
            </a:cxnLst>
            <a:rect l="l" t="t" r="r" b="b"/>
            <a:pathLst>
              <a:path w="9271" h="5567">
                <a:moveTo>
                  <a:pt x="4636" y="0"/>
                </a:moveTo>
                <a:cubicBezTo>
                  <a:pt x="7196" y="0"/>
                  <a:pt x="9271" y="2075"/>
                  <a:pt x="9271" y="4636"/>
                </a:cubicBezTo>
                <a:cubicBezTo>
                  <a:pt x="9271" y="4936"/>
                  <a:pt x="9242" y="5229"/>
                  <a:pt x="9188" y="5513"/>
                </a:cubicBezTo>
                <a:lnTo>
                  <a:pt x="9177" y="5567"/>
                </a:lnTo>
                <a:lnTo>
                  <a:pt x="94" y="5567"/>
                </a:lnTo>
                <a:lnTo>
                  <a:pt x="83" y="5513"/>
                </a:lnTo>
                <a:cubicBezTo>
                  <a:pt x="29" y="5229"/>
                  <a:pt x="0" y="4936"/>
                  <a:pt x="0" y="4636"/>
                </a:cubicBezTo>
                <a:cubicBezTo>
                  <a:pt x="0" y="2075"/>
                  <a:pt x="2075" y="0"/>
                  <a:pt x="4636" y="0"/>
                </a:cubicBezTo>
                <a:close/>
              </a:path>
            </a:pathLst>
          </a:custGeom>
          <a:noFill/>
          <a:ln w="3175">
            <a:gradFill>
              <a:gsLst>
                <a:gs pos="37000">
                  <a:schemeClr val="accent1">
                    <a:lumMod val="5000"/>
                    <a:lumOff val="95000"/>
                    <a:alpha val="100000"/>
                  </a:schemeClr>
                </a:gs>
                <a:gs pos="0">
                  <a:schemeClr val="accent1">
                    <a:lumMod val="51000"/>
                    <a:lumOff val="49000"/>
                    <a:alpha val="100000"/>
                  </a:schemeClr>
                </a:gs>
                <a:gs pos="100000">
                  <a:schemeClr val="bg1"/>
                </a:gs>
                <a:gs pos="71000">
                  <a:schemeClr val="accent1">
                    <a:lumMod val="30000"/>
                    <a:lumOff val="70000"/>
                    <a:alpha val="100000"/>
                  </a:schemeClr>
                </a:gs>
              </a:gsLst>
              <a:lin ang="162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a:solidFill>
                <a:schemeClr val="lt1"/>
              </a:solidFill>
              <a:latin typeface="微软雅黑" panose="020B0503020204020204" charset="-122"/>
              <a:ea typeface="微软雅黑" panose="020B0503020204020204" charset="-122"/>
              <a:sym typeface="+mn-ea"/>
            </a:endParaRPr>
          </a:p>
        </p:txBody>
      </p:sp>
      <p:pic>
        <p:nvPicPr>
          <p:cNvPr id="44" name="图片 18" descr="343435383036303b343532343136323bcfeec4bfc9fac3fcd6dcc6da"/>
          <p:cNvPicPr>
            <a:picLocks noChangeAspect="1"/>
          </p:cNvPicPr>
          <p:nvPr>
            <p:custDataLst>
              <p:tags r:id="rId22"/>
            </p:custDataLst>
          </p:nvPr>
        </p:nvPicPr>
        <p:blipFill>
          <a:blip r:embed="rId23">
            <a:extLst>
              <a:ext uri="{96DAC541-7B7A-43D3-8B79-37D633B846F1}">
                <asvg:svgBlip xmlns:asvg="http://schemas.microsoft.com/office/drawing/2016/SVG/main" r:embed="rId24"/>
              </a:ext>
            </a:extLst>
          </a:blip>
          <a:stretch>
            <a:fillRect/>
          </a:stretch>
        </p:blipFill>
        <p:spPr>
          <a:xfrm>
            <a:off x="4666657" y="3635162"/>
            <a:ext cx="233205" cy="233205"/>
          </a:xfrm>
          <a:prstGeom prst="rect">
            <a:avLst/>
          </a:prstGeom>
        </p:spPr>
      </p:pic>
      <p:pic>
        <p:nvPicPr>
          <p:cNvPr id="45" name="图片 12" descr="343439383331313b343532303032383bbfcdbba7b9dcc0ed"/>
          <p:cNvPicPr>
            <a:picLocks noChangeAspect="1"/>
          </p:cNvPicPr>
          <p:nvPr>
            <p:custDataLst>
              <p:tags r:id="rId25"/>
            </p:custDataLst>
          </p:nvPr>
        </p:nvPicPr>
        <p:blipFill>
          <a:blip r:embed="rId26">
            <a:extLst>
              <a:ext uri="{96DAC541-7B7A-43D3-8B79-37D633B846F1}">
                <asvg:svgBlip xmlns:asvg="http://schemas.microsoft.com/office/drawing/2016/SVG/main" r:embed="rId27"/>
              </a:ext>
            </a:extLst>
          </a:blip>
          <a:stretch>
            <a:fillRect/>
          </a:stretch>
        </p:blipFill>
        <p:spPr>
          <a:xfrm>
            <a:off x="6795384" y="3648017"/>
            <a:ext cx="233205" cy="233205"/>
          </a:xfrm>
          <a:prstGeom prst="rect">
            <a:avLst/>
          </a:prstGeom>
        </p:spPr>
      </p:pic>
      <p:pic>
        <p:nvPicPr>
          <p:cNvPr id="46" name="图片 8" descr="343439383331313b343532303032343bb7a2b2bcb9dcc0ed"/>
          <p:cNvPicPr>
            <a:picLocks noChangeAspect="1"/>
          </p:cNvPicPr>
          <p:nvPr>
            <p:custDataLst>
              <p:tags r:id="rId28"/>
            </p:custDataLst>
          </p:nvPr>
        </p:nvPicPr>
        <p:blipFill>
          <a:blip r:embed="rId29">
            <a:extLst>
              <a:ext uri="{96DAC541-7B7A-43D3-8B79-37D633B846F1}">
                <asvg:svgBlip xmlns:asvg="http://schemas.microsoft.com/office/drawing/2016/SVG/main" r:embed="rId30"/>
              </a:ext>
            </a:extLst>
          </a:blip>
          <a:stretch>
            <a:fillRect/>
          </a:stretch>
        </p:blipFill>
        <p:spPr>
          <a:xfrm>
            <a:off x="7879801" y="4940165"/>
            <a:ext cx="233205" cy="233205"/>
          </a:xfrm>
          <a:prstGeom prst="rect">
            <a:avLst/>
          </a:prstGeom>
        </p:spPr>
      </p:pic>
      <p:sp>
        <p:nvSpPr>
          <p:cNvPr id="47" name="矩形: 圆角 8"/>
          <p:cNvSpPr/>
          <p:nvPr>
            <p:custDataLst>
              <p:tags r:id="rId31"/>
            </p:custDataLst>
          </p:nvPr>
        </p:nvSpPr>
        <p:spPr>
          <a:xfrm>
            <a:off x="1979295" y="4794885"/>
            <a:ext cx="1261745" cy="503555"/>
          </a:xfrm>
          <a:prstGeom prst="roundRect">
            <a:avLst/>
          </a:prstGeom>
          <a:gradFill flip="none" rotWithShape="1">
            <a:gsLst>
              <a:gs pos="11000">
                <a:schemeClr val="accent1">
                  <a:lumMod val="60000"/>
                  <a:lumOff val="40000"/>
                  <a:alpha val="100000"/>
                </a:schemeClr>
              </a:gs>
              <a:gs pos="100000">
                <a:schemeClr val="accent1">
                  <a:alpha val="100000"/>
                </a:schemeClr>
              </a:gs>
            </a:gsLst>
            <a:lin ang="0" scaled="1"/>
            <a:tileRect/>
          </a:gradFill>
          <a:ln>
            <a:noFill/>
          </a:ln>
          <a:effectLst>
            <a:outerShdw blurRad="76200" dist="38100" dir="2700000" algn="tl" rotWithShape="0">
              <a:schemeClr val="accent1">
                <a:lumMod val="75000"/>
                <a:alpha val="2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none" rtlCol="0" anchor="ctr"/>
          <a:p>
            <a:pPr algn="ctr"/>
            <a:r>
              <a:rPr lang="zh-CN" altLang="en-US" b="1" dirty="0">
                <a:solidFill>
                  <a:srgbClr val="FFFFFF"/>
                </a:solidFill>
                <a:latin typeface="微软雅黑" panose="020B0503020204020204" charset="-122"/>
                <a:ea typeface="微软雅黑" panose="020B0503020204020204" charset="-122"/>
              </a:rPr>
              <a:t>社交平台</a:t>
            </a:r>
            <a:endParaRPr lang="zh-CN" altLang="en-US" b="1" dirty="0">
              <a:solidFill>
                <a:srgbClr val="FFFFFF"/>
              </a:solidFill>
              <a:latin typeface="微软雅黑" panose="020B0503020204020204" charset="-122"/>
              <a:ea typeface="微软雅黑" panose="020B0503020204020204" charset="-122"/>
            </a:endParaRPr>
          </a:p>
        </p:txBody>
      </p:sp>
      <p:sp>
        <p:nvSpPr>
          <p:cNvPr id="49" name="矩形: 圆角 8"/>
          <p:cNvSpPr/>
          <p:nvPr>
            <p:custDataLst>
              <p:tags r:id="rId32"/>
            </p:custDataLst>
          </p:nvPr>
        </p:nvSpPr>
        <p:spPr>
          <a:xfrm>
            <a:off x="7407275" y="3499485"/>
            <a:ext cx="2113915" cy="503555"/>
          </a:xfrm>
          <a:prstGeom prst="roundRect">
            <a:avLst/>
          </a:prstGeom>
          <a:gradFill flip="none" rotWithShape="1">
            <a:gsLst>
              <a:gs pos="11000">
                <a:schemeClr val="accent1">
                  <a:lumMod val="60000"/>
                  <a:lumOff val="40000"/>
                  <a:alpha val="100000"/>
                </a:schemeClr>
              </a:gs>
              <a:gs pos="100000">
                <a:schemeClr val="accent1">
                  <a:alpha val="100000"/>
                </a:schemeClr>
              </a:gs>
            </a:gsLst>
            <a:lin ang="0" scaled="1"/>
            <a:tileRect/>
          </a:gradFill>
          <a:ln>
            <a:noFill/>
          </a:ln>
          <a:effectLst>
            <a:outerShdw blurRad="76200" dist="38100" dir="2700000" algn="tl" rotWithShape="0">
              <a:schemeClr val="accent1">
                <a:lumMod val="75000"/>
                <a:alpha val="2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none" rtlCol="0" anchor="ctr"/>
          <a:p>
            <a:pPr algn="ctr"/>
            <a:r>
              <a:rPr lang="zh-CN" altLang="en-US" b="1" dirty="0">
                <a:solidFill>
                  <a:srgbClr val="FFFFFF"/>
                </a:solidFill>
                <a:latin typeface="微软雅黑" panose="020B0503020204020204" charset="-122"/>
                <a:ea typeface="微软雅黑" panose="020B0503020204020204" charset="-122"/>
              </a:rPr>
              <a:t>在</a:t>
            </a:r>
            <a:r>
              <a:rPr lang="zh-CN" altLang="en-US" b="1" dirty="0">
                <a:solidFill>
                  <a:srgbClr val="FFFFFF"/>
                </a:solidFill>
                <a:latin typeface="微软雅黑" panose="020B0503020204020204" charset="-122"/>
                <a:ea typeface="微软雅黑" panose="020B0503020204020204" charset="-122"/>
              </a:rPr>
              <a:t>线新闻门户中心</a:t>
            </a:r>
            <a:endParaRPr lang="zh-CN" altLang="en-US" b="1" dirty="0">
              <a:solidFill>
                <a:srgbClr val="FFFFFF"/>
              </a:solidFill>
              <a:latin typeface="微软雅黑" panose="020B0503020204020204" charset="-122"/>
              <a:ea typeface="微软雅黑" panose="020B0503020204020204" charset="-122"/>
            </a:endParaRPr>
          </a:p>
        </p:txBody>
      </p:sp>
      <p:sp>
        <p:nvSpPr>
          <p:cNvPr id="50" name="矩形: 圆角 9"/>
          <p:cNvSpPr/>
          <p:nvPr>
            <p:custDataLst>
              <p:tags r:id="rId33"/>
            </p:custDataLst>
          </p:nvPr>
        </p:nvSpPr>
        <p:spPr>
          <a:xfrm>
            <a:off x="2603500" y="3510915"/>
            <a:ext cx="1644015" cy="503555"/>
          </a:xfrm>
          <a:prstGeom prst="roundRect">
            <a:avLst/>
          </a:prstGeom>
          <a:gradFill flip="none" rotWithShape="1">
            <a:gsLst>
              <a:gs pos="11000">
                <a:schemeClr val="accent2">
                  <a:lumMod val="60000"/>
                  <a:lumOff val="40000"/>
                  <a:alpha val="100000"/>
                </a:schemeClr>
              </a:gs>
              <a:gs pos="100000">
                <a:schemeClr val="accent2">
                  <a:alpha val="100000"/>
                </a:schemeClr>
              </a:gs>
            </a:gsLst>
            <a:lin ang="0" scaled="1"/>
            <a:tileRect/>
          </a:gradFill>
          <a:ln>
            <a:noFill/>
          </a:ln>
          <a:effectLst>
            <a:outerShdw blurRad="76200" dist="38100" dir="2700000" algn="tl" rotWithShape="0">
              <a:schemeClr val="accent2">
                <a:lumMod val="75000"/>
                <a:alpha val="2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none" rtlCol="0" anchor="ctr"/>
          <a:p>
            <a:pPr algn="ctr"/>
            <a:r>
              <a:rPr lang="zh-CN" altLang="en-US" b="1" dirty="0">
                <a:solidFill>
                  <a:srgbClr val="FFFFFF"/>
                </a:solidFill>
                <a:latin typeface="微软雅黑" panose="020B0503020204020204" charset="-122"/>
                <a:ea typeface="微软雅黑" panose="020B0503020204020204" charset="-122"/>
              </a:rPr>
              <a:t>视频分享平台</a:t>
            </a:r>
            <a:endParaRPr lang="zh-CN" altLang="en-US" b="1" dirty="0">
              <a:solidFill>
                <a:srgbClr val="FFFFFF"/>
              </a:solidFill>
              <a:latin typeface="微软雅黑" panose="020B0503020204020204" charset="-122"/>
              <a:ea typeface="微软雅黑" panose="020B0503020204020204" charset="-122"/>
            </a:endParaRPr>
          </a:p>
        </p:txBody>
      </p:sp>
      <p:sp>
        <p:nvSpPr>
          <p:cNvPr id="51" name="矩形: 圆角 9"/>
          <p:cNvSpPr/>
          <p:nvPr>
            <p:custDataLst>
              <p:tags r:id="rId34"/>
            </p:custDataLst>
          </p:nvPr>
        </p:nvSpPr>
        <p:spPr>
          <a:xfrm>
            <a:off x="8451850" y="4794885"/>
            <a:ext cx="1644015" cy="503555"/>
          </a:xfrm>
          <a:prstGeom prst="roundRect">
            <a:avLst/>
          </a:prstGeom>
          <a:gradFill flip="none" rotWithShape="1">
            <a:gsLst>
              <a:gs pos="11000">
                <a:schemeClr val="accent2">
                  <a:lumMod val="60000"/>
                  <a:lumOff val="40000"/>
                  <a:alpha val="100000"/>
                </a:schemeClr>
              </a:gs>
              <a:gs pos="100000">
                <a:schemeClr val="accent2">
                  <a:alpha val="100000"/>
                </a:schemeClr>
              </a:gs>
            </a:gsLst>
            <a:lin ang="0" scaled="1"/>
            <a:tileRect/>
          </a:gradFill>
          <a:ln>
            <a:noFill/>
          </a:ln>
          <a:effectLst>
            <a:outerShdw blurRad="76200" dist="38100" dir="2700000" algn="tl" rotWithShape="0">
              <a:schemeClr val="accent2">
                <a:lumMod val="75000"/>
                <a:alpha val="2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none" rtlCol="0" anchor="ctr"/>
          <a:p>
            <a:pPr algn="ctr"/>
            <a:r>
              <a:rPr lang="zh-CN" altLang="en-US" b="1" dirty="0">
                <a:solidFill>
                  <a:srgbClr val="FFFFFF"/>
                </a:solidFill>
                <a:latin typeface="微软雅黑" panose="020B0503020204020204" charset="-122"/>
                <a:ea typeface="微软雅黑" panose="020B0503020204020204" charset="-122"/>
              </a:rPr>
              <a:t>移动应用平台</a:t>
            </a:r>
            <a:endParaRPr lang="zh-CN" altLang="en-US" b="1" dirty="0">
              <a:solidFill>
                <a:srgbClr val="FFFFFF"/>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399" advTm="5000"/>
    </mc:Choice>
    <mc:Fallback>
      <p:transition spd="slow" advTm="500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接连接符 9"/>
          <p:cNvCxnSpPr/>
          <p:nvPr/>
        </p:nvCxnSpPr>
        <p:spPr>
          <a:xfrm>
            <a:off x="316865" y="984250"/>
            <a:ext cx="684149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nvGrpSpPr>
          <p:cNvPr id="9" name="组合 8"/>
          <p:cNvGrpSpPr/>
          <p:nvPr>
            <p:custDataLst>
              <p:tags r:id="rId1"/>
            </p:custDataLst>
          </p:nvPr>
        </p:nvGrpSpPr>
        <p:grpSpPr>
          <a:xfrm>
            <a:off x="1034128" y="1567180"/>
            <a:ext cx="10237754" cy="4252595"/>
            <a:chOff x="1862" y="2489"/>
            <a:chExt cx="16122" cy="6697"/>
          </a:xfrm>
        </p:grpSpPr>
        <p:sp>
          <p:nvSpPr>
            <p:cNvPr id="11" name="矩形 10"/>
            <p:cNvSpPr/>
            <p:nvPr>
              <p:custDataLst>
                <p:tags r:id="rId2"/>
              </p:custDataLst>
            </p:nvPr>
          </p:nvSpPr>
          <p:spPr>
            <a:xfrm>
              <a:off x="1884" y="2544"/>
              <a:ext cx="16078" cy="6528"/>
            </a:xfrm>
            <a:prstGeom prst="rect">
              <a:avLst/>
            </a:prstGeom>
            <a:gradFill flip="none" rotWithShape="1">
              <a:gsLst>
                <a:gs pos="52000">
                  <a:schemeClr val="accent1">
                    <a:alpha val="0"/>
                  </a:schemeClr>
                </a:gs>
                <a:gs pos="0">
                  <a:schemeClr val="accent1">
                    <a:alpha val="15000"/>
                  </a:schemeClr>
                </a:gs>
                <a:gs pos="100000">
                  <a:schemeClr val="accent1">
                    <a:alpha val="10000"/>
                  </a:schemeClr>
                </a:gs>
              </a:gsLst>
              <a:lin ang="2700000" scaled="0"/>
            </a:gradFill>
            <a:ln w="6350">
              <a:gradFill>
                <a:gsLst>
                  <a:gs pos="24000">
                    <a:schemeClr val="accent1">
                      <a:alpha val="0"/>
                    </a:schemeClr>
                  </a:gs>
                  <a:gs pos="100000">
                    <a:schemeClr val="accent1">
                      <a:alpha val="70000"/>
                    </a:schemeClr>
                  </a:gs>
                </a:gsLst>
                <a:path path="circle">
                  <a:fillToRect l="50000" t="50000" r="50000" b="50000"/>
                </a:path>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18" name="任意多边形 17"/>
            <p:cNvSpPr/>
            <p:nvPr>
              <p:custDataLst>
                <p:tags r:id="rId3"/>
              </p:custDataLst>
            </p:nvPr>
          </p:nvSpPr>
          <p:spPr>
            <a:xfrm>
              <a:off x="17452" y="2525"/>
              <a:ext cx="532" cy="504"/>
            </a:xfrm>
            <a:custGeom>
              <a:avLst/>
              <a:gdLst>
                <a:gd name="connsiteX0" fmla="*/ 0 w 616689"/>
                <a:gd name="connsiteY0" fmla="*/ 0 h 482009"/>
                <a:gd name="connsiteX1" fmla="*/ 609600 w 616689"/>
                <a:gd name="connsiteY1" fmla="*/ 0 h 482009"/>
                <a:gd name="connsiteX2" fmla="*/ 609600 w 616689"/>
                <a:gd name="connsiteY2" fmla="*/ 482009 h 482009"/>
                <a:gd name="connsiteX3" fmla="*/ 616689 w 616689"/>
                <a:gd name="connsiteY3" fmla="*/ 482009 h 482009"/>
              </a:gdLst>
              <a:ahLst/>
              <a:cxnLst>
                <a:cxn ang="0">
                  <a:pos x="connsiteX0" y="connsiteY0"/>
                </a:cxn>
                <a:cxn ang="0">
                  <a:pos x="connsiteX1" y="connsiteY1"/>
                </a:cxn>
                <a:cxn ang="0">
                  <a:pos x="connsiteX2" y="connsiteY2"/>
                </a:cxn>
                <a:cxn ang="0">
                  <a:pos x="connsiteX3" y="connsiteY3"/>
                </a:cxn>
              </a:cxnLst>
              <a:rect l="l" t="t" r="r" b="b"/>
              <a:pathLst>
                <a:path w="616689" h="482009">
                  <a:moveTo>
                    <a:pt x="0" y="0"/>
                  </a:moveTo>
                  <a:lnTo>
                    <a:pt x="609600" y="0"/>
                  </a:lnTo>
                  <a:lnTo>
                    <a:pt x="609600" y="482009"/>
                  </a:lnTo>
                  <a:lnTo>
                    <a:pt x="616689" y="482009"/>
                  </a:ln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20" name="任意多边形 48"/>
            <p:cNvSpPr/>
            <p:nvPr>
              <p:custDataLst>
                <p:tags r:id="rId4"/>
              </p:custDataLst>
            </p:nvPr>
          </p:nvSpPr>
          <p:spPr>
            <a:xfrm flipH="1" flipV="1">
              <a:off x="16847" y="8504"/>
              <a:ext cx="1137" cy="564"/>
            </a:xfrm>
            <a:custGeom>
              <a:avLst/>
              <a:gdLst>
                <a:gd name="connsiteX0" fmla="*/ 1360968 w 1360968"/>
                <a:gd name="connsiteY0" fmla="*/ 0 h 457200"/>
                <a:gd name="connsiteX1" fmla="*/ 0 w 1360968"/>
                <a:gd name="connsiteY1" fmla="*/ 0 h 457200"/>
                <a:gd name="connsiteX2" fmla="*/ 0 w 1360968"/>
                <a:gd name="connsiteY2" fmla="*/ 457200 h 457200"/>
              </a:gdLst>
              <a:ahLst/>
              <a:cxnLst>
                <a:cxn ang="0">
                  <a:pos x="connsiteX0" y="connsiteY0"/>
                </a:cxn>
                <a:cxn ang="0">
                  <a:pos x="connsiteX1" y="connsiteY1"/>
                </a:cxn>
                <a:cxn ang="0">
                  <a:pos x="connsiteX2" y="connsiteY2"/>
                </a:cxn>
              </a:cxnLst>
              <a:rect l="l" t="t" r="r" b="b"/>
              <a:pathLst>
                <a:path w="1360968" h="457200">
                  <a:moveTo>
                    <a:pt x="1360968" y="0"/>
                  </a:moveTo>
                  <a:lnTo>
                    <a:pt x="0" y="0"/>
                  </a:lnTo>
                  <a:lnTo>
                    <a:pt x="0" y="457200"/>
                  </a:ln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21" name="等腰三角形 20"/>
            <p:cNvSpPr/>
            <p:nvPr>
              <p:custDataLst>
                <p:tags r:id="rId5"/>
              </p:custDataLst>
            </p:nvPr>
          </p:nvSpPr>
          <p:spPr>
            <a:xfrm rot="10800000" flipV="1">
              <a:off x="17719" y="8908"/>
              <a:ext cx="265" cy="158"/>
            </a:xfrm>
            <a:prstGeom prst="triangle">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25" name="任意多边形: 形状 73"/>
            <p:cNvSpPr/>
            <p:nvPr>
              <p:custDataLst>
                <p:tags r:id="rId6"/>
              </p:custDataLst>
            </p:nvPr>
          </p:nvSpPr>
          <p:spPr>
            <a:xfrm flipH="1" flipV="1">
              <a:off x="17085" y="9066"/>
              <a:ext cx="406" cy="120"/>
            </a:xfrm>
            <a:custGeom>
              <a:avLst/>
              <a:gdLst>
                <a:gd name="connsiteX0" fmla="*/ 149306 w 220641"/>
                <a:gd name="connsiteY0" fmla="*/ 0 h 40720"/>
                <a:gd name="connsiteX1" fmla="*/ 220641 w 220641"/>
                <a:gd name="connsiteY1" fmla="*/ 39541 h 40720"/>
                <a:gd name="connsiteX2" fmla="*/ 0 w 220641"/>
                <a:gd name="connsiteY2" fmla="*/ 40720 h 40720"/>
                <a:gd name="connsiteX3" fmla="*/ 22194 w 220641"/>
                <a:gd name="connsiteY3" fmla="*/ 680 h 40720"/>
                <a:gd name="connsiteX4" fmla="*/ 149306 w 220641"/>
                <a:gd name="connsiteY4" fmla="*/ 0 h 40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641" h="40720">
                  <a:moveTo>
                    <a:pt x="149306" y="0"/>
                  </a:moveTo>
                  <a:lnTo>
                    <a:pt x="220641" y="39541"/>
                  </a:lnTo>
                  <a:lnTo>
                    <a:pt x="0" y="40720"/>
                  </a:lnTo>
                  <a:lnTo>
                    <a:pt x="22194" y="680"/>
                  </a:lnTo>
                  <a:lnTo>
                    <a:pt x="149306"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prstClr val="black"/>
                </a:solidFill>
                <a:latin typeface="微软雅黑" panose="020B0503020204020204" charset="-122"/>
                <a:ea typeface="微软雅黑" panose="020B0503020204020204" charset="-122"/>
              </a:endParaRPr>
            </a:p>
          </p:txBody>
        </p:sp>
        <p:sp>
          <p:nvSpPr>
            <p:cNvPr id="26" name="任意多边形 48"/>
            <p:cNvSpPr/>
            <p:nvPr>
              <p:custDataLst>
                <p:tags r:id="rId7"/>
              </p:custDataLst>
            </p:nvPr>
          </p:nvSpPr>
          <p:spPr>
            <a:xfrm>
              <a:off x="1884" y="2544"/>
              <a:ext cx="1079" cy="564"/>
            </a:xfrm>
            <a:custGeom>
              <a:avLst/>
              <a:gdLst>
                <a:gd name="connsiteX0" fmla="*/ 1360968 w 1360968"/>
                <a:gd name="connsiteY0" fmla="*/ 0 h 457200"/>
                <a:gd name="connsiteX1" fmla="*/ 0 w 1360968"/>
                <a:gd name="connsiteY1" fmla="*/ 0 h 457200"/>
                <a:gd name="connsiteX2" fmla="*/ 0 w 1360968"/>
                <a:gd name="connsiteY2" fmla="*/ 457200 h 457200"/>
              </a:gdLst>
              <a:ahLst/>
              <a:cxnLst>
                <a:cxn ang="0">
                  <a:pos x="connsiteX0" y="connsiteY0"/>
                </a:cxn>
                <a:cxn ang="0">
                  <a:pos x="connsiteX1" y="connsiteY1"/>
                </a:cxn>
                <a:cxn ang="0">
                  <a:pos x="connsiteX2" y="connsiteY2"/>
                </a:cxn>
              </a:cxnLst>
              <a:rect l="l" t="t" r="r" b="b"/>
              <a:pathLst>
                <a:path w="1360968" h="457200">
                  <a:moveTo>
                    <a:pt x="1360968" y="0"/>
                  </a:moveTo>
                  <a:lnTo>
                    <a:pt x="0" y="0"/>
                  </a:lnTo>
                  <a:lnTo>
                    <a:pt x="0" y="457200"/>
                  </a:ln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53" name="等腰三角形 52"/>
            <p:cNvSpPr/>
            <p:nvPr>
              <p:custDataLst>
                <p:tags r:id="rId8"/>
              </p:custDataLst>
            </p:nvPr>
          </p:nvSpPr>
          <p:spPr>
            <a:xfrm rot="10800000" flipH="1">
              <a:off x="1877" y="2545"/>
              <a:ext cx="252" cy="158"/>
            </a:xfrm>
            <a:prstGeom prst="triangle">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cxnSp>
          <p:nvCxnSpPr>
            <p:cNvPr id="54" name="直接连接符 53"/>
            <p:cNvCxnSpPr/>
            <p:nvPr>
              <p:custDataLst>
                <p:tags r:id="rId9"/>
              </p:custDataLst>
            </p:nvPr>
          </p:nvCxnSpPr>
          <p:spPr>
            <a:xfrm>
              <a:off x="1924" y="2882"/>
              <a:ext cx="0" cy="168"/>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5" name="任意多边形: 形状 73"/>
            <p:cNvSpPr/>
            <p:nvPr>
              <p:custDataLst>
                <p:tags r:id="rId10"/>
              </p:custDataLst>
            </p:nvPr>
          </p:nvSpPr>
          <p:spPr>
            <a:xfrm>
              <a:off x="2577" y="2489"/>
              <a:ext cx="386" cy="55"/>
            </a:xfrm>
            <a:custGeom>
              <a:avLst/>
              <a:gdLst>
                <a:gd name="connsiteX0" fmla="*/ 149306 w 220641"/>
                <a:gd name="connsiteY0" fmla="*/ 0 h 40720"/>
                <a:gd name="connsiteX1" fmla="*/ 220641 w 220641"/>
                <a:gd name="connsiteY1" fmla="*/ 39541 h 40720"/>
                <a:gd name="connsiteX2" fmla="*/ 0 w 220641"/>
                <a:gd name="connsiteY2" fmla="*/ 40720 h 40720"/>
                <a:gd name="connsiteX3" fmla="*/ 22194 w 220641"/>
                <a:gd name="connsiteY3" fmla="*/ 680 h 40720"/>
                <a:gd name="connsiteX4" fmla="*/ 149306 w 220641"/>
                <a:gd name="connsiteY4" fmla="*/ 0 h 40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641" h="40720">
                  <a:moveTo>
                    <a:pt x="149306" y="0"/>
                  </a:moveTo>
                  <a:lnTo>
                    <a:pt x="220641" y="39541"/>
                  </a:lnTo>
                  <a:lnTo>
                    <a:pt x="0" y="40720"/>
                  </a:lnTo>
                  <a:lnTo>
                    <a:pt x="22194" y="680"/>
                  </a:lnTo>
                  <a:lnTo>
                    <a:pt x="149306"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prstClr val="black"/>
                </a:solidFill>
                <a:latin typeface="微软雅黑" panose="020B0503020204020204" charset="-122"/>
                <a:ea typeface="微软雅黑" panose="020B0503020204020204" charset="-122"/>
              </a:endParaRPr>
            </a:p>
          </p:txBody>
        </p:sp>
        <p:sp>
          <p:nvSpPr>
            <p:cNvPr id="56" name="任意多边形 2"/>
            <p:cNvSpPr/>
            <p:nvPr>
              <p:custDataLst>
                <p:tags r:id="rId11"/>
              </p:custDataLst>
            </p:nvPr>
          </p:nvSpPr>
          <p:spPr>
            <a:xfrm flipH="1" flipV="1">
              <a:off x="1862" y="8565"/>
              <a:ext cx="505" cy="527"/>
            </a:xfrm>
            <a:custGeom>
              <a:avLst/>
              <a:gdLst>
                <a:gd name="connsiteX0" fmla="*/ 0 w 616689"/>
                <a:gd name="connsiteY0" fmla="*/ 0 h 482009"/>
                <a:gd name="connsiteX1" fmla="*/ 609600 w 616689"/>
                <a:gd name="connsiteY1" fmla="*/ 0 h 482009"/>
                <a:gd name="connsiteX2" fmla="*/ 609600 w 616689"/>
                <a:gd name="connsiteY2" fmla="*/ 482009 h 482009"/>
                <a:gd name="connsiteX3" fmla="*/ 616689 w 616689"/>
                <a:gd name="connsiteY3" fmla="*/ 482009 h 482009"/>
              </a:gdLst>
              <a:ahLst/>
              <a:cxnLst>
                <a:cxn ang="0">
                  <a:pos x="connsiteX0" y="connsiteY0"/>
                </a:cxn>
                <a:cxn ang="0">
                  <a:pos x="connsiteX1" y="connsiteY1"/>
                </a:cxn>
                <a:cxn ang="0">
                  <a:pos x="connsiteX2" y="connsiteY2"/>
                </a:cxn>
                <a:cxn ang="0">
                  <a:pos x="connsiteX3" y="connsiteY3"/>
                </a:cxn>
              </a:cxnLst>
              <a:rect l="l" t="t" r="r" b="b"/>
              <a:pathLst>
                <a:path w="616689" h="482009">
                  <a:moveTo>
                    <a:pt x="0" y="0"/>
                  </a:moveTo>
                  <a:lnTo>
                    <a:pt x="609600" y="0"/>
                  </a:lnTo>
                  <a:lnTo>
                    <a:pt x="609600" y="482009"/>
                  </a:lnTo>
                  <a:lnTo>
                    <a:pt x="616689" y="482009"/>
                  </a:ln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grpSp>
          <p:nvGrpSpPr>
            <p:cNvPr id="8" name="组合 7"/>
            <p:cNvGrpSpPr/>
            <p:nvPr>
              <p:custDataLst>
                <p:tags r:id="rId12"/>
              </p:custDataLst>
            </p:nvPr>
          </p:nvGrpSpPr>
          <p:grpSpPr>
            <a:xfrm>
              <a:off x="2080" y="3359"/>
              <a:ext cx="15882" cy="5335"/>
              <a:chOff x="1828" y="3274"/>
              <a:chExt cx="15882" cy="5335"/>
            </a:xfrm>
          </p:grpSpPr>
          <p:cxnSp>
            <p:nvCxnSpPr>
              <p:cNvPr id="23" name="直接连接符 22"/>
              <p:cNvCxnSpPr/>
              <p:nvPr>
                <p:custDataLst>
                  <p:tags r:id="rId13"/>
                </p:custDataLst>
              </p:nvPr>
            </p:nvCxnSpPr>
            <p:spPr>
              <a:xfrm>
                <a:off x="17684" y="8442"/>
                <a:ext cx="0" cy="16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8" name="直接连接符 87"/>
              <p:cNvCxnSpPr/>
              <p:nvPr>
                <p:custDataLst>
                  <p:tags r:id="rId14"/>
                </p:custDataLst>
              </p:nvPr>
            </p:nvCxnSpPr>
            <p:spPr>
              <a:xfrm>
                <a:off x="6352" y="5186"/>
                <a:ext cx="0" cy="3248"/>
              </a:xfrm>
              <a:prstGeom prst="line">
                <a:avLst/>
              </a:prstGeom>
              <a:ln w="9525">
                <a:gradFill>
                  <a:gsLst>
                    <a:gs pos="26000">
                      <a:schemeClr val="accent2">
                        <a:alpha val="0"/>
                      </a:schemeClr>
                    </a:gs>
                    <a:gs pos="100000">
                      <a:schemeClr val="accent2">
                        <a:alpha val="100000"/>
                      </a:schemeClr>
                    </a:gs>
                  </a:gsLst>
                  <a:lin ang="16200000" scaled="1"/>
                </a:gra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custDataLst>
                  <p:tags r:id="rId15"/>
                </p:custDataLst>
              </p:nvPr>
            </p:nvCxnSpPr>
            <p:spPr>
              <a:xfrm>
                <a:off x="11823" y="5197"/>
                <a:ext cx="0" cy="3248"/>
              </a:xfrm>
              <a:prstGeom prst="line">
                <a:avLst/>
              </a:prstGeom>
              <a:ln w="9525">
                <a:gradFill>
                  <a:gsLst>
                    <a:gs pos="26000">
                      <a:schemeClr val="accent1">
                        <a:alpha val="0"/>
                      </a:schemeClr>
                    </a:gs>
                    <a:gs pos="100000">
                      <a:schemeClr val="accent1">
                        <a:alpha val="100000"/>
                      </a:schemeClr>
                    </a:gs>
                  </a:gsLst>
                  <a:lin ang="16200000" scaled="1"/>
                </a:gradFill>
              </a:ln>
            </p:spPr>
            <p:style>
              <a:lnRef idx="1">
                <a:schemeClr val="accent1"/>
              </a:lnRef>
              <a:fillRef idx="0">
                <a:schemeClr val="accent1"/>
              </a:fillRef>
              <a:effectRef idx="0">
                <a:schemeClr val="accent1"/>
              </a:effectRef>
              <a:fontRef idx="minor">
                <a:schemeClr val="tx1"/>
              </a:fontRef>
            </p:style>
          </p:cxnSp>
          <p:grpSp>
            <p:nvGrpSpPr>
              <p:cNvPr id="3" name="组合 2"/>
              <p:cNvGrpSpPr/>
              <p:nvPr>
                <p:custDataLst>
                  <p:tags r:id="rId16"/>
                </p:custDataLst>
              </p:nvPr>
            </p:nvGrpSpPr>
            <p:grpSpPr>
              <a:xfrm>
                <a:off x="1828" y="3274"/>
                <a:ext cx="4290" cy="5084"/>
                <a:chOff x="2542" y="3274"/>
                <a:chExt cx="4290" cy="5084"/>
              </a:xfrm>
            </p:grpSpPr>
            <p:sp>
              <p:nvSpPr>
                <p:cNvPr id="73" name="任意多边形: 形状 43"/>
                <p:cNvSpPr/>
                <p:nvPr>
                  <p:custDataLst>
                    <p:tags r:id="rId17"/>
                  </p:custDataLst>
                </p:nvPr>
              </p:nvSpPr>
              <p:spPr>
                <a:xfrm>
                  <a:off x="3778" y="3274"/>
                  <a:ext cx="1150" cy="1148"/>
                </a:xfrm>
                <a:custGeom>
                  <a:avLst/>
                  <a:gdLst>
                    <a:gd name="connsiteX0" fmla="*/ 162422 w 973178"/>
                    <a:gd name="connsiteY0" fmla="*/ 0 h 973178"/>
                    <a:gd name="connsiteX1" fmla="*/ 973178 w 973178"/>
                    <a:gd name="connsiteY1" fmla="*/ 0 h 973178"/>
                    <a:gd name="connsiteX2" fmla="*/ 973178 w 973178"/>
                    <a:gd name="connsiteY2" fmla="*/ 812655 h 973178"/>
                    <a:gd name="connsiteX3" fmla="*/ 812655 w 973178"/>
                    <a:gd name="connsiteY3" fmla="*/ 973178 h 973178"/>
                    <a:gd name="connsiteX4" fmla="*/ 113981 w 973178"/>
                    <a:gd name="connsiteY4" fmla="*/ 973178 h 973178"/>
                    <a:gd name="connsiteX5" fmla="*/ 113981 w 973178"/>
                    <a:gd name="connsiteY5" fmla="*/ 569595 h 973178"/>
                    <a:gd name="connsiteX6" fmla="*/ 0 w 973178"/>
                    <a:gd name="connsiteY6" fmla="*/ 569595 h 973178"/>
                    <a:gd name="connsiteX7" fmla="*/ 0 w 973178"/>
                    <a:gd name="connsiteY7" fmla="*/ 162422 h 973178"/>
                    <a:gd name="connsiteX0-1" fmla="*/ 162422 w 973178"/>
                    <a:gd name="connsiteY0-2" fmla="*/ 0 h 973178"/>
                    <a:gd name="connsiteX1-3" fmla="*/ 973178 w 973178"/>
                    <a:gd name="connsiteY1-4" fmla="*/ 0 h 973178"/>
                    <a:gd name="connsiteX2-5" fmla="*/ 973178 w 973178"/>
                    <a:gd name="connsiteY2-6" fmla="*/ 812655 h 973178"/>
                    <a:gd name="connsiteX3-7" fmla="*/ 812655 w 973178"/>
                    <a:gd name="connsiteY3-8" fmla="*/ 973178 h 973178"/>
                    <a:gd name="connsiteX4-9" fmla="*/ 113981 w 973178"/>
                    <a:gd name="connsiteY4-10" fmla="*/ 973178 h 973178"/>
                    <a:gd name="connsiteX5-11" fmla="*/ 113981 w 973178"/>
                    <a:gd name="connsiteY5-12" fmla="*/ 569595 h 973178"/>
                    <a:gd name="connsiteX6-13" fmla="*/ 0 w 973178"/>
                    <a:gd name="connsiteY6-14" fmla="*/ 494617 h 973178"/>
                    <a:gd name="connsiteX7-15" fmla="*/ 0 w 973178"/>
                    <a:gd name="connsiteY7-16" fmla="*/ 162422 h 973178"/>
                    <a:gd name="connsiteX8" fmla="*/ 162422 w 973178"/>
                    <a:gd name="connsiteY8" fmla="*/ 0 h 97317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 y="connsiteY8"/>
                    </a:cxn>
                  </a:cxnLst>
                  <a:rect l="l" t="t" r="r" b="b"/>
                  <a:pathLst>
                    <a:path w="973178" h="973178">
                      <a:moveTo>
                        <a:pt x="162422" y="0"/>
                      </a:moveTo>
                      <a:lnTo>
                        <a:pt x="973178" y="0"/>
                      </a:lnTo>
                      <a:lnTo>
                        <a:pt x="973178" y="812655"/>
                      </a:lnTo>
                      <a:lnTo>
                        <a:pt x="812655" y="973178"/>
                      </a:lnTo>
                      <a:lnTo>
                        <a:pt x="113981" y="973178"/>
                      </a:lnTo>
                      <a:lnTo>
                        <a:pt x="113981" y="569595"/>
                      </a:lnTo>
                      <a:lnTo>
                        <a:pt x="0" y="494617"/>
                      </a:lnTo>
                      <a:lnTo>
                        <a:pt x="0" y="162422"/>
                      </a:lnTo>
                      <a:lnTo>
                        <a:pt x="162422" y="0"/>
                      </a:lnTo>
                      <a:close/>
                    </a:path>
                  </a:pathLst>
                </a:custGeom>
                <a:gradFill>
                  <a:gsLst>
                    <a:gs pos="0">
                      <a:schemeClr val="accent1">
                        <a:alpha val="0"/>
                      </a:schemeClr>
                    </a:gs>
                    <a:gs pos="100000">
                      <a:schemeClr val="accent1">
                        <a:alpha val="30000"/>
                      </a:schemeClr>
                    </a:gs>
                  </a:gsLst>
                  <a:lin ang="16200000" scaled="0"/>
                </a:gradFill>
                <a:ln w="6350">
                  <a:solidFill>
                    <a:schemeClr val="accent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en-US" sz="2400">
                    <a:solidFill>
                      <a:schemeClr val="tx1">
                        <a:lumMod val="85000"/>
                        <a:lumOff val="15000"/>
                        <a:alpha val="95000"/>
                      </a:schemeClr>
                    </a:solidFill>
                    <a:latin typeface="微软雅黑" panose="020B0503020204020204" charset="-122"/>
                    <a:ea typeface="微软雅黑" panose="020B0503020204020204" charset="-122"/>
                    <a:cs typeface="MiSans Normal" panose="00000500000000000000" charset="-122"/>
                    <a:sym typeface="MiSans Normal" panose="00000500000000000000" charset="-122"/>
                  </a:endParaRPr>
                </a:p>
              </p:txBody>
            </p:sp>
            <p:sp>
              <p:nvSpPr>
                <p:cNvPr id="75" name="等腰三角形 74"/>
                <p:cNvSpPr/>
                <p:nvPr>
                  <p:custDataLst>
                    <p:tags r:id="rId18"/>
                  </p:custDataLst>
                </p:nvPr>
              </p:nvSpPr>
              <p:spPr>
                <a:xfrm rot="16200000">
                  <a:off x="4776" y="3337"/>
                  <a:ext cx="88" cy="88"/>
                </a:xfrm>
                <a:prstGeom prst="triangle">
                  <a:avLst>
                    <a:gd name="adj" fmla="val 10000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76" name="任意多边形: 形状 40"/>
                <p:cNvSpPr/>
                <p:nvPr>
                  <p:custDataLst>
                    <p:tags r:id="rId19"/>
                  </p:custDataLst>
                </p:nvPr>
              </p:nvSpPr>
              <p:spPr>
                <a:xfrm>
                  <a:off x="3762" y="3934"/>
                  <a:ext cx="110" cy="505"/>
                </a:xfrm>
                <a:custGeom>
                  <a:avLst/>
                  <a:gdLst>
                    <a:gd name="connsiteX0" fmla="*/ 13335 w 146685"/>
                    <a:gd name="connsiteY0" fmla="*/ 0 h 198120"/>
                    <a:gd name="connsiteX1" fmla="*/ 144780 w 146685"/>
                    <a:gd name="connsiteY1" fmla="*/ 85725 h 198120"/>
                    <a:gd name="connsiteX2" fmla="*/ 146685 w 146685"/>
                    <a:gd name="connsiteY2" fmla="*/ 198120 h 198120"/>
                    <a:gd name="connsiteX3" fmla="*/ 0 w 146685"/>
                    <a:gd name="connsiteY3" fmla="*/ 89535 h 198120"/>
                    <a:gd name="connsiteX4" fmla="*/ 13335 w 146685"/>
                    <a:gd name="connsiteY4" fmla="*/ 0 h 198120"/>
                    <a:gd name="connsiteX0-1" fmla="*/ 13335 w 144780"/>
                    <a:gd name="connsiteY0-2" fmla="*/ 0 h 203835"/>
                    <a:gd name="connsiteX1-3" fmla="*/ 144780 w 144780"/>
                    <a:gd name="connsiteY1-4" fmla="*/ 85725 h 203835"/>
                    <a:gd name="connsiteX2-5" fmla="*/ 137160 w 144780"/>
                    <a:gd name="connsiteY2-6" fmla="*/ 203835 h 203835"/>
                    <a:gd name="connsiteX3-7" fmla="*/ 0 w 144780"/>
                    <a:gd name="connsiteY3-8" fmla="*/ 89535 h 203835"/>
                    <a:gd name="connsiteX4-9" fmla="*/ 13335 w 144780"/>
                    <a:gd name="connsiteY4-10" fmla="*/ 0 h 203835"/>
                    <a:gd name="connsiteX0-11" fmla="*/ 13335 w 144780"/>
                    <a:gd name="connsiteY0-12" fmla="*/ 0 h 203835"/>
                    <a:gd name="connsiteX1-13" fmla="*/ 144780 w 144780"/>
                    <a:gd name="connsiteY1-14" fmla="*/ 85725 h 203835"/>
                    <a:gd name="connsiteX2-15" fmla="*/ 144780 w 144780"/>
                    <a:gd name="connsiteY2-16" fmla="*/ 203835 h 203835"/>
                    <a:gd name="connsiteX3-17" fmla="*/ 0 w 144780"/>
                    <a:gd name="connsiteY3-18" fmla="*/ 89535 h 203835"/>
                    <a:gd name="connsiteX4-19" fmla="*/ 13335 w 144780"/>
                    <a:gd name="connsiteY4-20" fmla="*/ 0 h 203835"/>
                    <a:gd name="connsiteX0-21" fmla="*/ 1905 w 133350"/>
                    <a:gd name="connsiteY0-22" fmla="*/ 0 h 203835"/>
                    <a:gd name="connsiteX1-23" fmla="*/ 133350 w 133350"/>
                    <a:gd name="connsiteY1-24" fmla="*/ 85725 h 203835"/>
                    <a:gd name="connsiteX2-25" fmla="*/ 133350 w 133350"/>
                    <a:gd name="connsiteY2-26" fmla="*/ 203835 h 203835"/>
                    <a:gd name="connsiteX3-27" fmla="*/ 0 w 133350"/>
                    <a:gd name="connsiteY3-28" fmla="*/ 118110 h 203835"/>
                    <a:gd name="connsiteX4-29" fmla="*/ 1905 w 133350"/>
                    <a:gd name="connsiteY4-30" fmla="*/ 0 h 20383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38" h="632">
                      <a:moveTo>
                        <a:pt x="2" y="0"/>
                      </a:moveTo>
                      <a:lnTo>
                        <a:pt x="138" y="89"/>
                      </a:lnTo>
                      <a:lnTo>
                        <a:pt x="138" y="211"/>
                      </a:lnTo>
                      <a:lnTo>
                        <a:pt x="0" y="122"/>
                      </a:lnTo>
                      <a:lnTo>
                        <a:pt x="2" y="0"/>
                      </a:lnTo>
                      <a:close/>
                      <a:moveTo>
                        <a:pt x="2" y="208"/>
                      </a:moveTo>
                      <a:lnTo>
                        <a:pt x="138" y="297"/>
                      </a:lnTo>
                      <a:lnTo>
                        <a:pt x="138" y="419"/>
                      </a:lnTo>
                      <a:lnTo>
                        <a:pt x="0" y="330"/>
                      </a:lnTo>
                      <a:lnTo>
                        <a:pt x="2" y="208"/>
                      </a:lnTo>
                      <a:close/>
                      <a:moveTo>
                        <a:pt x="2" y="421"/>
                      </a:moveTo>
                      <a:lnTo>
                        <a:pt x="138" y="510"/>
                      </a:lnTo>
                      <a:lnTo>
                        <a:pt x="138" y="632"/>
                      </a:lnTo>
                      <a:lnTo>
                        <a:pt x="0" y="543"/>
                      </a:lnTo>
                      <a:lnTo>
                        <a:pt x="2" y="421"/>
                      </a:lnTo>
                      <a:close/>
                    </a:path>
                  </a:pathLst>
                </a:custGeom>
                <a:gradFill>
                  <a:gsLst>
                    <a:gs pos="0">
                      <a:schemeClr val="accent1">
                        <a:alpha val="0"/>
                      </a:schemeClr>
                    </a:gs>
                    <a:gs pos="100000">
                      <a:schemeClr val="accent1">
                        <a:alpha val="10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spcBef>
                      <a:spcPts val="0"/>
                    </a:spcBef>
                    <a:spcAft>
                      <a:spcPts val="0"/>
                    </a:spcAft>
                    <a:buClrTx/>
                    <a:buSzTx/>
                    <a:buFontTx/>
                  </a:pPr>
                  <a:endParaRPr lang="zh-CN" altLang="en-US" noProof="0">
                    <a:ln>
                      <a:noFill/>
                    </a:ln>
                    <a:solidFill>
                      <a:prstClr val="white"/>
                    </a:solidFill>
                    <a:effectLst/>
                    <a:uLnTx/>
                    <a:uFillTx/>
                    <a:latin typeface="微软雅黑" panose="020B0503020204020204" charset="-122"/>
                    <a:ea typeface="微软雅黑" panose="020B0503020204020204" charset="-122"/>
                    <a:sym typeface="+mn-ea"/>
                  </a:endParaRPr>
                </a:p>
              </p:txBody>
            </p:sp>
            <p:sp>
              <p:nvSpPr>
                <p:cNvPr id="77" name="矩形 76"/>
                <p:cNvSpPr/>
                <p:nvPr>
                  <p:custDataLst>
                    <p:tags r:id="rId20"/>
                  </p:custDataLst>
                </p:nvPr>
              </p:nvSpPr>
              <p:spPr>
                <a:xfrm>
                  <a:off x="2591" y="5780"/>
                  <a:ext cx="4017" cy="2578"/>
                </a:xfrm>
                <a:prstGeom prst="rect">
                  <a:avLst/>
                </a:prstGeom>
                <a:noFill/>
              </p:spPr>
              <p:txBody>
                <a:bodyPr wrap="square" lIns="0" tIns="0" rIns="0" bIns="0" rtlCol="0">
                  <a:noAutofit/>
                </a:bodyPr>
                <a:lstStyle/>
                <a:p>
                  <a:pPr algn="ctr">
                    <a:lnSpc>
                      <a:spcPct val="150000"/>
                    </a:lnSpc>
                    <a:spcBef>
                      <a:spcPct val="0"/>
                    </a:spcBef>
                    <a:spcAft>
                      <a:spcPct val="0"/>
                    </a:spcAft>
                  </a:pPr>
                  <a:r>
                    <a:rPr kumimoji="1" lang="zh-CN" altLang="en-US" sz="1600">
                      <a:solidFill>
                        <a:schemeClr val="tx1">
                          <a:lumMod val="85000"/>
                          <a:lumOff val="15000"/>
                        </a:schemeClr>
                      </a:solidFill>
                      <a:latin typeface="微软雅黑" panose="020B0503020204020204" charset="-122"/>
                      <a:ea typeface="微软雅黑" panose="020B0503020204020204" charset="-122"/>
                      <a:cs typeface="+mn-ea"/>
                      <a:sym typeface="+mn-ea"/>
                    </a:rPr>
                    <a:t>用户体验</a:t>
                  </a:r>
                  <a:endParaRPr kumimoji="1" lang="zh-CN" altLang="en-US" sz="1600">
                    <a:solidFill>
                      <a:schemeClr val="tx1">
                        <a:lumMod val="85000"/>
                        <a:lumOff val="15000"/>
                      </a:schemeClr>
                    </a:solidFill>
                    <a:latin typeface="微软雅黑" panose="020B0503020204020204" charset="-122"/>
                    <a:ea typeface="微软雅黑" panose="020B0503020204020204" charset="-122"/>
                    <a:cs typeface="+mn-ea"/>
                    <a:sym typeface="+mn-ea"/>
                  </a:endParaRPr>
                </a:p>
                <a:p>
                  <a:pPr algn="ctr">
                    <a:lnSpc>
                      <a:spcPct val="150000"/>
                    </a:lnSpc>
                    <a:spcBef>
                      <a:spcPct val="0"/>
                    </a:spcBef>
                    <a:spcAft>
                      <a:spcPct val="0"/>
                    </a:spcAft>
                  </a:pPr>
                  <a:r>
                    <a:rPr kumimoji="1" lang="zh-CN" altLang="en-US" sz="1600">
                      <a:solidFill>
                        <a:schemeClr val="tx1">
                          <a:lumMod val="85000"/>
                          <a:lumOff val="15000"/>
                        </a:schemeClr>
                      </a:solidFill>
                      <a:latin typeface="微软雅黑" panose="020B0503020204020204" charset="-122"/>
                      <a:ea typeface="微软雅黑" panose="020B0503020204020204" charset="-122"/>
                      <a:cs typeface="+mn-ea"/>
                      <a:sym typeface="+mn-ea"/>
                    </a:rPr>
                    <a:t>内容变现</a:t>
                  </a:r>
                  <a:endParaRPr kumimoji="1" lang="zh-CN" altLang="en-US" sz="1600">
                    <a:solidFill>
                      <a:schemeClr val="tx1">
                        <a:lumMod val="85000"/>
                        <a:lumOff val="15000"/>
                      </a:schemeClr>
                    </a:solidFill>
                    <a:latin typeface="微软雅黑" panose="020B0503020204020204" charset="-122"/>
                    <a:ea typeface="微软雅黑" panose="020B0503020204020204" charset="-122"/>
                    <a:cs typeface="+mn-ea"/>
                    <a:sym typeface="+mn-ea"/>
                  </a:endParaRPr>
                </a:p>
                <a:p>
                  <a:pPr algn="ctr">
                    <a:lnSpc>
                      <a:spcPct val="150000"/>
                    </a:lnSpc>
                    <a:spcBef>
                      <a:spcPct val="0"/>
                    </a:spcBef>
                    <a:spcAft>
                      <a:spcPct val="0"/>
                    </a:spcAft>
                  </a:pPr>
                  <a:r>
                    <a:rPr kumimoji="1" lang="zh-CN" altLang="en-US" sz="1600">
                      <a:solidFill>
                        <a:schemeClr val="tx1">
                          <a:lumMod val="85000"/>
                          <a:lumOff val="15000"/>
                        </a:schemeClr>
                      </a:solidFill>
                      <a:latin typeface="微软雅黑" panose="020B0503020204020204" charset="-122"/>
                      <a:ea typeface="微软雅黑" panose="020B0503020204020204" charset="-122"/>
                      <a:cs typeface="+mn-ea"/>
                      <a:sym typeface="+mn-ea"/>
                    </a:rPr>
                    <a:t>数据新闻从业者的</a:t>
                  </a:r>
                  <a:r>
                    <a:rPr kumimoji="1" lang="zh-CN" altLang="en-US" sz="1600">
                      <a:solidFill>
                        <a:schemeClr val="tx1">
                          <a:lumMod val="85000"/>
                          <a:lumOff val="15000"/>
                        </a:schemeClr>
                      </a:solidFill>
                      <a:latin typeface="微软雅黑" panose="020B0503020204020204" charset="-122"/>
                      <a:ea typeface="微软雅黑" panose="020B0503020204020204" charset="-122"/>
                      <a:cs typeface="+mn-ea"/>
                      <a:sym typeface="+mn-ea"/>
                    </a:rPr>
                    <a:t>数据素养</a:t>
                  </a:r>
                  <a:endParaRPr kumimoji="1" lang="zh-CN" altLang="en-US" sz="1600">
                    <a:solidFill>
                      <a:schemeClr val="tx1">
                        <a:lumMod val="85000"/>
                        <a:lumOff val="15000"/>
                      </a:schemeClr>
                    </a:solidFill>
                    <a:latin typeface="微软雅黑" panose="020B0503020204020204" charset="-122"/>
                    <a:ea typeface="微软雅黑" panose="020B0503020204020204" charset="-122"/>
                    <a:cs typeface="+mn-ea"/>
                    <a:sym typeface="+mn-ea"/>
                  </a:endParaRPr>
                </a:p>
              </p:txBody>
            </p:sp>
            <p:sp>
              <p:nvSpPr>
                <p:cNvPr id="80" name="矩形 79"/>
                <p:cNvSpPr/>
                <p:nvPr>
                  <p:custDataLst>
                    <p:tags r:id="rId21"/>
                  </p:custDataLst>
                </p:nvPr>
              </p:nvSpPr>
              <p:spPr>
                <a:xfrm>
                  <a:off x="2542" y="4874"/>
                  <a:ext cx="4290" cy="537"/>
                </a:xfrm>
                <a:prstGeom prst="rect">
                  <a:avLst/>
                </a:prstGeom>
                <a:noFill/>
              </p:spPr>
              <p:txBody>
                <a:bodyPr wrap="square" lIns="0" tIns="0" rIns="0" bIns="0" rtlCol="0" anchor="b" anchorCtr="0">
                  <a:noAutofit/>
                </a:bodyPr>
                <a:lstStyle/>
                <a:p>
                  <a:pPr algn="ctr">
                    <a:spcBef>
                      <a:spcPct val="0"/>
                    </a:spcBef>
                    <a:spcAft>
                      <a:spcPct val="0"/>
                    </a:spcAft>
                  </a:pPr>
                  <a:r>
                    <a:rPr lang="zh-CN" altLang="en-US" sz="2000" b="1">
                      <a:solidFill>
                        <a:schemeClr val="accent1"/>
                      </a:solidFill>
                      <a:latin typeface="微软雅黑" panose="020B0503020204020204" charset="-122"/>
                      <a:ea typeface="微软雅黑" panose="020B0503020204020204" charset="-122"/>
                      <a:cs typeface="+mn-ea"/>
                      <a:sym typeface="+mn-ea"/>
                    </a:rPr>
                    <a:t>数据新闻面临的挑战</a:t>
                  </a:r>
                  <a:endParaRPr lang="zh-CN" altLang="en-US" sz="2000" b="1">
                    <a:solidFill>
                      <a:schemeClr val="accent1"/>
                    </a:solidFill>
                    <a:latin typeface="微软雅黑" panose="020B0503020204020204" charset="-122"/>
                    <a:ea typeface="微软雅黑" panose="020B0503020204020204" charset="-122"/>
                    <a:cs typeface="+mn-ea"/>
                    <a:sym typeface="+mn-ea"/>
                  </a:endParaRPr>
                </a:p>
              </p:txBody>
            </p:sp>
            <p:sp>
              <p:nvSpPr>
                <p:cNvPr id="84" name="任意多边形 83"/>
                <p:cNvSpPr/>
                <p:nvPr>
                  <p:custDataLst>
                    <p:tags r:id="rId22"/>
                  </p:custDataLst>
                </p:nvPr>
              </p:nvSpPr>
              <p:spPr>
                <a:xfrm>
                  <a:off x="4136" y="3706"/>
                  <a:ext cx="434" cy="286"/>
                </a:xfrm>
                <a:custGeom>
                  <a:avLst/>
                  <a:gdLst/>
                  <a:ahLst/>
                  <a:cxnLst>
                    <a:cxn ang="3">
                      <a:pos x="hc" y="t"/>
                    </a:cxn>
                    <a:cxn ang="cd2">
                      <a:pos x="l" y="vc"/>
                    </a:cxn>
                    <a:cxn ang="cd4">
                      <a:pos x="hc" y="b"/>
                    </a:cxn>
                    <a:cxn ang="0">
                      <a:pos x="r" y="vc"/>
                    </a:cxn>
                  </a:cxnLst>
                  <a:rect l="l" t="t" r="r" b="b"/>
                  <a:pathLst>
                    <a:path w="507" h="334">
                      <a:moveTo>
                        <a:pt x="0" y="0"/>
                      </a:moveTo>
                      <a:lnTo>
                        <a:pt x="89" y="0"/>
                      </a:lnTo>
                      <a:lnTo>
                        <a:pt x="89" y="286"/>
                      </a:lnTo>
                      <a:lnTo>
                        <a:pt x="204" y="286"/>
                      </a:lnTo>
                      <a:lnTo>
                        <a:pt x="204" y="49"/>
                      </a:lnTo>
                      <a:lnTo>
                        <a:pt x="89" y="49"/>
                      </a:lnTo>
                      <a:lnTo>
                        <a:pt x="105" y="0"/>
                      </a:lnTo>
                      <a:lnTo>
                        <a:pt x="227" y="0"/>
                      </a:lnTo>
                      <a:lnTo>
                        <a:pt x="293" y="63"/>
                      </a:lnTo>
                      <a:lnTo>
                        <a:pt x="293" y="272"/>
                      </a:lnTo>
                      <a:lnTo>
                        <a:pt x="227" y="334"/>
                      </a:lnTo>
                      <a:lnTo>
                        <a:pt x="66" y="334"/>
                      </a:lnTo>
                      <a:lnTo>
                        <a:pt x="0" y="272"/>
                      </a:lnTo>
                      <a:lnTo>
                        <a:pt x="0" y="0"/>
                      </a:lnTo>
                      <a:close/>
                      <a:moveTo>
                        <a:pt x="350" y="0"/>
                      </a:moveTo>
                      <a:lnTo>
                        <a:pt x="465" y="0"/>
                      </a:lnTo>
                      <a:lnTo>
                        <a:pt x="465" y="286"/>
                      </a:lnTo>
                      <a:lnTo>
                        <a:pt x="507" y="286"/>
                      </a:lnTo>
                      <a:lnTo>
                        <a:pt x="507" y="334"/>
                      </a:lnTo>
                      <a:lnTo>
                        <a:pt x="325" y="334"/>
                      </a:lnTo>
                      <a:lnTo>
                        <a:pt x="340" y="286"/>
                      </a:lnTo>
                      <a:lnTo>
                        <a:pt x="376" y="286"/>
                      </a:lnTo>
                      <a:lnTo>
                        <a:pt x="376" y="48"/>
                      </a:lnTo>
                      <a:lnTo>
                        <a:pt x="335" y="48"/>
                      </a:lnTo>
                      <a:lnTo>
                        <a:pt x="350" y="0"/>
                      </a:lnTo>
                      <a:close/>
                    </a:path>
                  </a:pathLst>
                </a:custGeom>
                <a:solidFill>
                  <a:schemeClr val="tx1">
                    <a:lumMod val="85000"/>
                    <a:lumOff val="1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p>
                  <a:pPr algn="ctr"/>
                  <a:endParaRPr lang="zh-CN" altLang="en-US">
                    <a:solidFill>
                      <a:schemeClr val="lt1"/>
                    </a:solidFill>
                    <a:latin typeface="微软雅黑" panose="020B0503020204020204" charset="-122"/>
                    <a:ea typeface="微软雅黑" panose="020B0503020204020204" charset="-122"/>
                  </a:endParaRPr>
                </a:p>
              </p:txBody>
            </p:sp>
          </p:grpSp>
          <p:grpSp>
            <p:nvGrpSpPr>
              <p:cNvPr id="4" name="组合 3"/>
              <p:cNvGrpSpPr/>
              <p:nvPr>
                <p:custDataLst>
                  <p:tags r:id="rId23"/>
                </p:custDataLst>
              </p:nvPr>
            </p:nvGrpSpPr>
            <p:grpSpPr>
              <a:xfrm>
                <a:off x="6113" y="3274"/>
                <a:ext cx="6040" cy="5084"/>
                <a:chOff x="5931" y="3274"/>
                <a:chExt cx="6040" cy="5084"/>
              </a:xfrm>
            </p:grpSpPr>
            <p:sp>
              <p:nvSpPr>
                <p:cNvPr id="63" name="任意多边形: 形状 43"/>
                <p:cNvSpPr/>
                <p:nvPr>
                  <p:custDataLst>
                    <p:tags r:id="rId24"/>
                  </p:custDataLst>
                </p:nvPr>
              </p:nvSpPr>
              <p:spPr>
                <a:xfrm>
                  <a:off x="8313" y="3274"/>
                  <a:ext cx="1150" cy="1148"/>
                </a:xfrm>
                <a:custGeom>
                  <a:avLst/>
                  <a:gdLst>
                    <a:gd name="connsiteX0" fmla="*/ 162422 w 973178"/>
                    <a:gd name="connsiteY0" fmla="*/ 0 h 973178"/>
                    <a:gd name="connsiteX1" fmla="*/ 973178 w 973178"/>
                    <a:gd name="connsiteY1" fmla="*/ 0 h 973178"/>
                    <a:gd name="connsiteX2" fmla="*/ 973178 w 973178"/>
                    <a:gd name="connsiteY2" fmla="*/ 812655 h 973178"/>
                    <a:gd name="connsiteX3" fmla="*/ 812655 w 973178"/>
                    <a:gd name="connsiteY3" fmla="*/ 973178 h 973178"/>
                    <a:gd name="connsiteX4" fmla="*/ 113981 w 973178"/>
                    <a:gd name="connsiteY4" fmla="*/ 973178 h 973178"/>
                    <a:gd name="connsiteX5" fmla="*/ 113981 w 973178"/>
                    <a:gd name="connsiteY5" fmla="*/ 569595 h 973178"/>
                    <a:gd name="connsiteX6" fmla="*/ 0 w 973178"/>
                    <a:gd name="connsiteY6" fmla="*/ 569595 h 973178"/>
                    <a:gd name="connsiteX7" fmla="*/ 0 w 973178"/>
                    <a:gd name="connsiteY7" fmla="*/ 162422 h 973178"/>
                    <a:gd name="connsiteX0-1" fmla="*/ 162422 w 973178"/>
                    <a:gd name="connsiteY0-2" fmla="*/ 0 h 973178"/>
                    <a:gd name="connsiteX1-3" fmla="*/ 973178 w 973178"/>
                    <a:gd name="connsiteY1-4" fmla="*/ 0 h 973178"/>
                    <a:gd name="connsiteX2-5" fmla="*/ 973178 w 973178"/>
                    <a:gd name="connsiteY2-6" fmla="*/ 812655 h 973178"/>
                    <a:gd name="connsiteX3-7" fmla="*/ 812655 w 973178"/>
                    <a:gd name="connsiteY3-8" fmla="*/ 973178 h 973178"/>
                    <a:gd name="connsiteX4-9" fmla="*/ 113981 w 973178"/>
                    <a:gd name="connsiteY4-10" fmla="*/ 973178 h 973178"/>
                    <a:gd name="connsiteX5-11" fmla="*/ 113981 w 973178"/>
                    <a:gd name="connsiteY5-12" fmla="*/ 569595 h 973178"/>
                    <a:gd name="connsiteX6-13" fmla="*/ 0 w 973178"/>
                    <a:gd name="connsiteY6-14" fmla="*/ 494617 h 973178"/>
                    <a:gd name="connsiteX7-15" fmla="*/ 0 w 973178"/>
                    <a:gd name="connsiteY7-16" fmla="*/ 162422 h 973178"/>
                    <a:gd name="connsiteX8" fmla="*/ 162422 w 973178"/>
                    <a:gd name="connsiteY8" fmla="*/ 0 h 97317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 y="connsiteY8"/>
                    </a:cxn>
                  </a:cxnLst>
                  <a:rect l="l" t="t" r="r" b="b"/>
                  <a:pathLst>
                    <a:path w="973178" h="973178">
                      <a:moveTo>
                        <a:pt x="162422" y="0"/>
                      </a:moveTo>
                      <a:lnTo>
                        <a:pt x="973178" y="0"/>
                      </a:lnTo>
                      <a:lnTo>
                        <a:pt x="973178" y="812655"/>
                      </a:lnTo>
                      <a:lnTo>
                        <a:pt x="812655" y="973178"/>
                      </a:lnTo>
                      <a:lnTo>
                        <a:pt x="113981" y="973178"/>
                      </a:lnTo>
                      <a:lnTo>
                        <a:pt x="113981" y="569595"/>
                      </a:lnTo>
                      <a:lnTo>
                        <a:pt x="0" y="494617"/>
                      </a:lnTo>
                      <a:lnTo>
                        <a:pt x="0" y="162422"/>
                      </a:lnTo>
                      <a:lnTo>
                        <a:pt x="162422" y="0"/>
                      </a:lnTo>
                      <a:close/>
                    </a:path>
                  </a:pathLst>
                </a:custGeom>
                <a:gradFill>
                  <a:gsLst>
                    <a:gs pos="0">
                      <a:schemeClr val="accent2">
                        <a:alpha val="0"/>
                      </a:schemeClr>
                    </a:gs>
                    <a:gs pos="100000">
                      <a:schemeClr val="accent2">
                        <a:alpha val="30000"/>
                      </a:schemeClr>
                    </a:gs>
                  </a:gsLst>
                  <a:lin ang="16200000" scaled="0"/>
                </a:gradFill>
                <a:ln w="6350">
                  <a:solidFill>
                    <a:schemeClr val="accent2">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en-US" sz="2400">
                    <a:solidFill>
                      <a:schemeClr val="tx1">
                        <a:lumMod val="85000"/>
                        <a:lumOff val="15000"/>
                        <a:alpha val="95000"/>
                      </a:schemeClr>
                    </a:solidFill>
                    <a:latin typeface="微软雅黑" panose="020B0503020204020204" charset="-122"/>
                    <a:ea typeface="微软雅黑" panose="020B0503020204020204" charset="-122"/>
                    <a:cs typeface="MiSans Normal" panose="00000500000000000000" charset="-122"/>
                    <a:sym typeface="MiSans Normal" panose="00000500000000000000" charset="-122"/>
                  </a:endParaRPr>
                </a:p>
              </p:txBody>
            </p:sp>
            <p:sp>
              <p:nvSpPr>
                <p:cNvPr id="65" name="等腰三角形 64"/>
                <p:cNvSpPr/>
                <p:nvPr>
                  <p:custDataLst>
                    <p:tags r:id="rId25"/>
                  </p:custDataLst>
                </p:nvPr>
              </p:nvSpPr>
              <p:spPr>
                <a:xfrm rot="16200000">
                  <a:off x="9311" y="3337"/>
                  <a:ext cx="88" cy="88"/>
                </a:xfrm>
                <a:prstGeom prst="triangle">
                  <a:avLst>
                    <a:gd name="adj" fmla="val 100000"/>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67" name="任意多边形: 形状 40"/>
                <p:cNvSpPr/>
                <p:nvPr>
                  <p:custDataLst>
                    <p:tags r:id="rId26"/>
                  </p:custDataLst>
                </p:nvPr>
              </p:nvSpPr>
              <p:spPr>
                <a:xfrm>
                  <a:off x="8296" y="3934"/>
                  <a:ext cx="110" cy="505"/>
                </a:xfrm>
                <a:custGeom>
                  <a:avLst/>
                  <a:gdLst>
                    <a:gd name="connsiteX0" fmla="*/ 13335 w 146685"/>
                    <a:gd name="connsiteY0" fmla="*/ 0 h 198120"/>
                    <a:gd name="connsiteX1" fmla="*/ 144780 w 146685"/>
                    <a:gd name="connsiteY1" fmla="*/ 85725 h 198120"/>
                    <a:gd name="connsiteX2" fmla="*/ 146685 w 146685"/>
                    <a:gd name="connsiteY2" fmla="*/ 198120 h 198120"/>
                    <a:gd name="connsiteX3" fmla="*/ 0 w 146685"/>
                    <a:gd name="connsiteY3" fmla="*/ 89535 h 198120"/>
                    <a:gd name="connsiteX4" fmla="*/ 13335 w 146685"/>
                    <a:gd name="connsiteY4" fmla="*/ 0 h 198120"/>
                    <a:gd name="connsiteX0-1" fmla="*/ 13335 w 144780"/>
                    <a:gd name="connsiteY0-2" fmla="*/ 0 h 203835"/>
                    <a:gd name="connsiteX1-3" fmla="*/ 144780 w 144780"/>
                    <a:gd name="connsiteY1-4" fmla="*/ 85725 h 203835"/>
                    <a:gd name="connsiteX2-5" fmla="*/ 137160 w 144780"/>
                    <a:gd name="connsiteY2-6" fmla="*/ 203835 h 203835"/>
                    <a:gd name="connsiteX3-7" fmla="*/ 0 w 144780"/>
                    <a:gd name="connsiteY3-8" fmla="*/ 89535 h 203835"/>
                    <a:gd name="connsiteX4-9" fmla="*/ 13335 w 144780"/>
                    <a:gd name="connsiteY4-10" fmla="*/ 0 h 203835"/>
                    <a:gd name="connsiteX0-11" fmla="*/ 13335 w 144780"/>
                    <a:gd name="connsiteY0-12" fmla="*/ 0 h 203835"/>
                    <a:gd name="connsiteX1-13" fmla="*/ 144780 w 144780"/>
                    <a:gd name="connsiteY1-14" fmla="*/ 85725 h 203835"/>
                    <a:gd name="connsiteX2-15" fmla="*/ 144780 w 144780"/>
                    <a:gd name="connsiteY2-16" fmla="*/ 203835 h 203835"/>
                    <a:gd name="connsiteX3-17" fmla="*/ 0 w 144780"/>
                    <a:gd name="connsiteY3-18" fmla="*/ 89535 h 203835"/>
                    <a:gd name="connsiteX4-19" fmla="*/ 13335 w 144780"/>
                    <a:gd name="connsiteY4-20" fmla="*/ 0 h 203835"/>
                    <a:gd name="connsiteX0-21" fmla="*/ 1905 w 133350"/>
                    <a:gd name="connsiteY0-22" fmla="*/ 0 h 203835"/>
                    <a:gd name="connsiteX1-23" fmla="*/ 133350 w 133350"/>
                    <a:gd name="connsiteY1-24" fmla="*/ 85725 h 203835"/>
                    <a:gd name="connsiteX2-25" fmla="*/ 133350 w 133350"/>
                    <a:gd name="connsiteY2-26" fmla="*/ 203835 h 203835"/>
                    <a:gd name="connsiteX3-27" fmla="*/ 0 w 133350"/>
                    <a:gd name="connsiteY3-28" fmla="*/ 118110 h 203835"/>
                    <a:gd name="connsiteX4-29" fmla="*/ 1905 w 133350"/>
                    <a:gd name="connsiteY4-30" fmla="*/ 0 h 20383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38" h="632">
                      <a:moveTo>
                        <a:pt x="2" y="0"/>
                      </a:moveTo>
                      <a:lnTo>
                        <a:pt x="138" y="89"/>
                      </a:lnTo>
                      <a:lnTo>
                        <a:pt x="138" y="211"/>
                      </a:lnTo>
                      <a:lnTo>
                        <a:pt x="0" y="122"/>
                      </a:lnTo>
                      <a:lnTo>
                        <a:pt x="2" y="0"/>
                      </a:lnTo>
                      <a:close/>
                      <a:moveTo>
                        <a:pt x="2" y="208"/>
                      </a:moveTo>
                      <a:lnTo>
                        <a:pt x="138" y="297"/>
                      </a:lnTo>
                      <a:lnTo>
                        <a:pt x="138" y="419"/>
                      </a:lnTo>
                      <a:lnTo>
                        <a:pt x="0" y="330"/>
                      </a:lnTo>
                      <a:lnTo>
                        <a:pt x="2" y="208"/>
                      </a:lnTo>
                      <a:close/>
                      <a:moveTo>
                        <a:pt x="2" y="421"/>
                      </a:moveTo>
                      <a:lnTo>
                        <a:pt x="138" y="510"/>
                      </a:lnTo>
                      <a:lnTo>
                        <a:pt x="138" y="632"/>
                      </a:lnTo>
                      <a:lnTo>
                        <a:pt x="0" y="543"/>
                      </a:lnTo>
                      <a:lnTo>
                        <a:pt x="2" y="421"/>
                      </a:lnTo>
                      <a:close/>
                    </a:path>
                  </a:pathLst>
                </a:custGeom>
                <a:gradFill>
                  <a:gsLst>
                    <a:gs pos="0">
                      <a:schemeClr val="accent2">
                        <a:alpha val="0"/>
                      </a:schemeClr>
                    </a:gs>
                    <a:gs pos="100000">
                      <a:schemeClr val="accent2">
                        <a:alpha val="10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spcBef>
                      <a:spcPts val="0"/>
                    </a:spcBef>
                    <a:spcAft>
                      <a:spcPts val="0"/>
                    </a:spcAft>
                    <a:buClrTx/>
                    <a:buSzTx/>
                    <a:buFontTx/>
                  </a:pPr>
                  <a:endParaRPr lang="zh-CN" altLang="en-US" noProof="0">
                    <a:ln>
                      <a:noFill/>
                    </a:ln>
                    <a:solidFill>
                      <a:prstClr val="white"/>
                    </a:solidFill>
                    <a:effectLst/>
                    <a:uLnTx/>
                    <a:uFillTx/>
                    <a:latin typeface="微软雅黑" panose="020B0503020204020204" charset="-122"/>
                    <a:ea typeface="微软雅黑" panose="020B0503020204020204" charset="-122"/>
                    <a:sym typeface="+mn-ea"/>
                  </a:endParaRPr>
                </a:p>
              </p:txBody>
            </p:sp>
            <p:sp>
              <p:nvSpPr>
                <p:cNvPr id="78" name="矩形 77"/>
                <p:cNvSpPr/>
                <p:nvPr>
                  <p:custDataLst>
                    <p:tags r:id="rId27"/>
                  </p:custDataLst>
                </p:nvPr>
              </p:nvSpPr>
              <p:spPr>
                <a:xfrm>
                  <a:off x="7065" y="5780"/>
                  <a:ext cx="3773" cy="2578"/>
                </a:xfrm>
                <a:prstGeom prst="rect">
                  <a:avLst/>
                </a:prstGeom>
                <a:noFill/>
              </p:spPr>
              <p:txBody>
                <a:bodyPr wrap="square" lIns="0" tIns="0" rIns="0" bIns="0" rtlCol="0">
                  <a:noAutofit/>
                </a:bodyPr>
                <a:lstStyle/>
                <a:p>
                  <a:pPr algn="ctr">
                    <a:lnSpc>
                      <a:spcPct val="150000"/>
                    </a:lnSpc>
                    <a:spcBef>
                      <a:spcPct val="0"/>
                    </a:spcBef>
                    <a:spcAft>
                      <a:spcPct val="0"/>
                    </a:spcAft>
                  </a:pPr>
                  <a:r>
                    <a:rPr kumimoji="1" lang="zh-CN" altLang="en-US" sz="1600">
                      <a:solidFill>
                        <a:schemeClr val="tx1">
                          <a:lumMod val="85000"/>
                          <a:lumOff val="15000"/>
                        </a:schemeClr>
                      </a:solidFill>
                      <a:latin typeface="微软雅黑" panose="020B0503020204020204" charset="-122"/>
                      <a:ea typeface="微软雅黑" panose="020B0503020204020204" charset="-122"/>
                      <a:cs typeface="+mn-ea"/>
                      <a:sym typeface="+mn-ea"/>
                    </a:rPr>
                    <a:t>数据新闻的创新</a:t>
                  </a:r>
                  <a:r>
                    <a:rPr kumimoji="1" lang="zh-CN" altLang="en-US" sz="1600">
                      <a:solidFill>
                        <a:schemeClr val="tx1">
                          <a:lumMod val="85000"/>
                          <a:lumOff val="15000"/>
                        </a:schemeClr>
                      </a:solidFill>
                      <a:latin typeface="微软雅黑" panose="020B0503020204020204" charset="-122"/>
                      <a:ea typeface="微软雅黑" panose="020B0503020204020204" charset="-122"/>
                      <a:cs typeface="+mn-ea"/>
                      <a:sym typeface="+mn-ea"/>
                    </a:rPr>
                    <a:t>需求</a:t>
                  </a:r>
                  <a:endParaRPr kumimoji="1" lang="zh-CN" altLang="en-US" sz="1600">
                    <a:solidFill>
                      <a:schemeClr val="tx1">
                        <a:lumMod val="85000"/>
                        <a:lumOff val="15000"/>
                      </a:schemeClr>
                    </a:solidFill>
                    <a:latin typeface="微软雅黑" panose="020B0503020204020204" charset="-122"/>
                    <a:ea typeface="微软雅黑" panose="020B0503020204020204" charset="-122"/>
                    <a:cs typeface="+mn-ea"/>
                    <a:sym typeface="+mn-ea"/>
                  </a:endParaRPr>
                </a:p>
                <a:p>
                  <a:pPr algn="ctr">
                    <a:lnSpc>
                      <a:spcPct val="150000"/>
                    </a:lnSpc>
                    <a:spcBef>
                      <a:spcPct val="0"/>
                    </a:spcBef>
                    <a:spcAft>
                      <a:spcPct val="0"/>
                    </a:spcAft>
                  </a:pPr>
                  <a:r>
                    <a:rPr kumimoji="1" lang="zh-CN" altLang="en-US" sz="1600">
                      <a:solidFill>
                        <a:schemeClr val="tx1">
                          <a:lumMod val="85000"/>
                          <a:lumOff val="15000"/>
                        </a:schemeClr>
                      </a:solidFill>
                      <a:latin typeface="微软雅黑" panose="020B0503020204020204" charset="-122"/>
                      <a:ea typeface="微软雅黑" panose="020B0503020204020204" charset="-122"/>
                      <a:cs typeface="+mn-ea"/>
                      <a:sym typeface="+mn-ea"/>
                    </a:rPr>
                    <a:t>数据新闻的</a:t>
                  </a:r>
                  <a:r>
                    <a:rPr kumimoji="1" lang="zh-CN" altLang="en-US" sz="1600">
                      <a:solidFill>
                        <a:schemeClr val="tx1">
                          <a:lumMod val="85000"/>
                          <a:lumOff val="15000"/>
                        </a:schemeClr>
                      </a:solidFill>
                      <a:latin typeface="微软雅黑" panose="020B0503020204020204" charset="-122"/>
                      <a:ea typeface="微软雅黑" panose="020B0503020204020204" charset="-122"/>
                      <a:cs typeface="+mn-ea"/>
                      <a:sym typeface="+mn-ea"/>
                    </a:rPr>
                    <a:t>创新价值</a:t>
                  </a:r>
                  <a:endParaRPr kumimoji="1" lang="zh-CN" altLang="en-US" sz="1600">
                    <a:solidFill>
                      <a:schemeClr val="tx1">
                        <a:lumMod val="85000"/>
                        <a:lumOff val="15000"/>
                      </a:schemeClr>
                    </a:solidFill>
                    <a:latin typeface="微软雅黑" panose="020B0503020204020204" charset="-122"/>
                    <a:ea typeface="微软雅黑" panose="020B0503020204020204" charset="-122"/>
                    <a:cs typeface="+mn-ea"/>
                    <a:sym typeface="+mn-ea"/>
                  </a:endParaRPr>
                </a:p>
              </p:txBody>
            </p:sp>
            <p:sp>
              <p:nvSpPr>
                <p:cNvPr id="81" name="矩形 80"/>
                <p:cNvSpPr/>
                <p:nvPr>
                  <p:custDataLst>
                    <p:tags r:id="rId28"/>
                  </p:custDataLst>
                </p:nvPr>
              </p:nvSpPr>
              <p:spPr>
                <a:xfrm>
                  <a:off x="5931" y="4874"/>
                  <a:ext cx="6040" cy="537"/>
                </a:xfrm>
                <a:prstGeom prst="rect">
                  <a:avLst/>
                </a:prstGeom>
                <a:noFill/>
              </p:spPr>
              <p:txBody>
                <a:bodyPr wrap="square" lIns="0" tIns="0" rIns="0" bIns="0" rtlCol="0" anchor="b" anchorCtr="0">
                  <a:noAutofit/>
                </a:bodyPr>
                <a:lstStyle/>
                <a:p>
                  <a:pPr algn="ctr">
                    <a:spcBef>
                      <a:spcPct val="0"/>
                    </a:spcBef>
                    <a:spcAft>
                      <a:spcPct val="0"/>
                    </a:spcAft>
                  </a:pPr>
                  <a:r>
                    <a:rPr lang="zh-CN" altLang="en-US" sz="2000" b="1">
                      <a:solidFill>
                        <a:schemeClr val="accent2"/>
                      </a:solidFill>
                      <a:latin typeface="微软雅黑" panose="020B0503020204020204" charset="-122"/>
                      <a:ea typeface="微软雅黑" panose="020B0503020204020204" charset="-122"/>
                      <a:cs typeface="+mn-ea"/>
                      <a:sym typeface="+mn-ea"/>
                    </a:rPr>
                    <a:t>数据新闻创新需求与价值</a:t>
                  </a:r>
                  <a:endParaRPr lang="zh-CN" altLang="en-US" sz="2000" b="1">
                    <a:solidFill>
                      <a:schemeClr val="accent2"/>
                    </a:solidFill>
                    <a:latin typeface="微软雅黑" panose="020B0503020204020204" charset="-122"/>
                    <a:ea typeface="微软雅黑" panose="020B0503020204020204" charset="-122"/>
                    <a:cs typeface="+mn-ea"/>
                    <a:sym typeface="+mn-ea"/>
                  </a:endParaRPr>
                </a:p>
              </p:txBody>
            </p:sp>
            <p:sp>
              <p:nvSpPr>
                <p:cNvPr id="85" name="任意多边形 84"/>
                <p:cNvSpPr/>
                <p:nvPr>
                  <p:custDataLst>
                    <p:tags r:id="rId29"/>
                  </p:custDataLst>
                </p:nvPr>
              </p:nvSpPr>
              <p:spPr>
                <a:xfrm>
                  <a:off x="8623" y="3706"/>
                  <a:ext cx="530" cy="285"/>
                </a:xfrm>
                <a:custGeom>
                  <a:avLst/>
                  <a:gdLst/>
                  <a:ahLst/>
                  <a:cxnLst>
                    <a:cxn ang="3">
                      <a:pos x="hc" y="t"/>
                    </a:cxn>
                    <a:cxn ang="cd2">
                      <a:pos x="l" y="vc"/>
                    </a:cxn>
                    <a:cxn ang="cd4">
                      <a:pos x="hc" y="b"/>
                    </a:cxn>
                    <a:cxn ang="0">
                      <a:pos x="r" y="vc"/>
                    </a:cxn>
                  </a:cxnLst>
                  <a:rect l="l" t="t" r="r" b="b"/>
                  <a:pathLst>
                    <a:path w="620" h="333">
                      <a:moveTo>
                        <a:pt x="333" y="142"/>
                      </a:moveTo>
                      <a:lnTo>
                        <a:pt x="422" y="142"/>
                      </a:lnTo>
                      <a:lnTo>
                        <a:pt x="422" y="285"/>
                      </a:lnTo>
                      <a:lnTo>
                        <a:pt x="620" y="285"/>
                      </a:lnTo>
                      <a:lnTo>
                        <a:pt x="620" y="333"/>
                      </a:lnTo>
                      <a:lnTo>
                        <a:pt x="333" y="333"/>
                      </a:lnTo>
                      <a:lnTo>
                        <a:pt x="333" y="142"/>
                      </a:lnTo>
                      <a:close/>
                      <a:moveTo>
                        <a:pt x="344" y="0"/>
                      </a:moveTo>
                      <a:lnTo>
                        <a:pt x="613" y="0"/>
                      </a:lnTo>
                      <a:lnTo>
                        <a:pt x="613" y="127"/>
                      </a:lnTo>
                      <a:lnTo>
                        <a:pt x="547" y="190"/>
                      </a:lnTo>
                      <a:lnTo>
                        <a:pt x="422" y="190"/>
                      </a:lnTo>
                      <a:lnTo>
                        <a:pt x="438" y="142"/>
                      </a:lnTo>
                      <a:lnTo>
                        <a:pt x="524" y="142"/>
                      </a:lnTo>
                      <a:lnTo>
                        <a:pt x="524" y="48"/>
                      </a:lnTo>
                      <a:lnTo>
                        <a:pt x="329" y="48"/>
                      </a:lnTo>
                      <a:lnTo>
                        <a:pt x="344" y="0"/>
                      </a:lnTo>
                      <a:close/>
                      <a:moveTo>
                        <a:pt x="0" y="0"/>
                      </a:moveTo>
                      <a:lnTo>
                        <a:pt x="89" y="0"/>
                      </a:lnTo>
                      <a:lnTo>
                        <a:pt x="89" y="285"/>
                      </a:lnTo>
                      <a:lnTo>
                        <a:pt x="205" y="285"/>
                      </a:lnTo>
                      <a:lnTo>
                        <a:pt x="205" y="48"/>
                      </a:lnTo>
                      <a:lnTo>
                        <a:pt x="89" y="48"/>
                      </a:lnTo>
                      <a:lnTo>
                        <a:pt x="105" y="0"/>
                      </a:lnTo>
                      <a:lnTo>
                        <a:pt x="227" y="0"/>
                      </a:lnTo>
                      <a:lnTo>
                        <a:pt x="293" y="62"/>
                      </a:lnTo>
                      <a:lnTo>
                        <a:pt x="293" y="271"/>
                      </a:lnTo>
                      <a:lnTo>
                        <a:pt x="227" y="333"/>
                      </a:lnTo>
                      <a:lnTo>
                        <a:pt x="66" y="333"/>
                      </a:lnTo>
                      <a:lnTo>
                        <a:pt x="0" y="271"/>
                      </a:lnTo>
                      <a:lnTo>
                        <a:pt x="0" y="0"/>
                      </a:lnTo>
                      <a:close/>
                    </a:path>
                  </a:pathLst>
                </a:custGeom>
                <a:solidFill>
                  <a:schemeClr val="tx1">
                    <a:lumMod val="85000"/>
                    <a:lumOff val="1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p>
                  <a:pPr algn="ctr"/>
                  <a:endParaRPr lang="zh-CN" altLang="en-US">
                    <a:solidFill>
                      <a:schemeClr val="lt1"/>
                    </a:solidFill>
                    <a:latin typeface="微软雅黑" panose="020B0503020204020204" charset="-122"/>
                    <a:ea typeface="微软雅黑" panose="020B0503020204020204" charset="-122"/>
                  </a:endParaRPr>
                </a:p>
              </p:txBody>
            </p:sp>
          </p:grpSp>
          <p:grpSp>
            <p:nvGrpSpPr>
              <p:cNvPr id="6" name="组合 5"/>
              <p:cNvGrpSpPr/>
              <p:nvPr>
                <p:custDataLst>
                  <p:tags r:id="rId30"/>
                </p:custDataLst>
              </p:nvPr>
            </p:nvGrpSpPr>
            <p:grpSpPr>
              <a:xfrm>
                <a:off x="11897" y="3274"/>
                <a:ext cx="5813" cy="4743"/>
                <a:chOff x="11730" y="3274"/>
                <a:chExt cx="5813" cy="4743"/>
              </a:xfrm>
            </p:grpSpPr>
            <p:sp>
              <p:nvSpPr>
                <p:cNvPr id="57" name="任意多边形: 形状 43"/>
                <p:cNvSpPr/>
                <p:nvPr>
                  <p:custDataLst>
                    <p:tags r:id="rId31"/>
                  </p:custDataLst>
                </p:nvPr>
              </p:nvSpPr>
              <p:spPr>
                <a:xfrm>
                  <a:off x="14260" y="3274"/>
                  <a:ext cx="1150" cy="1148"/>
                </a:xfrm>
                <a:custGeom>
                  <a:avLst/>
                  <a:gdLst>
                    <a:gd name="connsiteX0" fmla="*/ 162422 w 973178"/>
                    <a:gd name="connsiteY0" fmla="*/ 0 h 973178"/>
                    <a:gd name="connsiteX1" fmla="*/ 973178 w 973178"/>
                    <a:gd name="connsiteY1" fmla="*/ 0 h 973178"/>
                    <a:gd name="connsiteX2" fmla="*/ 973178 w 973178"/>
                    <a:gd name="connsiteY2" fmla="*/ 812655 h 973178"/>
                    <a:gd name="connsiteX3" fmla="*/ 812655 w 973178"/>
                    <a:gd name="connsiteY3" fmla="*/ 973178 h 973178"/>
                    <a:gd name="connsiteX4" fmla="*/ 113981 w 973178"/>
                    <a:gd name="connsiteY4" fmla="*/ 973178 h 973178"/>
                    <a:gd name="connsiteX5" fmla="*/ 113981 w 973178"/>
                    <a:gd name="connsiteY5" fmla="*/ 569595 h 973178"/>
                    <a:gd name="connsiteX6" fmla="*/ 0 w 973178"/>
                    <a:gd name="connsiteY6" fmla="*/ 569595 h 973178"/>
                    <a:gd name="connsiteX7" fmla="*/ 0 w 973178"/>
                    <a:gd name="connsiteY7" fmla="*/ 162422 h 973178"/>
                    <a:gd name="connsiteX0-1" fmla="*/ 162422 w 973178"/>
                    <a:gd name="connsiteY0-2" fmla="*/ 0 h 973178"/>
                    <a:gd name="connsiteX1-3" fmla="*/ 973178 w 973178"/>
                    <a:gd name="connsiteY1-4" fmla="*/ 0 h 973178"/>
                    <a:gd name="connsiteX2-5" fmla="*/ 973178 w 973178"/>
                    <a:gd name="connsiteY2-6" fmla="*/ 812655 h 973178"/>
                    <a:gd name="connsiteX3-7" fmla="*/ 812655 w 973178"/>
                    <a:gd name="connsiteY3-8" fmla="*/ 973178 h 973178"/>
                    <a:gd name="connsiteX4-9" fmla="*/ 113981 w 973178"/>
                    <a:gd name="connsiteY4-10" fmla="*/ 973178 h 973178"/>
                    <a:gd name="connsiteX5-11" fmla="*/ 113981 w 973178"/>
                    <a:gd name="connsiteY5-12" fmla="*/ 569595 h 973178"/>
                    <a:gd name="connsiteX6-13" fmla="*/ 0 w 973178"/>
                    <a:gd name="connsiteY6-14" fmla="*/ 494617 h 973178"/>
                    <a:gd name="connsiteX7-15" fmla="*/ 0 w 973178"/>
                    <a:gd name="connsiteY7-16" fmla="*/ 162422 h 973178"/>
                    <a:gd name="connsiteX8" fmla="*/ 162422 w 973178"/>
                    <a:gd name="connsiteY8" fmla="*/ 0 h 97317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 y="connsiteY8"/>
                    </a:cxn>
                  </a:cxnLst>
                  <a:rect l="l" t="t" r="r" b="b"/>
                  <a:pathLst>
                    <a:path w="973178" h="973178">
                      <a:moveTo>
                        <a:pt x="162422" y="0"/>
                      </a:moveTo>
                      <a:lnTo>
                        <a:pt x="973178" y="0"/>
                      </a:lnTo>
                      <a:lnTo>
                        <a:pt x="973178" y="812655"/>
                      </a:lnTo>
                      <a:lnTo>
                        <a:pt x="812655" y="973178"/>
                      </a:lnTo>
                      <a:lnTo>
                        <a:pt x="113981" y="973178"/>
                      </a:lnTo>
                      <a:lnTo>
                        <a:pt x="113981" y="569595"/>
                      </a:lnTo>
                      <a:lnTo>
                        <a:pt x="0" y="494617"/>
                      </a:lnTo>
                      <a:lnTo>
                        <a:pt x="0" y="162422"/>
                      </a:lnTo>
                      <a:lnTo>
                        <a:pt x="162422" y="0"/>
                      </a:lnTo>
                      <a:close/>
                    </a:path>
                  </a:pathLst>
                </a:custGeom>
                <a:gradFill>
                  <a:gsLst>
                    <a:gs pos="0">
                      <a:schemeClr val="accent1">
                        <a:alpha val="0"/>
                      </a:schemeClr>
                    </a:gs>
                    <a:gs pos="100000">
                      <a:schemeClr val="accent1">
                        <a:alpha val="30000"/>
                      </a:schemeClr>
                    </a:gs>
                  </a:gsLst>
                  <a:lin ang="16200000" scaled="0"/>
                </a:gradFill>
                <a:ln w="6350">
                  <a:solidFill>
                    <a:schemeClr val="accent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en-US" sz="2400">
                    <a:solidFill>
                      <a:schemeClr val="tx1">
                        <a:lumMod val="85000"/>
                        <a:lumOff val="15000"/>
                        <a:alpha val="95000"/>
                      </a:schemeClr>
                    </a:solidFill>
                    <a:latin typeface="微软雅黑" panose="020B0503020204020204" charset="-122"/>
                    <a:ea typeface="微软雅黑" panose="020B0503020204020204" charset="-122"/>
                    <a:cs typeface="MiSans Normal" panose="00000500000000000000" charset="-122"/>
                    <a:sym typeface="MiSans Normal" panose="00000500000000000000" charset="-122"/>
                  </a:endParaRPr>
                </a:p>
              </p:txBody>
            </p:sp>
            <p:sp>
              <p:nvSpPr>
                <p:cNvPr id="59" name="等腰三角形 58"/>
                <p:cNvSpPr/>
                <p:nvPr>
                  <p:custDataLst>
                    <p:tags r:id="rId32"/>
                  </p:custDataLst>
                </p:nvPr>
              </p:nvSpPr>
              <p:spPr>
                <a:xfrm rot="16200000">
                  <a:off x="15258" y="3337"/>
                  <a:ext cx="88" cy="88"/>
                </a:xfrm>
                <a:prstGeom prst="triangle">
                  <a:avLst>
                    <a:gd name="adj" fmla="val 10000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61" name="任意多边形: 形状 40"/>
                <p:cNvSpPr/>
                <p:nvPr>
                  <p:custDataLst>
                    <p:tags r:id="rId33"/>
                  </p:custDataLst>
                </p:nvPr>
              </p:nvSpPr>
              <p:spPr>
                <a:xfrm>
                  <a:off x="14243" y="3934"/>
                  <a:ext cx="110" cy="505"/>
                </a:xfrm>
                <a:custGeom>
                  <a:avLst/>
                  <a:gdLst>
                    <a:gd name="connsiteX0" fmla="*/ 13335 w 146685"/>
                    <a:gd name="connsiteY0" fmla="*/ 0 h 198120"/>
                    <a:gd name="connsiteX1" fmla="*/ 144780 w 146685"/>
                    <a:gd name="connsiteY1" fmla="*/ 85725 h 198120"/>
                    <a:gd name="connsiteX2" fmla="*/ 146685 w 146685"/>
                    <a:gd name="connsiteY2" fmla="*/ 198120 h 198120"/>
                    <a:gd name="connsiteX3" fmla="*/ 0 w 146685"/>
                    <a:gd name="connsiteY3" fmla="*/ 89535 h 198120"/>
                    <a:gd name="connsiteX4" fmla="*/ 13335 w 146685"/>
                    <a:gd name="connsiteY4" fmla="*/ 0 h 198120"/>
                    <a:gd name="connsiteX0-1" fmla="*/ 13335 w 144780"/>
                    <a:gd name="connsiteY0-2" fmla="*/ 0 h 203835"/>
                    <a:gd name="connsiteX1-3" fmla="*/ 144780 w 144780"/>
                    <a:gd name="connsiteY1-4" fmla="*/ 85725 h 203835"/>
                    <a:gd name="connsiteX2-5" fmla="*/ 137160 w 144780"/>
                    <a:gd name="connsiteY2-6" fmla="*/ 203835 h 203835"/>
                    <a:gd name="connsiteX3-7" fmla="*/ 0 w 144780"/>
                    <a:gd name="connsiteY3-8" fmla="*/ 89535 h 203835"/>
                    <a:gd name="connsiteX4-9" fmla="*/ 13335 w 144780"/>
                    <a:gd name="connsiteY4-10" fmla="*/ 0 h 203835"/>
                    <a:gd name="connsiteX0-11" fmla="*/ 13335 w 144780"/>
                    <a:gd name="connsiteY0-12" fmla="*/ 0 h 203835"/>
                    <a:gd name="connsiteX1-13" fmla="*/ 144780 w 144780"/>
                    <a:gd name="connsiteY1-14" fmla="*/ 85725 h 203835"/>
                    <a:gd name="connsiteX2-15" fmla="*/ 144780 w 144780"/>
                    <a:gd name="connsiteY2-16" fmla="*/ 203835 h 203835"/>
                    <a:gd name="connsiteX3-17" fmla="*/ 0 w 144780"/>
                    <a:gd name="connsiteY3-18" fmla="*/ 89535 h 203835"/>
                    <a:gd name="connsiteX4-19" fmla="*/ 13335 w 144780"/>
                    <a:gd name="connsiteY4-20" fmla="*/ 0 h 203835"/>
                    <a:gd name="connsiteX0-21" fmla="*/ 1905 w 133350"/>
                    <a:gd name="connsiteY0-22" fmla="*/ 0 h 203835"/>
                    <a:gd name="connsiteX1-23" fmla="*/ 133350 w 133350"/>
                    <a:gd name="connsiteY1-24" fmla="*/ 85725 h 203835"/>
                    <a:gd name="connsiteX2-25" fmla="*/ 133350 w 133350"/>
                    <a:gd name="connsiteY2-26" fmla="*/ 203835 h 203835"/>
                    <a:gd name="connsiteX3-27" fmla="*/ 0 w 133350"/>
                    <a:gd name="connsiteY3-28" fmla="*/ 118110 h 203835"/>
                    <a:gd name="connsiteX4-29" fmla="*/ 1905 w 133350"/>
                    <a:gd name="connsiteY4-30" fmla="*/ 0 h 20383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38" h="632">
                      <a:moveTo>
                        <a:pt x="2" y="0"/>
                      </a:moveTo>
                      <a:lnTo>
                        <a:pt x="138" y="89"/>
                      </a:lnTo>
                      <a:lnTo>
                        <a:pt x="138" y="211"/>
                      </a:lnTo>
                      <a:lnTo>
                        <a:pt x="0" y="122"/>
                      </a:lnTo>
                      <a:lnTo>
                        <a:pt x="2" y="0"/>
                      </a:lnTo>
                      <a:close/>
                      <a:moveTo>
                        <a:pt x="2" y="208"/>
                      </a:moveTo>
                      <a:lnTo>
                        <a:pt x="138" y="297"/>
                      </a:lnTo>
                      <a:lnTo>
                        <a:pt x="138" y="419"/>
                      </a:lnTo>
                      <a:lnTo>
                        <a:pt x="0" y="330"/>
                      </a:lnTo>
                      <a:lnTo>
                        <a:pt x="2" y="208"/>
                      </a:lnTo>
                      <a:close/>
                      <a:moveTo>
                        <a:pt x="2" y="421"/>
                      </a:moveTo>
                      <a:lnTo>
                        <a:pt x="138" y="510"/>
                      </a:lnTo>
                      <a:lnTo>
                        <a:pt x="138" y="632"/>
                      </a:lnTo>
                      <a:lnTo>
                        <a:pt x="0" y="543"/>
                      </a:lnTo>
                      <a:lnTo>
                        <a:pt x="2" y="421"/>
                      </a:lnTo>
                      <a:close/>
                    </a:path>
                  </a:pathLst>
                </a:custGeom>
                <a:gradFill>
                  <a:gsLst>
                    <a:gs pos="0">
                      <a:schemeClr val="accent1">
                        <a:alpha val="0"/>
                      </a:schemeClr>
                    </a:gs>
                    <a:gs pos="100000">
                      <a:schemeClr val="accent1">
                        <a:alpha val="10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spcBef>
                      <a:spcPts val="0"/>
                    </a:spcBef>
                    <a:spcAft>
                      <a:spcPts val="0"/>
                    </a:spcAft>
                    <a:buClrTx/>
                    <a:buSzTx/>
                    <a:buFontTx/>
                  </a:pPr>
                  <a:endParaRPr lang="zh-CN" altLang="en-US" noProof="0">
                    <a:ln>
                      <a:noFill/>
                    </a:ln>
                    <a:solidFill>
                      <a:prstClr val="white"/>
                    </a:solidFill>
                    <a:effectLst/>
                    <a:uLnTx/>
                    <a:uFillTx/>
                    <a:latin typeface="微软雅黑" panose="020B0503020204020204" charset="-122"/>
                    <a:ea typeface="微软雅黑" panose="020B0503020204020204" charset="-122"/>
                    <a:sym typeface="+mn-ea"/>
                  </a:endParaRPr>
                </a:p>
              </p:txBody>
            </p:sp>
            <p:sp>
              <p:nvSpPr>
                <p:cNvPr id="79" name="矩形 78"/>
                <p:cNvSpPr/>
                <p:nvPr>
                  <p:custDataLst>
                    <p:tags r:id="rId34"/>
                  </p:custDataLst>
                </p:nvPr>
              </p:nvSpPr>
              <p:spPr>
                <a:xfrm>
                  <a:off x="12236" y="5780"/>
                  <a:ext cx="5233" cy="2237"/>
                </a:xfrm>
                <a:prstGeom prst="rect">
                  <a:avLst/>
                </a:prstGeom>
                <a:noFill/>
              </p:spPr>
              <p:txBody>
                <a:bodyPr wrap="square" lIns="0" tIns="0" rIns="0" bIns="0" rtlCol="0">
                  <a:noAutofit/>
                </a:bodyPr>
                <a:lstStyle/>
                <a:p>
                  <a:pPr algn="ctr">
                    <a:lnSpc>
                      <a:spcPct val="150000"/>
                    </a:lnSpc>
                    <a:spcBef>
                      <a:spcPct val="0"/>
                    </a:spcBef>
                    <a:spcAft>
                      <a:spcPct val="0"/>
                    </a:spcAft>
                  </a:pPr>
                  <a:r>
                    <a:rPr kumimoji="1" lang="zh-CN" altLang="en-US"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智能媒体技术的可供性</a:t>
                  </a:r>
                  <a:endParaRPr kumimoji="1" lang="zh-CN" altLang="en-US"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endParaRPr>
                </a:p>
                <a:p>
                  <a:pPr algn="ctr">
                    <a:lnSpc>
                      <a:spcPct val="150000"/>
                    </a:lnSpc>
                    <a:spcBef>
                      <a:spcPct val="0"/>
                    </a:spcBef>
                    <a:spcAft>
                      <a:spcPct val="0"/>
                    </a:spcAft>
                  </a:pPr>
                  <a:r>
                    <a:rPr kumimoji="1" lang="zh-CN" altLang="en-US"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智能媒体技术与数据新闻</a:t>
                  </a:r>
                  <a:endParaRPr kumimoji="1" lang="zh-CN" altLang="en-US"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endParaRPr>
                </a:p>
                <a:p>
                  <a:pPr algn="ctr">
                    <a:lnSpc>
                      <a:spcPct val="150000"/>
                    </a:lnSpc>
                    <a:spcBef>
                      <a:spcPct val="0"/>
                    </a:spcBef>
                    <a:spcAft>
                      <a:spcPct val="0"/>
                    </a:spcAft>
                  </a:pPr>
                  <a:r>
                    <a:rPr kumimoji="1" lang="zh-CN" altLang="en-US"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内容创新</a:t>
                  </a:r>
                  <a:endParaRPr kumimoji="1" lang="zh-CN" altLang="en-US"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endParaRPr>
                </a:p>
                <a:p>
                  <a:pPr algn="ctr">
                    <a:lnSpc>
                      <a:spcPct val="150000"/>
                    </a:lnSpc>
                    <a:spcBef>
                      <a:spcPct val="0"/>
                    </a:spcBef>
                    <a:spcAft>
                      <a:spcPct val="0"/>
                    </a:spcAft>
                  </a:pPr>
                  <a:r>
                    <a:rPr kumimoji="1" lang="en-US" altLang="zh-CN" sz="140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a:t>
                  </a:r>
                  <a:endParaRPr kumimoji="1" lang="zh-CN" altLang="en-US"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82" name="矩形 81"/>
                <p:cNvSpPr/>
                <p:nvPr>
                  <p:custDataLst>
                    <p:tags r:id="rId35"/>
                  </p:custDataLst>
                </p:nvPr>
              </p:nvSpPr>
              <p:spPr>
                <a:xfrm>
                  <a:off x="11730" y="4841"/>
                  <a:ext cx="5813" cy="537"/>
                </a:xfrm>
                <a:prstGeom prst="rect">
                  <a:avLst/>
                </a:prstGeom>
                <a:noFill/>
              </p:spPr>
              <p:txBody>
                <a:bodyPr wrap="square" lIns="0" tIns="0" rIns="0" bIns="0" rtlCol="0" anchor="b" anchorCtr="0">
                  <a:noAutofit/>
                </a:bodyPr>
                <a:lstStyle/>
                <a:p>
                  <a:pPr algn="ctr">
                    <a:spcBef>
                      <a:spcPct val="0"/>
                    </a:spcBef>
                    <a:spcAft>
                      <a:spcPct val="0"/>
                    </a:spcAft>
                  </a:pPr>
                  <a:r>
                    <a:rPr lang="zh-CN" altLang="en-US" sz="2000" b="1">
                      <a:solidFill>
                        <a:schemeClr val="accent1"/>
                      </a:solidFill>
                      <a:latin typeface="微软雅黑" panose="020B0503020204020204" charset="-122"/>
                      <a:ea typeface="微软雅黑" panose="020B0503020204020204" charset="-122"/>
                      <a:cs typeface="+mn-ea"/>
                      <a:sym typeface="+mn-ea"/>
                    </a:rPr>
                    <a:t>智能媒体时代的数据新闻创新</a:t>
                  </a:r>
                  <a:endParaRPr lang="zh-CN" altLang="en-US" sz="2000" b="1">
                    <a:solidFill>
                      <a:schemeClr val="accent1"/>
                    </a:solidFill>
                    <a:latin typeface="微软雅黑" panose="020B0503020204020204" charset="-122"/>
                    <a:ea typeface="微软雅黑" panose="020B0503020204020204" charset="-122"/>
                    <a:cs typeface="+mn-ea"/>
                    <a:sym typeface="+mn-ea"/>
                  </a:endParaRPr>
                </a:p>
              </p:txBody>
            </p:sp>
            <p:sp>
              <p:nvSpPr>
                <p:cNvPr id="86" name="任意多边形 85"/>
                <p:cNvSpPr/>
                <p:nvPr>
                  <p:custDataLst>
                    <p:tags r:id="rId36"/>
                  </p:custDataLst>
                </p:nvPr>
              </p:nvSpPr>
              <p:spPr>
                <a:xfrm>
                  <a:off x="14574" y="3706"/>
                  <a:ext cx="521" cy="285"/>
                </a:xfrm>
                <a:custGeom>
                  <a:avLst/>
                  <a:gdLst/>
                  <a:ahLst/>
                  <a:cxnLst>
                    <a:cxn ang="3">
                      <a:pos x="hc" y="t"/>
                    </a:cxn>
                    <a:cxn ang="cd2">
                      <a:pos x="l" y="vc"/>
                    </a:cxn>
                    <a:cxn ang="cd4">
                      <a:pos x="hc" y="b"/>
                    </a:cxn>
                    <a:cxn ang="0">
                      <a:pos x="r" y="vc"/>
                    </a:cxn>
                  </a:cxnLst>
                  <a:rect l="l" t="t" r="r" b="b"/>
                  <a:pathLst>
                    <a:path w="609" h="333">
                      <a:moveTo>
                        <a:pt x="347" y="0"/>
                      </a:moveTo>
                      <a:lnTo>
                        <a:pt x="609" y="0"/>
                      </a:lnTo>
                      <a:lnTo>
                        <a:pt x="609" y="97"/>
                      </a:lnTo>
                      <a:lnTo>
                        <a:pt x="546" y="159"/>
                      </a:lnTo>
                      <a:lnTo>
                        <a:pt x="609" y="159"/>
                      </a:lnTo>
                      <a:lnTo>
                        <a:pt x="609" y="271"/>
                      </a:lnTo>
                      <a:lnTo>
                        <a:pt x="543" y="333"/>
                      </a:lnTo>
                      <a:lnTo>
                        <a:pt x="325" y="333"/>
                      </a:lnTo>
                      <a:lnTo>
                        <a:pt x="340" y="285"/>
                      </a:lnTo>
                      <a:lnTo>
                        <a:pt x="520" y="285"/>
                      </a:lnTo>
                      <a:lnTo>
                        <a:pt x="520" y="190"/>
                      </a:lnTo>
                      <a:lnTo>
                        <a:pt x="339" y="190"/>
                      </a:lnTo>
                      <a:lnTo>
                        <a:pt x="355" y="142"/>
                      </a:lnTo>
                      <a:lnTo>
                        <a:pt x="520" y="142"/>
                      </a:lnTo>
                      <a:lnTo>
                        <a:pt x="520" y="48"/>
                      </a:lnTo>
                      <a:lnTo>
                        <a:pt x="332" y="48"/>
                      </a:lnTo>
                      <a:lnTo>
                        <a:pt x="347" y="0"/>
                      </a:lnTo>
                      <a:close/>
                      <a:moveTo>
                        <a:pt x="0" y="0"/>
                      </a:moveTo>
                      <a:lnTo>
                        <a:pt x="89" y="0"/>
                      </a:lnTo>
                      <a:lnTo>
                        <a:pt x="89" y="285"/>
                      </a:lnTo>
                      <a:lnTo>
                        <a:pt x="205" y="285"/>
                      </a:lnTo>
                      <a:lnTo>
                        <a:pt x="205" y="48"/>
                      </a:lnTo>
                      <a:lnTo>
                        <a:pt x="89" y="48"/>
                      </a:lnTo>
                      <a:lnTo>
                        <a:pt x="105" y="0"/>
                      </a:lnTo>
                      <a:lnTo>
                        <a:pt x="227" y="0"/>
                      </a:lnTo>
                      <a:lnTo>
                        <a:pt x="293" y="62"/>
                      </a:lnTo>
                      <a:lnTo>
                        <a:pt x="293" y="271"/>
                      </a:lnTo>
                      <a:lnTo>
                        <a:pt x="227" y="333"/>
                      </a:lnTo>
                      <a:lnTo>
                        <a:pt x="66" y="333"/>
                      </a:lnTo>
                      <a:lnTo>
                        <a:pt x="0" y="271"/>
                      </a:lnTo>
                      <a:lnTo>
                        <a:pt x="0" y="0"/>
                      </a:lnTo>
                      <a:close/>
                    </a:path>
                  </a:pathLst>
                </a:custGeom>
                <a:solidFill>
                  <a:schemeClr val="tx1">
                    <a:lumMod val="85000"/>
                    <a:lumOff val="1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p>
                  <a:pPr algn="ctr"/>
                  <a:endParaRPr lang="zh-CN" altLang="en-US">
                    <a:solidFill>
                      <a:schemeClr val="lt1"/>
                    </a:solidFill>
                    <a:latin typeface="微软雅黑" panose="020B0503020204020204" charset="-122"/>
                    <a:ea typeface="微软雅黑" panose="020B0503020204020204" charset="-122"/>
                  </a:endParaRPr>
                </a:p>
              </p:txBody>
            </p:sp>
          </p:grpSp>
        </p:grpSp>
      </p:grpSp>
      <p:sp>
        <p:nvSpPr>
          <p:cNvPr id="7" name="矩形 6"/>
          <p:cNvSpPr/>
          <p:nvPr/>
        </p:nvSpPr>
        <p:spPr>
          <a:xfrm>
            <a:off x="11811000" y="6108526"/>
            <a:ext cx="381000" cy="190674"/>
          </a:xfrm>
          <a:prstGeom prst="rect">
            <a:avLst/>
          </a:prstGeom>
          <a:solidFill>
            <a:srgbClr val="027F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微软雅黑" panose="020B0503020204020204" charset="-122"/>
              <a:ea typeface="微软雅黑" panose="020B0503020204020204" charset="-122"/>
            </a:endParaRPr>
          </a:p>
        </p:txBody>
      </p:sp>
      <p:grpSp>
        <p:nvGrpSpPr>
          <p:cNvPr id="13" name="组合 12"/>
          <p:cNvGrpSpPr/>
          <p:nvPr/>
        </p:nvGrpSpPr>
        <p:grpSpPr>
          <a:xfrm>
            <a:off x="298450" y="240665"/>
            <a:ext cx="7024370" cy="743555"/>
            <a:chOff x="273050" y="421670"/>
            <a:chExt cx="2438400" cy="743555"/>
          </a:xfrm>
        </p:grpSpPr>
        <p:sp>
          <p:nvSpPr>
            <p:cNvPr id="14" name="文本框 13"/>
            <p:cNvSpPr txBox="1"/>
            <p:nvPr/>
          </p:nvSpPr>
          <p:spPr>
            <a:xfrm>
              <a:off x="273050" y="421670"/>
              <a:ext cx="2438400" cy="706755"/>
            </a:xfrm>
            <a:prstGeom prst="rect">
              <a:avLst/>
            </a:prstGeom>
            <a:noFill/>
          </p:spPr>
          <p:txBody>
            <a:bodyPr wrap="square" rtlCol="0">
              <a:spAutoFit/>
            </a:bodyPr>
            <a:lstStyle/>
            <a:p>
              <a:r>
                <a:rPr lang="en-US" altLang="zh-CN" sz="4000" dirty="0">
                  <a:solidFill>
                    <a:srgbClr val="027FFD"/>
                  </a:solidFill>
                  <a:latin typeface="汉仪力量黑简" panose="00020600040101010101" charset="-122"/>
                  <a:ea typeface="汉仪力量黑简" panose="00020600040101010101" charset="-122"/>
                  <a:cs typeface="汉仪力量黑简" panose="00020600040101010101" charset="-122"/>
                  <a:sym typeface="汉仪力量黑简" panose="00020600040101010101" charset="-122"/>
                </a:rPr>
                <a:t>08 </a:t>
              </a:r>
              <a:r>
                <a:rPr lang="zh-CN" altLang="en-US" sz="4000" dirty="0">
                  <a:solidFill>
                    <a:srgbClr val="027FFD"/>
                  </a:solidFill>
                  <a:latin typeface="汉仪力量黑简" panose="00020600040101010101" charset="-122"/>
                  <a:ea typeface="汉仪力量黑简" panose="00020600040101010101" charset="-122"/>
                  <a:cs typeface="汉仪力量黑简" panose="00020600040101010101" charset="-122"/>
                  <a:sym typeface="汉仪力量黑简" panose="00020600040101010101" charset="-122"/>
                </a:rPr>
                <a:t>数据新闻的</a:t>
              </a:r>
              <a:r>
                <a:rPr lang="zh-CN" altLang="en-US" sz="4000" dirty="0">
                  <a:solidFill>
                    <a:srgbClr val="027FFD"/>
                  </a:solidFill>
                  <a:latin typeface="汉仪力量黑简" panose="00020600040101010101" charset="-122"/>
                  <a:ea typeface="汉仪力量黑简" panose="00020600040101010101" charset="-122"/>
                  <a:cs typeface="汉仪力量黑简" panose="00020600040101010101" charset="-122"/>
                  <a:sym typeface="汉仪力量黑简" panose="00020600040101010101" charset="-122"/>
                </a:rPr>
                <a:t>未来</a:t>
              </a:r>
              <a:endParaRPr lang="zh-CN" altLang="en-US" sz="4000" dirty="0">
                <a:solidFill>
                  <a:srgbClr val="027FFD"/>
                </a:solidFill>
                <a:latin typeface="汉仪力量黑简" panose="00020600040101010101" charset="-122"/>
                <a:ea typeface="汉仪力量黑简" panose="00020600040101010101" charset="-122"/>
                <a:cs typeface="汉仪力量黑简" panose="00020600040101010101" charset="-122"/>
                <a:sym typeface="汉仪力量黑简" panose="00020600040101010101" charset="-122"/>
              </a:endParaRPr>
            </a:p>
          </p:txBody>
        </p:sp>
        <p:cxnSp>
          <p:nvCxnSpPr>
            <p:cNvPr id="15" name="直接连接符 14"/>
            <p:cNvCxnSpPr/>
            <p:nvPr/>
          </p:nvCxnSpPr>
          <p:spPr>
            <a:xfrm>
              <a:off x="279400" y="1165225"/>
              <a:ext cx="237490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slow" p14:dur="1399" advTm="5000"/>
    </mc:Choice>
    <mc:Fallback>
      <p:transition spd="slow" advTm="500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11811000" y="6108526"/>
            <a:ext cx="381000" cy="190674"/>
          </a:xfrm>
          <a:prstGeom prst="rect">
            <a:avLst/>
          </a:prstGeom>
          <a:solidFill>
            <a:srgbClr val="027F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微软雅黑" panose="020B0503020204020204" charset="-122"/>
              <a:ea typeface="微软雅黑" panose="020B0503020204020204" charset="-122"/>
            </a:endParaRPr>
          </a:p>
        </p:txBody>
      </p:sp>
      <p:grpSp>
        <p:nvGrpSpPr>
          <p:cNvPr id="10" name="组合 9"/>
          <p:cNvGrpSpPr/>
          <p:nvPr/>
        </p:nvGrpSpPr>
        <p:grpSpPr>
          <a:xfrm>
            <a:off x="298450" y="240665"/>
            <a:ext cx="7024370" cy="743555"/>
            <a:chOff x="273050" y="421670"/>
            <a:chExt cx="2438400" cy="743555"/>
          </a:xfrm>
        </p:grpSpPr>
        <p:sp>
          <p:nvSpPr>
            <p:cNvPr id="17" name="文本框 16"/>
            <p:cNvSpPr txBox="1"/>
            <p:nvPr/>
          </p:nvSpPr>
          <p:spPr>
            <a:xfrm>
              <a:off x="273050" y="421670"/>
              <a:ext cx="2438400" cy="706755"/>
            </a:xfrm>
            <a:prstGeom prst="rect">
              <a:avLst/>
            </a:prstGeom>
            <a:noFill/>
          </p:spPr>
          <p:txBody>
            <a:bodyPr wrap="square" rtlCol="0">
              <a:spAutoFit/>
            </a:bodyPr>
            <a:p>
              <a:r>
                <a:rPr lang="en-US" altLang="zh-CN" sz="4000" dirty="0">
                  <a:solidFill>
                    <a:srgbClr val="027FFD"/>
                  </a:solidFill>
                  <a:latin typeface="汉仪力量黑简" panose="00020600040101010101" charset="-122"/>
                  <a:ea typeface="汉仪力量黑简" panose="00020600040101010101" charset="-122"/>
                  <a:cs typeface="汉仪力量黑简" panose="00020600040101010101" charset="-122"/>
                  <a:sym typeface="汉仪力量黑简" panose="00020600040101010101" charset="-122"/>
                </a:rPr>
                <a:t>08 </a:t>
              </a:r>
              <a:r>
                <a:rPr lang="zh-CN" altLang="en-US" sz="4000" dirty="0">
                  <a:solidFill>
                    <a:srgbClr val="027FFD"/>
                  </a:solidFill>
                  <a:latin typeface="汉仪力量黑简" panose="00020600040101010101" charset="-122"/>
                  <a:ea typeface="汉仪力量黑简" panose="00020600040101010101" charset="-122"/>
                  <a:cs typeface="汉仪力量黑简" panose="00020600040101010101" charset="-122"/>
                  <a:sym typeface="汉仪力量黑简" panose="00020600040101010101" charset="-122"/>
                </a:rPr>
                <a:t>数据新闻的未来</a:t>
              </a:r>
              <a:endParaRPr lang="zh-CN" altLang="en-US" sz="4000" dirty="0">
                <a:solidFill>
                  <a:srgbClr val="027FFD"/>
                </a:solidFill>
                <a:latin typeface="汉仪力量黑简" panose="00020600040101010101" charset="-122"/>
                <a:ea typeface="汉仪力量黑简" panose="00020600040101010101" charset="-122"/>
                <a:cs typeface="汉仪力量黑简" panose="00020600040101010101" charset="-122"/>
                <a:sym typeface="汉仪力量黑简" panose="00020600040101010101" charset="-122"/>
              </a:endParaRPr>
            </a:p>
          </p:txBody>
        </p:sp>
        <p:cxnSp>
          <p:nvCxnSpPr>
            <p:cNvPr id="22" name="直接连接符 21"/>
            <p:cNvCxnSpPr/>
            <p:nvPr/>
          </p:nvCxnSpPr>
          <p:spPr>
            <a:xfrm>
              <a:off x="279400" y="1165225"/>
              <a:ext cx="237490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sp>
        <p:nvSpPr>
          <p:cNvPr id="24" name="矩形: 圆角 23"/>
          <p:cNvSpPr/>
          <p:nvPr>
            <p:custDataLst>
              <p:tags r:id="rId1"/>
            </p:custDataLst>
          </p:nvPr>
        </p:nvSpPr>
        <p:spPr>
          <a:xfrm>
            <a:off x="742315" y="1208405"/>
            <a:ext cx="10800080" cy="1778000"/>
          </a:xfrm>
          <a:prstGeom prst="roundRect">
            <a:avLst>
              <a:gd name="adj" fmla="val 6567"/>
            </a:avLst>
          </a:prstGeom>
          <a:gradFill>
            <a:gsLst>
              <a:gs pos="0">
                <a:schemeClr val="accent1">
                  <a:alpha val="0"/>
                </a:schemeClr>
              </a:gs>
              <a:gs pos="80000">
                <a:schemeClr val="accent1">
                  <a:alpha val="8000"/>
                </a:schemeClr>
              </a:gs>
            </a:gsLst>
            <a:lin ang="10800000" scaled="0"/>
          </a:gradFill>
          <a:ln w="12700">
            <a:noFill/>
          </a:ln>
        </p:spPr>
        <p:style>
          <a:lnRef idx="2">
            <a:schemeClr val="accent1">
              <a:lumMod val="75000"/>
            </a:schemeClr>
          </a:lnRef>
          <a:fillRef idx="1">
            <a:schemeClr val="accent1"/>
          </a:fillRef>
          <a:effectRef idx="0">
            <a:srgbClr val="FFFFFF"/>
          </a:effectRef>
          <a:fontRef idx="minor">
            <a:schemeClr val="lt1"/>
          </a:fontRef>
        </p:style>
        <p:txBody>
          <a:bodyPr rIns="0" bIns="0" rtlCol="0" anchor="ctr">
            <a:noAutofit/>
          </a:bodyPr>
          <a:p>
            <a:pPr lvl="1"/>
            <a:endParaRPr lang="zh-CN" altLang="en-US" dirty="0">
              <a:solidFill>
                <a:schemeClr val="lt1"/>
              </a:solidFill>
              <a:latin typeface="微软雅黑" panose="020B0503020204020204" charset="-122"/>
              <a:ea typeface="微软雅黑" panose="020B0503020204020204" charset="-122"/>
            </a:endParaRPr>
          </a:p>
        </p:txBody>
      </p:sp>
      <p:sp>
        <p:nvSpPr>
          <p:cNvPr id="25" name="矩形 24"/>
          <p:cNvSpPr/>
          <p:nvPr>
            <p:custDataLst>
              <p:tags r:id="rId2"/>
            </p:custDataLst>
          </p:nvPr>
        </p:nvSpPr>
        <p:spPr>
          <a:xfrm>
            <a:off x="1100455" y="1547813"/>
            <a:ext cx="10084125" cy="422207"/>
          </a:xfrm>
          <a:prstGeom prst="rect">
            <a:avLst/>
          </a:prstGeom>
          <a:noFill/>
          <a:ln w="12700">
            <a:noFill/>
            <a:round/>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0" tIns="0" rIns="0" bIns="0" numCol="1" spcCol="0" rtlCol="0" fromWordArt="0" anchor="b" anchorCtr="0" forceAA="0" compatLnSpc="1">
            <a:noAutofit/>
          </a:bodyPr>
          <a:p>
            <a:pPr>
              <a:spcBef>
                <a:spcPct val="0"/>
              </a:spcBef>
              <a:spcAft>
                <a:spcPct val="0"/>
              </a:spcAft>
            </a:pPr>
            <a:r>
              <a:rPr lang="zh-CN" altLang="en-US" sz="2400" b="1" dirty="0">
                <a:solidFill>
                  <a:schemeClr val="accent1"/>
                </a:solidFill>
                <a:latin typeface="微软雅黑" panose="020B0503020204020204" charset="-122"/>
                <a:ea typeface="微软雅黑" panose="020B0503020204020204" charset="-122"/>
                <a:cs typeface="+mn-ea"/>
                <a:sym typeface="+mn-ea"/>
              </a:rPr>
              <a:t>人才培养模式的创新需求</a:t>
            </a:r>
            <a:endParaRPr lang="zh-CN" altLang="en-US" sz="2400" b="1" dirty="0">
              <a:solidFill>
                <a:schemeClr val="accent1"/>
              </a:solidFill>
              <a:latin typeface="微软雅黑" panose="020B0503020204020204" charset="-122"/>
              <a:ea typeface="微软雅黑" panose="020B0503020204020204" charset="-122"/>
              <a:cs typeface="+mn-ea"/>
              <a:sym typeface="+mn-ea"/>
            </a:endParaRPr>
          </a:p>
        </p:txBody>
      </p:sp>
      <p:sp>
        <p:nvSpPr>
          <p:cNvPr id="3" name="矩形 2"/>
          <p:cNvSpPr/>
          <p:nvPr>
            <p:custDataLst>
              <p:tags r:id="rId3"/>
            </p:custDataLst>
          </p:nvPr>
        </p:nvSpPr>
        <p:spPr>
          <a:xfrm>
            <a:off x="1100455" y="1993900"/>
            <a:ext cx="10084435" cy="581025"/>
          </a:xfrm>
          <a:prstGeom prst="rect">
            <a:avLst/>
          </a:prstGeom>
          <a:noFill/>
        </p:spPr>
        <p:txBody>
          <a:bodyPr wrap="square" lIns="0" tIns="0" rIns="0" bIns="0" rtlCol="0" anchor="t" anchorCtr="0">
            <a:noAutofit/>
          </a:bodyPr>
          <a:p>
            <a:pPr algn="just">
              <a:lnSpc>
                <a:spcPct val="150000"/>
              </a:lnSpc>
              <a:spcBef>
                <a:spcPct val="0"/>
              </a:spcBef>
              <a:spcAft>
                <a:spcPct val="0"/>
              </a:spcAft>
            </a:pPr>
            <a:r>
              <a:rPr lang="zh-CN" altLang="en-US" dirty="0">
                <a:solidFill>
                  <a:schemeClr val="tx1">
                    <a:lumMod val="85000"/>
                    <a:lumOff val="15000"/>
                  </a:schemeClr>
                </a:solidFill>
                <a:latin typeface="微软雅黑" panose="020B0503020204020204" charset="-122"/>
                <a:ea typeface="微软雅黑" panose="020B0503020204020204" charset="-122"/>
                <a:cs typeface="+mn-ea"/>
                <a:sym typeface="+mn-ea"/>
              </a:rPr>
              <a:t>数据新闻在制作、设计和传播等流程中，都对其从业者提出了不同类型的能力要求。对于传统新闻传播人才培养系统下输出的新闻从业者而言，处理数据和可视化操作的整体能力还尚有不足，有待提高。</a:t>
            </a:r>
            <a:endParaRPr lang="zh-CN" altLang="en-US" dirty="0">
              <a:solidFill>
                <a:schemeClr val="tx1">
                  <a:lumMod val="85000"/>
                  <a:lumOff val="15000"/>
                </a:schemeClr>
              </a:solidFill>
              <a:latin typeface="微软雅黑" panose="020B0503020204020204" charset="-122"/>
              <a:ea typeface="微软雅黑" panose="020B0503020204020204" charset="-122"/>
              <a:cs typeface="+mn-ea"/>
              <a:sym typeface="+mn-ea"/>
            </a:endParaRPr>
          </a:p>
        </p:txBody>
      </p:sp>
      <p:sp>
        <p:nvSpPr>
          <p:cNvPr id="8" name="矩形 7"/>
          <p:cNvSpPr/>
          <p:nvPr>
            <p:custDataLst>
              <p:tags r:id="rId4"/>
            </p:custDataLst>
          </p:nvPr>
        </p:nvSpPr>
        <p:spPr>
          <a:xfrm>
            <a:off x="1100455" y="1114108"/>
            <a:ext cx="10084125" cy="422207"/>
          </a:xfrm>
          <a:prstGeom prst="rect">
            <a:avLst/>
          </a:prstGeom>
          <a:noFill/>
          <a:ln w="12700">
            <a:noFill/>
            <a:round/>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0" tIns="0" rIns="0" bIns="0" numCol="1" spcCol="0" rtlCol="0" fromWordArt="0" anchor="ctr" anchorCtr="0" forceAA="0" compatLnSpc="1">
            <a:noAutofit/>
          </a:bodyPr>
          <a:p>
            <a:pPr>
              <a:spcBef>
                <a:spcPct val="0"/>
              </a:spcBef>
              <a:spcAft>
                <a:spcPct val="0"/>
              </a:spcAft>
            </a:pPr>
            <a:r>
              <a:rPr lang="en-US" altLang="zh-CN" sz="3600" b="1" dirty="0">
                <a:ln w="15875">
                  <a:solidFill>
                    <a:schemeClr val="accent1"/>
                  </a:solidFill>
                </a:ln>
                <a:solidFill>
                  <a:schemeClr val="bg2"/>
                </a:solidFill>
                <a:latin typeface="微软雅黑" panose="020B0503020204020204" charset="-122"/>
                <a:ea typeface="微软雅黑" panose="020B0503020204020204" charset="-122"/>
                <a:cs typeface="+mn-ea"/>
                <a:sym typeface="+mn-ea"/>
              </a:rPr>
              <a:t>05</a:t>
            </a:r>
            <a:endParaRPr lang="en-US" altLang="zh-CN" sz="3600" b="1" dirty="0">
              <a:ln w="15875">
                <a:solidFill>
                  <a:schemeClr val="accent1"/>
                </a:solidFill>
              </a:ln>
              <a:solidFill>
                <a:schemeClr val="bg2"/>
              </a:solidFill>
              <a:latin typeface="微软雅黑" panose="020B0503020204020204" charset="-122"/>
              <a:ea typeface="微软雅黑" panose="020B0503020204020204" charset="-122"/>
              <a:cs typeface="+mn-ea"/>
              <a:sym typeface="+mn-ea"/>
            </a:endParaRPr>
          </a:p>
        </p:txBody>
      </p:sp>
      <p:sp>
        <p:nvSpPr>
          <p:cNvPr id="29" name="任意多边形 11"/>
          <p:cNvSpPr/>
          <p:nvPr>
            <p:custDataLst>
              <p:tags r:id="rId5"/>
            </p:custDataLst>
          </p:nvPr>
        </p:nvSpPr>
        <p:spPr>
          <a:xfrm rot="10800000">
            <a:off x="5195254" y="4241807"/>
            <a:ext cx="2136297" cy="1530690"/>
          </a:xfrm>
          <a:custGeom>
            <a:avLst/>
            <a:gdLst>
              <a:gd name="adj" fmla="val 18112"/>
              <a:gd name="a" fmla="pin 0 adj 50000"/>
              <a:gd name="dr" fmla="*/ ss a 100000"/>
              <a:gd name="iwd2" fmla="+- wd2 0 dr"/>
              <a:gd name="ihd2" fmla="+- hd2 0 dr"/>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4779" h="3424">
                <a:moveTo>
                  <a:pt x="326" y="0"/>
                </a:moveTo>
                <a:lnTo>
                  <a:pt x="2687" y="0"/>
                </a:lnTo>
                <a:lnTo>
                  <a:pt x="2701" y="0"/>
                </a:lnTo>
                <a:lnTo>
                  <a:pt x="2716" y="0"/>
                </a:lnTo>
                <a:lnTo>
                  <a:pt x="2741" y="1"/>
                </a:lnTo>
                <a:cubicBezTo>
                  <a:pt x="2848" y="3"/>
                  <a:pt x="2954" y="14"/>
                  <a:pt x="3057" y="33"/>
                </a:cubicBezTo>
                <a:lnTo>
                  <a:pt x="3099" y="41"/>
                </a:lnTo>
                <a:lnTo>
                  <a:pt x="3103" y="42"/>
                </a:lnTo>
                <a:lnTo>
                  <a:pt x="3104" y="42"/>
                </a:lnTo>
                <a:lnTo>
                  <a:pt x="3108" y="43"/>
                </a:lnTo>
                <a:lnTo>
                  <a:pt x="3139" y="49"/>
                </a:lnTo>
                <a:lnTo>
                  <a:pt x="3153" y="52"/>
                </a:lnTo>
                <a:lnTo>
                  <a:pt x="3155" y="53"/>
                </a:lnTo>
                <a:lnTo>
                  <a:pt x="3159" y="54"/>
                </a:lnTo>
                <a:lnTo>
                  <a:pt x="3182" y="59"/>
                </a:lnTo>
                <a:lnTo>
                  <a:pt x="3203" y="64"/>
                </a:lnTo>
                <a:lnTo>
                  <a:pt x="3206" y="65"/>
                </a:lnTo>
                <a:lnTo>
                  <a:pt x="3209" y="66"/>
                </a:lnTo>
                <a:lnTo>
                  <a:pt x="3226" y="70"/>
                </a:lnTo>
                <a:lnTo>
                  <a:pt x="3252" y="77"/>
                </a:lnTo>
                <a:lnTo>
                  <a:pt x="3257" y="79"/>
                </a:lnTo>
                <a:lnTo>
                  <a:pt x="3259" y="79"/>
                </a:lnTo>
                <a:lnTo>
                  <a:pt x="3271" y="83"/>
                </a:lnTo>
                <a:lnTo>
                  <a:pt x="3301" y="92"/>
                </a:lnTo>
                <a:lnTo>
                  <a:pt x="3307" y="94"/>
                </a:lnTo>
                <a:lnTo>
                  <a:pt x="3309" y="94"/>
                </a:lnTo>
                <a:lnTo>
                  <a:pt x="3317" y="97"/>
                </a:lnTo>
                <a:lnTo>
                  <a:pt x="3349" y="107"/>
                </a:lnTo>
                <a:lnTo>
                  <a:pt x="3356" y="110"/>
                </a:lnTo>
                <a:lnTo>
                  <a:pt x="3358" y="110"/>
                </a:lnTo>
                <a:lnTo>
                  <a:pt x="3363" y="112"/>
                </a:lnTo>
                <a:lnTo>
                  <a:pt x="3397" y="123"/>
                </a:lnTo>
                <a:lnTo>
                  <a:pt x="3405" y="127"/>
                </a:lnTo>
                <a:lnTo>
                  <a:pt x="3406" y="127"/>
                </a:lnTo>
                <a:lnTo>
                  <a:pt x="3409" y="128"/>
                </a:lnTo>
                <a:lnTo>
                  <a:pt x="3444" y="141"/>
                </a:lnTo>
                <a:lnTo>
                  <a:pt x="3453" y="145"/>
                </a:lnTo>
                <a:lnTo>
                  <a:pt x="3454" y="145"/>
                </a:lnTo>
                <a:lnTo>
                  <a:pt x="3455" y="146"/>
                </a:lnTo>
                <a:lnTo>
                  <a:pt x="3490" y="160"/>
                </a:lnTo>
                <a:lnTo>
                  <a:pt x="3501" y="164"/>
                </a:lnTo>
                <a:lnTo>
                  <a:pt x="3501" y="164"/>
                </a:lnTo>
                <a:lnTo>
                  <a:pt x="3501" y="165"/>
                </a:lnTo>
                <a:lnTo>
                  <a:pt x="3536" y="180"/>
                </a:lnTo>
                <a:cubicBezTo>
                  <a:pt x="3765" y="281"/>
                  <a:pt x="3972" y="423"/>
                  <a:pt x="4149" y="596"/>
                </a:cubicBezTo>
                <a:lnTo>
                  <a:pt x="4166" y="613"/>
                </a:lnTo>
                <a:lnTo>
                  <a:pt x="4166" y="613"/>
                </a:lnTo>
                <a:lnTo>
                  <a:pt x="4166" y="613"/>
                </a:lnTo>
                <a:lnTo>
                  <a:pt x="4184" y="631"/>
                </a:lnTo>
                <a:lnTo>
                  <a:pt x="4201" y="649"/>
                </a:lnTo>
                <a:lnTo>
                  <a:pt x="4201" y="649"/>
                </a:lnTo>
                <a:lnTo>
                  <a:pt x="4201" y="649"/>
                </a:lnTo>
                <a:lnTo>
                  <a:pt x="4218" y="667"/>
                </a:lnTo>
                <a:lnTo>
                  <a:pt x="4235" y="685"/>
                </a:lnTo>
                <a:lnTo>
                  <a:pt x="4235" y="686"/>
                </a:lnTo>
                <a:lnTo>
                  <a:pt x="4236" y="686"/>
                </a:lnTo>
                <a:lnTo>
                  <a:pt x="4251" y="703"/>
                </a:lnTo>
                <a:lnTo>
                  <a:pt x="4268" y="723"/>
                </a:lnTo>
                <a:lnTo>
                  <a:pt x="4269" y="723"/>
                </a:lnTo>
                <a:lnTo>
                  <a:pt x="4269" y="724"/>
                </a:lnTo>
                <a:lnTo>
                  <a:pt x="4284" y="740"/>
                </a:lnTo>
                <a:lnTo>
                  <a:pt x="4301" y="761"/>
                </a:lnTo>
                <a:lnTo>
                  <a:pt x="4301" y="761"/>
                </a:lnTo>
                <a:lnTo>
                  <a:pt x="4302" y="762"/>
                </a:lnTo>
                <a:lnTo>
                  <a:pt x="4315" y="779"/>
                </a:lnTo>
                <a:lnTo>
                  <a:pt x="4332" y="800"/>
                </a:lnTo>
                <a:lnTo>
                  <a:pt x="4333" y="801"/>
                </a:lnTo>
                <a:lnTo>
                  <a:pt x="4333" y="801"/>
                </a:lnTo>
                <a:lnTo>
                  <a:pt x="4346" y="817"/>
                </a:lnTo>
                <a:lnTo>
                  <a:pt x="4363" y="840"/>
                </a:lnTo>
                <a:lnTo>
                  <a:pt x="4363" y="841"/>
                </a:lnTo>
                <a:lnTo>
                  <a:pt x="4364" y="841"/>
                </a:lnTo>
                <a:lnTo>
                  <a:pt x="4376" y="857"/>
                </a:lnTo>
                <a:lnTo>
                  <a:pt x="4392" y="880"/>
                </a:lnTo>
                <a:lnTo>
                  <a:pt x="4393" y="881"/>
                </a:lnTo>
                <a:lnTo>
                  <a:pt x="4393" y="882"/>
                </a:lnTo>
                <a:lnTo>
                  <a:pt x="4404" y="897"/>
                </a:lnTo>
                <a:lnTo>
                  <a:pt x="4421" y="922"/>
                </a:lnTo>
                <a:lnTo>
                  <a:pt x="4422" y="923"/>
                </a:lnTo>
                <a:lnTo>
                  <a:pt x="4422" y="923"/>
                </a:lnTo>
                <a:lnTo>
                  <a:pt x="4432" y="938"/>
                </a:lnTo>
                <a:lnTo>
                  <a:pt x="4449" y="964"/>
                </a:lnTo>
                <a:lnTo>
                  <a:pt x="4449" y="965"/>
                </a:lnTo>
                <a:lnTo>
                  <a:pt x="4450" y="965"/>
                </a:lnTo>
                <a:lnTo>
                  <a:pt x="4459" y="980"/>
                </a:lnTo>
                <a:lnTo>
                  <a:pt x="4476" y="1007"/>
                </a:lnTo>
                <a:lnTo>
                  <a:pt x="4476" y="1007"/>
                </a:lnTo>
                <a:lnTo>
                  <a:pt x="4476" y="1008"/>
                </a:lnTo>
                <a:lnTo>
                  <a:pt x="4485" y="1022"/>
                </a:lnTo>
                <a:lnTo>
                  <a:pt x="4501" y="1050"/>
                </a:lnTo>
                <a:lnTo>
                  <a:pt x="4502" y="1051"/>
                </a:lnTo>
                <a:lnTo>
                  <a:pt x="4502" y="1051"/>
                </a:lnTo>
                <a:lnTo>
                  <a:pt x="4510" y="1065"/>
                </a:lnTo>
                <a:lnTo>
                  <a:pt x="4526" y="1095"/>
                </a:lnTo>
                <a:lnTo>
                  <a:pt x="4526" y="1095"/>
                </a:lnTo>
                <a:lnTo>
                  <a:pt x="4527" y="1095"/>
                </a:lnTo>
                <a:lnTo>
                  <a:pt x="4534" y="1109"/>
                </a:lnTo>
                <a:cubicBezTo>
                  <a:pt x="4691" y="1402"/>
                  <a:pt x="4779" y="1737"/>
                  <a:pt x="4779" y="2093"/>
                </a:cubicBezTo>
                <a:lnTo>
                  <a:pt x="4779" y="2094"/>
                </a:lnTo>
                <a:lnTo>
                  <a:pt x="4779" y="2094"/>
                </a:lnTo>
                <a:lnTo>
                  <a:pt x="4778" y="2140"/>
                </a:lnTo>
                <a:cubicBezTo>
                  <a:pt x="4768" y="2627"/>
                  <a:pt x="4590" y="3073"/>
                  <a:pt x="4301" y="3424"/>
                </a:cubicBezTo>
                <a:lnTo>
                  <a:pt x="4301" y="3424"/>
                </a:lnTo>
                <a:lnTo>
                  <a:pt x="2775" y="3424"/>
                </a:lnTo>
                <a:lnTo>
                  <a:pt x="2789" y="3423"/>
                </a:lnTo>
                <a:cubicBezTo>
                  <a:pt x="3478" y="3371"/>
                  <a:pt x="4021" y="2795"/>
                  <a:pt x="4021" y="2093"/>
                </a:cubicBezTo>
                <a:cubicBezTo>
                  <a:pt x="4021" y="1897"/>
                  <a:pt x="3979" y="1711"/>
                  <a:pt x="3903" y="1543"/>
                </a:cubicBezTo>
                <a:lnTo>
                  <a:pt x="3890" y="1514"/>
                </a:lnTo>
                <a:lnTo>
                  <a:pt x="3889" y="1513"/>
                </a:lnTo>
                <a:lnTo>
                  <a:pt x="3875" y="1486"/>
                </a:lnTo>
                <a:lnTo>
                  <a:pt x="3874" y="1484"/>
                </a:lnTo>
                <a:lnTo>
                  <a:pt x="3860" y="1457"/>
                </a:lnTo>
                <a:lnTo>
                  <a:pt x="3859" y="1455"/>
                </a:lnTo>
                <a:lnTo>
                  <a:pt x="3845" y="1429"/>
                </a:lnTo>
                <a:lnTo>
                  <a:pt x="3843" y="1426"/>
                </a:lnTo>
                <a:lnTo>
                  <a:pt x="3829" y="1402"/>
                </a:lnTo>
                <a:lnTo>
                  <a:pt x="3826" y="1398"/>
                </a:lnTo>
                <a:lnTo>
                  <a:pt x="3812" y="1375"/>
                </a:lnTo>
                <a:lnTo>
                  <a:pt x="3809" y="1370"/>
                </a:lnTo>
                <a:lnTo>
                  <a:pt x="3794" y="1348"/>
                </a:lnTo>
                <a:lnTo>
                  <a:pt x="3791" y="1343"/>
                </a:lnTo>
                <a:lnTo>
                  <a:pt x="3776" y="1322"/>
                </a:lnTo>
                <a:lnTo>
                  <a:pt x="3772" y="1317"/>
                </a:lnTo>
                <a:lnTo>
                  <a:pt x="3758" y="1297"/>
                </a:lnTo>
                <a:lnTo>
                  <a:pt x="3753" y="1291"/>
                </a:lnTo>
                <a:lnTo>
                  <a:pt x="3738" y="1271"/>
                </a:lnTo>
                <a:lnTo>
                  <a:pt x="3734" y="1265"/>
                </a:lnTo>
                <a:lnTo>
                  <a:pt x="3719" y="1247"/>
                </a:lnTo>
                <a:lnTo>
                  <a:pt x="3713" y="1240"/>
                </a:lnTo>
                <a:lnTo>
                  <a:pt x="3698" y="1222"/>
                </a:lnTo>
                <a:lnTo>
                  <a:pt x="3692" y="1216"/>
                </a:lnTo>
                <a:lnTo>
                  <a:pt x="3677" y="1198"/>
                </a:lnTo>
                <a:lnTo>
                  <a:pt x="3671" y="1192"/>
                </a:lnTo>
                <a:lnTo>
                  <a:pt x="3656" y="1175"/>
                </a:lnTo>
                <a:lnTo>
                  <a:pt x="3649" y="1168"/>
                </a:lnTo>
                <a:lnTo>
                  <a:pt x="3633" y="1152"/>
                </a:lnTo>
                <a:lnTo>
                  <a:pt x="3627" y="1146"/>
                </a:lnTo>
                <a:lnTo>
                  <a:pt x="3611" y="1130"/>
                </a:lnTo>
                <a:lnTo>
                  <a:pt x="3604" y="1124"/>
                </a:lnTo>
                <a:lnTo>
                  <a:pt x="3587" y="1108"/>
                </a:lnTo>
                <a:lnTo>
                  <a:pt x="3581" y="1102"/>
                </a:lnTo>
                <a:lnTo>
                  <a:pt x="3564" y="1087"/>
                </a:lnTo>
                <a:lnTo>
                  <a:pt x="3557" y="1081"/>
                </a:lnTo>
                <a:lnTo>
                  <a:pt x="3539" y="1066"/>
                </a:lnTo>
                <a:lnTo>
                  <a:pt x="3533" y="1060"/>
                </a:lnTo>
                <a:lnTo>
                  <a:pt x="3514" y="1046"/>
                </a:lnTo>
                <a:lnTo>
                  <a:pt x="3508" y="1041"/>
                </a:lnTo>
                <a:lnTo>
                  <a:pt x="3489" y="1026"/>
                </a:lnTo>
                <a:lnTo>
                  <a:pt x="3483" y="1021"/>
                </a:lnTo>
                <a:lnTo>
                  <a:pt x="3463" y="1007"/>
                </a:lnTo>
                <a:lnTo>
                  <a:pt x="3457" y="1003"/>
                </a:lnTo>
                <a:lnTo>
                  <a:pt x="3436" y="988"/>
                </a:lnTo>
                <a:lnTo>
                  <a:pt x="3431" y="985"/>
                </a:lnTo>
                <a:lnTo>
                  <a:pt x="3409" y="970"/>
                </a:lnTo>
                <a:lnTo>
                  <a:pt x="3404" y="967"/>
                </a:lnTo>
                <a:lnTo>
                  <a:pt x="3381" y="953"/>
                </a:lnTo>
                <a:lnTo>
                  <a:pt x="3377" y="951"/>
                </a:lnTo>
                <a:lnTo>
                  <a:pt x="3352" y="936"/>
                </a:lnTo>
                <a:lnTo>
                  <a:pt x="3350" y="934"/>
                </a:lnTo>
                <a:lnTo>
                  <a:pt x="3323" y="919"/>
                </a:lnTo>
                <a:lnTo>
                  <a:pt x="3322" y="919"/>
                </a:lnTo>
                <a:lnTo>
                  <a:pt x="3294" y="904"/>
                </a:lnTo>
                <a:cubicBezTo>
                  <a:pt x="3121" y="816"/>
                  <a:pt x="2927" y="764"/>
                  <a:pt x="2721" y="758"/>
                </a:cubicBezTo>
                <a:lnTo>
                  <a:pt x="2688" y="758"/>
                </a:lnTo>
                <a:lnTo>
                  <a:pt x="2685" y="758"/>
                </a:lnTo>
                <a:lnTo>
                  <a:pt x="2664" y="758"/>
                </a:lnTo>
                <a:lnTo>
                  <a:pt x="2648" y="759"/>
                </a:lnTo>
                <a:cubicBezTo>
                  <a:pt x="2637" y="759"/>
                  <a:pt x="2626" y="760"/>
                  <a:pt x="2614" y="760"/>
                </a:cubicBezTo>
                <a:lnTo>
                  <a:pt x="2606" y="760"/>
                </a:lnTo>
                <a:lnTo>
                  <a:pt x="2584" y="762"/>
                </a:lnTo>
                <a:lnTo>
                  <a:pt x="2582" y="762"/>
                </a:lnTo>
                <a:lnTo>
                  <a:pt x="1071" y="762"/>
                </a:lnTo>
                <a:lnTo>
                  <a:pt x="1072" y="761"/>
                </a:lnTo>
                <a:lnTo>
                  <a:pt x="1072" y="761"/>
                </a:lnTo>
                <a:lnTo>
                  <a:pt x="326" y="761"/>
                </a:lnTo>
                <a:lnTo>
                  <a:pt x="326" y="758"/>
                </a:lnTo>
                <a:lnTo>
                  <a:pt x="325" y="758"/>
                </a:lnTo>
                <a:cubicBezTo>
                  <a:pt x="324" y="757"/>
                  <a:pt x="323" y="756"/>
                  <a:pt x="322" y="755"/>
                </a:cubicBezTo>
                <a:lnTo>
                  <a:pt x="8" y="406"/>
                </a:lnTo>
                <a:cubicBezTo>
                  <a:pt x="5" y="403"/>
                  <a:pt x="3" y="399"/>
                  <a:pt x="2" y="395"/>
                </a:cubicBezTo>
                <a:cubicBezTo>
                  <a:pt x="-2" y="381"/>
                  <a:pt x="0" y="362"/>
                  <a:pt x="8" y="354"/>
                </a:cubicBezTo>
                <a:lnTo>
                  <a:pt x="322" y="5"/>
                </a:lnTo>
                <a:cubicBezTo>
                  <a:pt x="323" y="4"/>
                  <a:pt x="324" y="3"/>
                  <a:pt x="325" y="2"/>
                </a:cubicBezTo>
                <a:lnTo>
                  <a:pt x="326" y="2"/>
                </a:lnTo>
                <a:lnTo>
                  <a:pt x="326" y="0"/>
                </a:lnTo>
                <a:close/>
              </a:path>
            </a:pathLst>
          </a:custGeom>
          <a:gradFill>
            <a:gsLst>
              <a:gs pos="0">
                <a:schemeClr val="accent1">
                  <a:lumMod val="90000"/>
                  <a:alpha val="100000"/>
                </a:schemeClr>
              </a:gs>
              <a:gs pos="100000">
                <a:schemeClr val="accent1">
                  <a:lumMod val="80000"/>
                  <a:lumOff val="20000"/>
                  <a:alpha val="100000"/>
                </a:schemeClr>
              </a:gs>
            </a:gsLst>
            <a:lin ang="10800000" scaled="0"/>
          </a:gradFill>
          <a:ln w="12700">
            <a:no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p>
            <a:pPr algn="ctr"/>
            <a:endParaRPr lang="zh-CN" altLang="en-US">
              <a:solidFill>
                <a:schemeClr val="tx1"/>
              </a:solidFill>
              <a:latin typeface="微软雅黑" panose="020B0503020204020204" charset="-122"/>
              <a:ea typeface="微软雅黑" panose="020B0503020204020204" charset="-122"/>
              <a:sym typeface="+mn-ea"/>
            </a:endParaRPr>
          </a:p>
        </p:txBody>
      </p:sp>
      <p:sp>
        <p:nvSpPr>
          <p:cNvPr id="30" name="任意多边形 11"/>
          <p:cNvSpPr/>
          <p:nvPr>
            <p:custDataLst>
              <p:tags r:id="rId6"/>
            </p:custDataLst>
          </p:nvPr>
        </p:nvSpPr>
        <p:spPr>
          <a:xfrm rot="18000000">
            <a:off x="4844764" y="4106965"/>
            <a:ext cx="2136297" cy="1530690"/>
          </a:xfrm>
          <a:custGeom>
            <a:avLst/>
            <a:gdLst>
              <a:gd name="adj" fmla="val 18112"/>
              <a:gd name="a" fmla="pin 0 adj 50000"/>
              <a:gd name="dr" fmla="*/ ss a 100000"/>
              <a:gd name="iwd2" fmla="+- wd2 0 dr"/>
              <a:gd name="ihd2" fmla="+- hd2 0 dr"/>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4779" h="3424">
                <a:moveTo>
                  <a:pt x="326" y="0"/>
                </a:moveTo>
                <a:lnTo>
                  <a:pt x="2687" y="0"/>
                </a:lnTo>
                <a:lnTo>
                  <a:pt x="2701" y="0"/>
                </a:lnTo>
                <a:lnTo>
                  <a:pt x="2716" y="0"/>
                </a:lnTo>
                <a:lnTo>
                  <a:pt x="2741" y="1"/>
                </a:lnTo>
                <a:cubicBezTo>
                  <a:pt x="2848" y="3"/>
                  <a:pt x="2954" y="14"/>
                  <a:pt x="3057" y="33"/>
                </a:cubicBezTo>
                <a:lnTo>
                  <a:pt x="3099" y="41"/>
                </a:lnTo>
                <a:lnTo>
                  <a:pt x="3103" y="42"/>
                </a:lnTo>
                <a:lnTo>
                  <a:pt x="3104" y="42"/>
                </a:lnTo>
                <a:lnTo>
                  <a:pt x="3108" y="43"/>
                </a:lnTo>
                <a:lnTo>
                  <a:pt x="3139" y="49"/>
                </a:lnTo>
                <a:lnTo>
                  <a:pt x="3153" y="52"/>
                </a:lnTo>
                <a:lnTo>
                  <a:pt x="3155" y="53"/>
                </a:lnTo>
                <a:lnTo>
                  <a:pt x="3159" y="54"/>
                </a:lnTo>
                <a:lnTo>
                  <a:pt x="3182" y="59"/>
                </a:lnTo>
                <a:lnTo>
                  <a:pt x="3203" y="64"/>
                </a:lnTo>
                <a:lnTo>
                  <a:pt x="3206" y="65"/>
                </a:lnTo>
                <a:lnTo>
                  <a:pt x="3209" y="66"/>
                </a:lnTo>
                <a:lnTo>
                  <a:pt x="3226" y="70"/>
                </a:lnTo>
                <a:lnTo>
                  <a:pt x="3252" y="77"/>
                </a:lnTo>
                <a:lnTo>
                  <a:pt x="3257" y="79"/>
                </a:lnTo>
                <a:lnTo>
                  <a:pt x="3259" y="79"/>
                </a:lnTo>
                <a:lnTo>
                  <a:pt x="3271" y="83"/>
                </a:lnTo>
                <a:lnTo>
                  <a:pt x="3301" y="92"/>
                </a:lnTo>
                <a:lnTo>
                  <a:pt x="3307" y="94"/>
                </a:lnTo>
                <a:lnTo>
                  <a:pt x="3309" y="94"/>
                </a:lnTo>
                <a:lnTo>
                  <a:pt x="3317" y="97"/>
                </a:lnTo>
                <a:lnTo>
                  <a:pt x="3349" y="107"/>
                </a:lnTo>
                <a:lnTo>
                  <a:pt x="3356" y="110"/>
                </a:lnTo>
                <a:lnTo>
                  <a:pt x="3358" y="110"/>
                </a:lnTo>
                <a:lnTo>
                  <a:pt x="3363" y="112"/>
                </a:lnTo>
                <a:lnTo>
                  <a:pt x="3397" y="123"/>
                </a:lnTo>
                <a:lnTo>
                  <a:pt x="3405" y="127"/>
                </a:lnTo>
                <a:lnTo>
                  <a:pt x="3406" y="127"/>
                </a:lnTo>
                <a:lnTo>
                  <a:pt x="3409" y="128"/>
                </a:lnTo>
                <a:lnTo>
                  <a:pt x="3444" y="141"/>
                </a:lnTo>
                <a:lnTo>
                  <a:pt x="3453" y="145"/>
                </a:lnTo>
                <a:lnTo>
                  <a:pt x="3454" y="145"/>
                </a:lnTo>
                <a:lnTo>
                  <a:pt x="3455" y="146"/>
                </a:lnTo>
                <a:lnTo>
                  <a:pt x="3490" y="160"/>
                </a:lnTo>
                <a:lnTo>
                  <a:pt x="3501" y="164"/>
                </a:lnTo>
                <a:lnTo>
                  <a:pt x="3501" y="164"/>
                </a:lnTo>
                <a:lnTo>
                  <a:pt x="3501" y="165"/>
                </a:lnTo>
                <a:lnTo>
                  <a:pt x="3536" y="180"/>
                </a:lnTo>
                <a:cubicBezTo>
                  <a:pt x="3765" y="281"/>
                  <a:pt x="3972" y="423"/>
                  <a:pt x="4149" y="596"/>
                </a:cubicBezTo>
                <a:lnTo>
                  <a:pt x="4166" y="613"/>
                </a:lnTo>
                <a:lnTo>
                  <a:pt x="4166" y="613"/>
                </a:lnTo>
                <a:lnTo>
                  <a:pt x="4166" y="613"/>
                </a:lnTo>
                <a:lnTo>
                  <a:pt x="4184" y="631"/>
                </a:lnTo>
                <a:lnTo>
                  <a:pt x="4201" y="649"/>
                </a:lnTo>
                <a:lnTo>
                  <a:pt x="4201" y="649"/>
                </a:lnTo>
                <a:lnTo>
                  <a:pt x="4201" y="649"/>
                </a:lnTo>
                <a:lnTo>
                  <a:pt x="4218" y="667"/>
                </a:lnTo>
                <a:lnTo>
                  <a:pt x="4235" y="685"/>
                </a:lnTo>
                <a:lnTo>
                  <a:pt x="4235" y="686"/>
                </a:lnTo>
                <a:lnTo>
                  <a:pt x="4236" y="686"/>
                </a:lnTo>
                <a:lnTo>
                  <a:pt x="4251" y="703"/>
                </a:lnTo>
                <a:lnTo>
                  <a:pt x="4268" y="723"/>
                </a:lnTo>
                <a:lnTo>
                  <a:pt x="4269" y="723"/>
                </a:lnTo>
                <a:lnTo>
                  <a:pt x="4269" y="724"/>
                </a:lnTo>
                <a:lnTo>
                  <a:pt x="4284" y="740"/>
                </a:lnTo>
                <a:lnTo>
                  <a:pt x="4301" y="761"/>
                </a:lnTo>
                <a:lnTo>
                  <a:pt x="4301" y="761"/>
                </a:lnTo>
                <a:lnTo>
                  <a:pt x="4302" y="762"/>
                </a:lnTo>
                <a:lnTo>
                  <a:pt x="4315" y="779"/>
                </a:lnTo>
                <a:lnTo>
                  <a:pt x="4332" y="800"/>
                </a:lnTo>
                <a:lnTo>
                  <a:pt x="4333" y="801"/>
                </a:lnTo>
                <a:lnTo>
                  <a:pt x="4333" y="801"/>
                </a:lnTo>
                <a:lnTo>
                  <a:pt x="4346" y="817"/>
                </a:lnTo>
                <a:lnTo>
                  <a:pt x="4363" y="840"/>
                </a:lnTo>
                <a:lnTo>
                  <a:pt x="4363" y="841"/>
                </a:lnTo>
                <a:lnTo>
                  <a:pt x="4364" y="841"/>
                </a:lnTo>
                <a:lnTo>
                  <a:pt x="4376" y="857"/>
                </a:lnTo>
                <a:lnTo>
                  <a:pt x="4392" y="880"/>
                </a:lnTo>
                <a:lnTo>
                  <a:pt x="4393" y="881"/>
                </a:lnTo>
                <a:lnTo>
                  <a:pt x="4393" y="882"/>
                </a:lnTo>
                <a:lnTo>
                  <a:pt x="4404" y="897"/>
                </a:lnTo>
                <a:lnTo>
                  <a:pt x="4421" y="922"/>
                </a:lnTo>
                <a:lnTo>
                  <a:pt x="4422" y="923"/>
                </a:lnTo>
                <a:lnTo>
                  <a:pt x="4422" y="923"/>
                </a:lnTo>
                <a:lnTo>
                  <a:pt x="4432" y="938"/>
                </a:lnTo>
                <a:lnTo>
                  <a:pt x="4449" y="964"/>
                </a:lnTo>
                <a:lnTo>
                  <a:pt x="4449" y="965"/>
                </a:lnTo>
                <a:lnTo>
                  <a:pt x="4450" y="965"/>
                </a:lnTo>
                <a:lnTo>
                  <a:pt x="4459" y="980"/>
                </a:lnTo>
                <a:lnTo>
                  <a:pt x="4476" y="1007"/>
                </a:lnTo>
                <a:lnTo>
                  <a:pt x="4476" y="1007"/>
                </a:lnTo>
                <a:lnTo>
                  <a:pt x="4476" y="1008"/>
                </a:lnTo>
                <a:lnTo>
                  <a:pt x="4485" y="1022"/>
                </a:lnTo>
                <a:lnTo>
                  <a:pt x="4501" y="1050"/>
                </a:lnTo>
                <a:lnTo>
                  <a:pt x="4502" y="1051"/>
                </a:lnTo>
                <a:lnTo>
                  <a:pt x="4502" y="1051"/>
                </a:lnTo>
                <a:lnTo>
                  <a:pt x="4510" y="1065"/>
                </a:lnTo>
                <a:lnTo>
                  <a:pt x="4526" y="1095"/>
                </a:lnTo>
                <a:lnTo>
                  <a:pt x="4526" y="1095"/>
                </a:lnTo>
                <a:lnTo>
                  <a:pt x="4527" y="1095"/>
                </a:lnTo>
                <a:lnTo>
                  <a:pt x="4534" y="1109"/>
                </a:lnTo>
                <a:cubicBezTo>
                  <a:pt x="4691" y="1402"/>
                  <a:pt x="4779" y="1737"/>
                  <a:pt x="4779" y="2093"/>
                </a:cubicBezTo>
                <a:lnTo>
                  <a:pt x="4779" y="2094"/>
                </a:lnTo>
                <a:lnTo>
                  <a:pt x="4779" y="2094"/>
                </a:lnTo>
                <a:lnTo>
                  <a:pt x="4778" y="2140"/>
                </a:lnTo>
                <a:cubicBezTo>
                  <a:pt x="4768" y="2627"/>
                  <a:pt x="4590" y="3073"/>
                  <a:pt x="4301" y="3424"/>
                </a:cubicBezTo>
                <a:lnTo>
                  <a:pt x="4301" y="3424"/>
                </a:lnTo>
                <a:lnTo>
                  <a:pt x="2775" y="3424"/>
                </a:lnTo>
                <a:lnTo>
                  <a:pt x="2789" y="3423"/>
                </a:lnTo>
                <a:cubicBezTo>
                  <a:pt x="3478" y="3371"/>
                  <a:pt x="4021" y="2795"/>
                  <a:pt x="4021" y="2093"/>
                </a:cubicBezTo>
                <a:cubicBezTo>
                  <a:pt x="4021" y="1897"/>
                  <a:pt x="3979" y="1711"/>
                  <a:pt x="3903" y="1543"/>
                </a:cubicBezTo>
                <a:lnTo>
                  <a:pt x="3890" y="1514"/>
                </a:lnTo>
                <a:lnTo>
                  <a:pt x="3889" y="1513"/>
                </a:lnTo>
                <a:lnTo>
                  <a:pt x="3875" y="1486"/>
                </a:lnTo>
                <a:lnTo>
                  <a:pt x="3874" y="1484"/>
                </a:lnTo>
                <a:lnTo>
                  <a:pt x="3860" y="1457"/>
                </a:lnTo>
                <a:lnTo>
                  <a:pt x="3859" y="1455"/>
                </a:lnTo>
                <a:lnTo>
                  <a:pt x="3845" y="1429"/>
                </a:lnTo>
                <a:lnTo>
                  <a:pt x="3843" y="1426"/>
                </a:lnTo>
                <a:lnTo>
                  <a:pt x="3829" y="1402"/>
                </a:lnTo>
                <a:lnTo>
                  <a:pt x="3826" y="1398"/>
                </a:lnTo>
                <a:lnTo>
                  <a:pt x="3812" y="1375"/>
                </a:lnTo>
                <a:lnTo>
                  <a:pt x="3809" y="1370"/>
                </a:lnTo>
                <a:lnTo>
                  <a:pt x="3794" y="1348"/>
                </a:lnTo>
                <a:lnTo>
                  <a:pt x="3791" y="1343"/>
                </a:lnTo>
                <a:lnTo>
                  <a:pt x="3776" y="1322"/>
                </a:lnTo>
                <a:lnTo>
                  <a:pt x="3772" y="1317"/>
                </a:lnTo>
                <a:lnTo>
                  <a:pt x="3758" y="1297"/>
                </a:lnTo>
                <a:lnTo>
                  <a:pt x="3753" y="1291"/>
                </a:lnTo>
                <a:lnTo>
                  <a:pt x="3738" y="1271"/>
                </a:lnTo>
                <a:lnTo>
                  <a:pt x="3734" y="1265"/>
                </a:lnTo>
                <a:lnTo>
                  <a:pt x="3719" y="1247"/>
                </a:lnTo>
                <a:lnTo>
                  <a:pt x="3713" y="1240"/>
                </a:lnTo>
                <a:lnTo>
                  <a:pt x="3698" y="1222"/>
                </a:lnTo>
                <a:lnTo>
                  <a:pt x="3692" y="1216"/>
                </a:lnTo>
                <a:lnTo>
                  <a:pt x="3677" y="1198"/>
                </a:lnTo>
                <a:lnTo>
                  <a:pt x="3671" y="1192"/>
                </a:lnTo>
                <a:lnTo>
                  <a:pt x="3656" y="1175"/>
                </a:lnTo>
                <a:lnTo>
                  <a:pt x="3649" y="1168"/>
                </a:lnTo>
                <a:lnTo>
                  <a:pt x="3633" y="1152"/>
                </a:lnTo>
                <a:lnTo>
                  <a:pt x="3627" y="1146"/>
                </a:lnTo>
                <a:lnTo>
                  <a:pt x="3611" y="1130"/>
                </a:lnTo>
                <a:lnTo>
                  <a:pt x="3604" y="1124"/>
                </a:lnTo>
                <a:lnTo>
                  <a:pt x="3587" y="1108"/>
                </a:lnTo>
                <a:lnTo>
                  <a:pt x="3581" y="1102"/>
                </a:lnTo>
                <a:lnTo>
                  <a:pt x="3564" y="1087"/>
                </a:lnTo>
                <a:lnTo>
                  <a:pt x="3557" y="1081"/>
                </a:lnTo>
                <a:lnTo>
                  <a:pt x="3539" y="1066"/>
                </a:lnTo>
                <a:lnTo>
                  <a:pt x="3533" y="1060"/>
                </a:lnTo>
                <a:lnTo>
                  <a:pt x="3514" y="1046"/>
                </a:lnTo>
                <a:lnTo>
                  <a:pt x="3508" y="1041"/>
                </a:lnTo>
                <a:lnTo>
                  <a:pt x="3489" y="1026"/>
                </a:lnTo>
                <a:lnTo>
                  <a:pt x="3483" y="1021"/>
                </a:lnTo>
                <a:lnTo>
                  <a:pt x="3463" y="1007"/>
                </a:lnTo>
                <a:lnTo>
                  <a:pt x="3457" y="1003"/>
                </a:lnTo>
                <a:lnTo>
                  <a:pt x="3436" y="988"/>
                </a:lnTo>
                <a:lnTo>
                  <a:pt x="3431" y="985"/>
                </a:lnTo>
                <a:lnTo>
                  <a:pt x="3409" y="970"/>
                </a:lnTo>
                <a:lnTo>
                  <a:pt x="3404" y="967"/>
                </a:lnTo>
                <a:lnTo>
                  <a:pt x="3381" y="953"/>
                </a:lnTo>
                <a:lnTo>
                  <a:pt x="3377" y="951"/>
                </a:lnTo>
                <a:lnTo>
                  <a:pt x="3352" y="936"/>
                </a:lnTo>
                <a:lnTo>
                  <a:pt x="3350" y="934"/>
                </a:lnTo>
                <a:lnTo>
                  <a:pt x="3323" y="919"/>
                </a:lnTo>
                <a:lnTo>
                  <a:pt x="3322" y="919"/>
                </a:lnTo>
                <a:lnTo>
                  <a:pt x="3294" y="904"/>
                </a:lnTo>
                <a:cubicBezTo>
                  <a:pt x="3121" y="816"/>
                  <a:pt x="2927" y="764"/>
                  <a:pt x="2721" y="758"/>
                </a:cubicBezTo>
                <a:lnTo>
                  <a:pt x="2688" y="758"/>
                </a:lnTo>
                <a:lnTo>
                  <a:pt x="2685" y="758"/>
                </a:lnTo>
                <a:lnTo>
                  <a:pt x="2664" y="758"/>
                </a:lnTo>
                <a:lnTo>
                  <a:pt x="2648" y="759"/>
                </a:lnTo>
                <a:cubicBezTo>
                  <a:pt x="2637" y="759"/>
                  <a:pt x="2626" y="760"/>
                  <a:pt x="2614" y="760"/>
                </a:cubicBezTo>
                <a:lnTo>
                  <a:pt x="2606" y="760"/>
                </a:lnTo>
                <a:lnTo>
                  <a:pt x="2584" y="762"/>
                </a:lnTo>
                <a:lnTo>
                  <a:pt x="2582" y="762"/>
                </a:lnTo>
                <a:lnTo>
                  <a:pt x="1071" y="762"/>
                </a:lnTo>
                <a:lnTo>
                  <a:pt x="1072" y="761"/>
                </a:lnTo>
                <a:lnTo>
                  <a:pt x="1072" y="761"/>
                </a:lnTo>
                <a:lnTo>
                  <a:pt x="326" y="761"/>
                </a:lnTo>
                <a:lnTo>
                  <a:pt x="326" y="758"/>
                </a:lnTo>
                <a:lnTo>
                  <a:pt x="325" y="758"/>
                </a:lnTo>
                <a:cubicBezTo>
                  <a:pt x="324" y="757"/>
                  <a:pt x="323" y="756"/>
                  <a:pt x="322" y="755"/>
                </a:cubicBezTo>
                <a:lnTo>
                  <a:pt x="8" y="406"/>
                </a:lnTo>
                <a:cubicBezTo>
                  <a:pt x="5" y="403"/>
                  <a:pt x="3" y="399"/>
                  <a:pt x="2" y="395"/>
                </a:cubicBezTo>
                <a:cubicBezTo>
                  <a:pt x="-2" y="381"/>
                  <a:pt x="0" y="362"/>
                  <a:pt x="8" y="354"/>
                </a:cubicBezTo>
                <a:lnTo>
                  <a:pt x="322" y="5"/>
                </a:lnTo>
                <a:cubicBezTo>
                  <a:pt x="323" y="4"/>
                  <a:pt x="324" y="3"/>
                  <a:pt x="325" y="2"/>
                </a:cubicBezTo>
                <a:lnTo>
                  <a:pt x="326" y="2"/>
                </a:lnTo>
                <a:lnTo>
                  <a:pt x="326" y="0"/>
                </a:lnTo>
                <a:close/>
              </a:path>
            </a:pathLst>
          </a:custGeom>
          <a:gradFill>
            <a:gsLst>
              <a:gs pos="0">
                <a:schemeClr val="accent2">
                  <a:lumMod val="90000"/>
                  <a:alpha val="100000"/>
                </a:schemeClr>
              </a:gs>
              <a:gs pos="100000">
                <a:schemeClr val="accent2">
                  <a:lumMod val="80000"/>
                  <a:lumOff val="20000"/>
                  <a:alpha val="100000"/>
                </a:schemeClr>
              </a:gs>
            </a:gsLst>
            <a:lin ang="10800000" scaled="0"/>
          </a:gradFill>
          <a:ln w="12700">
            <a:no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p>
            <a:pPr algn="ctr"/>
            <a:endParaRPr lang="zh-CN" altLang="en-US">
              <a:solidFill>
                <a:schemeClr val="tx1"/>
              </a:solidFill>
              <a:latin typeface="微软雅黑" panose="020B0503020204020204" charset="-122"/>
              <a:ea typeface="微软雅黑" panose="020B0503020204020204" charset="-122"/>
              <a:sym typeface="+mn-ea"/>
            </a:endParaRPr>
          </a:p>
        </p:txBody>
      </p:sp>
      <p:sp>
        <p:nvSpPr>
          <p:cNvPr id="31" name="任意多边形: 形状 29"/>
          <p:cNvSpPr/>
          <p:nvPr>
            <p:custDataLst>
              <p:tags r:id="rId7"/>
            </p:custDataLst>
          </p:nvPr>
        </p:nvSpPr>
        <p:spPr>
          <a:xfrm rot="3600000">
            <a:off x="5155099" y="3848683"/>
            <a:ext cx="2076563" cy="1530690"/>
          </a:xfrm>
          <a:custGeom>
            <a:avLst/>
            <a:gdLst>
              <a:gd name="connsiteX0" fmla="*/ 2461793 w 2659883"/>
              <a:gd name="connsiteY0" fmla="*/ 1960671 h 1960671"/>
              <a:gd name="connsiteX1" fmla="*/ 2464149 w 2659883"/>
              <a:gd name="connsiteY1" fmla="*/ 1957940 h 1960671"/>
              <a:gd name="connsiteX2" fmla="*/ 2477277 w 2659883"/>
              <a:gd name="connsiteY2" fmla="*/ 1939725 h 1960671"/>
              <a:gd name="connsiteX3" fmla="*/ 2462699 w 2659883"/>
              <a:gd name="connsiteY3" fmla="*/ 1960671 h 1960671"/>
              <a:gd name="connsiteX4" fmla="*/ 4581 w 2659883"/>
              <a:gd name="connsiteY4" fmla="*/ 202710 h 1960671"/>
              <a:gd name="connsiteX5" fmla="*/ 184373 w 2659883"/>
              <a:gd name="connsiteY5" fmla="*/ 2863 h 1960671"/>
              <a:gd name="connsiteX6" fmla="*/ 186091 w 2659883"/>
              <a:gd name="connsiteY6" fmla="*/ 1145 h 1960671"/>
              <a:gd name="connsiteX7" fmla="*/ 186664 w 2659883"/>
              <a:gd name="connsiteY7" fmla="*/ 1145 h 1960671"/>
              <a:gd name="connsiteX8" fmla="*/ 186664 w 2659883"/>
              <a:gd name="connsiteY8" fmla="*/ 0 h 1960671"/>
              <a:gd name="connsiteX9" fmla="*/ 1538543 w 2659883"/>
              <a:gd name="connsiteY9" fmla="*/ 0 h 1960671"/>
              <a:gd name="connsiteX10" fmla="*/ 1546559 w 2659883"/>
              <a:gd name="connsiteY10" fmla="*/ 0 h 1960671"/>
              <a:gd name="connsiteX11" fmla="*/ 1555148 w 2659883"/>
              <a:gd name="connsiteY11" fmla="*/ 0 h 1960671"/>
              <a:gd name="connsiteX12" fmla="*/ 1569463 w 2659883"/>
              <a:gd name="connsiteY12" fmla="*/ 573 h 1960671"/>
              <a:gd name="connsiteX13" fmla="*/ 1750400 w 2659883"/>
              <a:gd name="connsiteY13" fmla="*/ 18897 h 1960671"/>
              <a:gd name="connsiteX14" fmla="*/ 1774449 w 2659883"/>
              <a:gd name="connsiteY14" fmla="*/ 23478 h 1960671"/>
              <a:gd name="connsiteX15" fmla="*/ 1776739 w 2659883"/>
              <a:gd name="connsiteY15" fmla="*/ 24050 h 1960671"/>
              <a:gd name="connsiteX16" fmla="*/ 1777312 w 2659883"/>
              <a:gd name="connsiteY16" fmla="*/ 24050 h 1960671"/>
              <a:gd name="connsiteX17" fmla="*/ 1779602 w 2659883"/>
              <a:gd name="connsiteY17" fmla="*/ 24623 h 1960671"/>
              <a:gd name="connsiteX18" fmla="*/ 1797353 w 2659883"/>
              <a:gd name="connsiteY18" fmla="*/ 28059 h 1960671"/>
              <a:gd name="connsiteX19" fmla="*/ 1805369 w 2659883"/>
              <a:gd name="connsiteY19" fmla="*/ 29777 h 1960671"/>
              <a:gd name="connsiteX20" fmla="*/ 1806514 w 2659883"/>
              <a:gd name="connsiteY20" fmla="*/ 30349 h 1960671"/>
              <a:gd name="connsiteX21" fmla="*/ 1808804 w 2659883"/>
              <a:gd name="connsiteY21" fmla="*/ 30922 h 1960671"/>
              <a:gd name="connsiteX22" fmla="*/ 1821974 w 2659883"/>
              <a:gd name="connsiteY22" fmla="*/ 33785 h 1960671"/>
              <a:gd name="connsiteX23" fmla="*/ 1833998 w 2659883"/>
              <a:gd name="connsiteY23" fmla="*/ 36648 h 1960671"/>
              <a:gd name="connsiteX24" fmla="*/ 1835716 w 2659883"/>
              <a:gd name="connsiteY24" fmla="*/ 37221 h 1960671"/>
              <a:gd name="connsiteX25" fmla="*/ 1837434 w 2659883"/>
              <a:gd name="connsiteY25" fmla="*/ 37793 h 1960671"/>
              <a:gd name="connsiteX26" fmla="*/ 1847168 w 2659883"/>
              <a:gd name="connsiteY26" fmla="*/ 40084 h 1960671"/>
              <a:gd name="connsiteX27" fmla="*/ 1862055 w 2659883"/>
              <a:gd name="connsiteY27" fmla="*/ 44092 h 1960671"/>
              <a:gd name="connsiteX28" fmla="*/ 1864918 w 2659883"/>
              <a:gd name="connsiteY28" fmla="*/ 45238 h 1960671"/>
              <a:gd name="connsiteX29" fmla="*/ 1866063 w 2659883"/>
              <a:gd name="connsiteY29" fmla="*/ 45238 h 1960671"/>
              <a:gd name="connsiteX30" fmla="*/ 1872934 w 2659883"/>
              <a:gd name="connsiteY30" fmla="*/ 47528 h 1960671"/>
              <a:gd name="connsiteX31" fmla="*/ 1890112 w 2659883"/>
              <a:gd name="connsiteY31" fmla="*/ 52682 h 1960671"/>
              <a:gd name="connsiteX32" fmla="*/ 1893547 w 2659883"/>
              <a:gd name="connsiteY32" fmla="*/ 53827 h 1960671"/>
              <a:gd name="connsiteX33" fmla="*/ 1894692 w 2659883"/>
              <a:gd name="connsiteY33" fmla="*/ 53827 h 1960671"/>
              <a:gd name="connsiteX34" fmla="*/ 1899273 w 2659883"/>
              <a:gd name="connsiteY34" fmla="*/ 55545 h 1960671"/>
              <a:gd name="connsiteX35" fmla="*/ 1917596 w 2659883"/>
              <a:gd name="connsiteY35" fmla="*/ 61271 h 1960671"/>
              <a:gd name="connsiteX36" fmla="*/ 1921604 w 2659883"/>
              <a:gd name="connsiteY36" fmla="*/ 62989 h 1960671"/>
              <a:gd name="connsiteX37" fmla="*/ 1922749 w 2659883"/>
              <a:gd name="connsiteY37" fmla="*/ 62989 h 1960671"/>
              <a:gd name="connsiteX38" fmla="*/ 1925612 w 2659883"/>
              <a:gd name="connsiteY38" fmla="*/ 64134 h 1960671"/>
              <a:gd name="connsiteX39" fmla="*/ 1945080 w 2659883"/>
              <a:gd name="connsiteY39" fmla="*/ 70433 h 1960671"/>
              <a:gd name="connsiteX40" fmla="*/ 1949661 w 2659883"/>
              <a:gd name="connsiteY40" fmla="*/ 72724 h 1960671"/>
              <a:gd name="connsiteX41" fmla="*/ 1950233 w 2659883"/>
              <a:gd name="connsiteY41" fmla="*/ 72724 h 1960671"/>
              <a:gd name="connsiteX42" fmla="*/ 1951951 w 2659883"/>
              <a:gd name="connsiteY42" fmla="*/ 73296 h 1960671"/>
              <a:gd name="connsiteX43" fmla="*/ 1971992 w 2659883"/>
              <a:gd name="connsiteY43" fmla="*/ 80740 h 1960671"/>
              <a:gd name="connsiteX44" fmla="*/ 1977145 w 2659883"/>
              <a:gd name="connsiteY44" fmla="*/ 83031 h 1960671"/>
              <a:gd name="connsiteX45" fmla="*/ 1977718 w 2659883"/>
              <a:gd name="connsiteY45" fmla="*/ 83031 h 1960671"/>
              <a:gd name="connsiteX46" fmla="*/ 1978290 w 2659883"/>
              <a:gd name="connsiteY46" fmla="*/ 83603 h 1960671"/>
              <a:gd name="connsiteX47" fmla="*/ 1998331 w 2659883"/>
              <a:gd name="connsiteY47" fmla="*/ 91620 h 1960671"/>
              <a:gd name="connsiteX48" fmla="*/ 2004629 w 2659883"/>
              <a:gd name="connsiteY48" fmla="*/ 93911 h 1960671"/>
              <a:gd name="connsiteX49" fmla="*/ 2004629 w 2659883"/>
              <a:gd name="connsiteY49" fmla="*/ 94483 h 1960671"/>
              <a:gd name="connsiteX50" fmla="*/ 2024670 w 2659883"/>
              <a:gd name="connsiteY50" fmla="*/ 103073 h 1960671"/>
              <a:gd name="connsiteX51" fmla="*/ 2375666 w 2659883"/>
              <a:gd name="connsiteY51" fmla="*/ 341285 h 1960671"/>
              <a:gd name="connsiteX52" fmla="*/ 2385400 w 2659883"/>
              <a:gd name="connsiteY52" fmla="*/ 351020 h 1960671"/>
              <a:gd name="connsiteX53" fmla="*/ 2395707 w 2659883"/>
              <a:gd name="connsiteY53" fmla="*/ 361327 h 1960671"/>
              <a:gd name="connsiteX54" fmla="*/ 2405441 w 2659883"/>
              <a:gd name="connsiteY54" fmla="*/ 371634 h 1960671"/>
              <a:gd name="connsiteX55" fmla="*/ 2415174 w 2659883"/>
              <a:gd name="connsiteY55" fmla="*/ 381942 h 1960671"/>
              <a:gd name="connsiteX56" fmla="*/ 2424908 w 2659883"/>
              <a:gd name="connsiteY56" fmla="*/ 392249 h 1960671"/>
              <a:gd name="connsiteX57" fmla="*/ 2424908 w 2659883"/>
              <a:gd name="connsiteY57" fmla="*/ 392821 h 1960671"/>
              <a:gd name="connsiteX58" fmla="*/ 2425481 w 2659883"/>
              <a:gd name="connsiteY58" fmla="*/ 392821 h 1960671"/>
              <a:gd name="connsiteX59" fmla="*/ 2434070 w 2659883"/>
              <a:gd name="connsiteY59" fmla="*/ 402556 h 1960671"/>
              <a:gd name="connsiteX60" fmla="*/ 2443804 w 2659883"/>
              <a:gd name="connsiteY60" fmla="*/ 414009 h 1960671"/>
              <a:gd name="connsiteX61" fmla="*/ 2444376 w 2659883"/>
              <a:gd name="connsiteY61" fmla="*/ 414009 h 1960671"/>
              <a:gd name="connsiteX62" fmla="*/ 2444376 w 2659883"/>
              <a:gd name="connsiteY62" fmla="*/ 414581 h 1960671"/>
              <a:gd name="connsiteX63" fmla="*/ 2452965 w 2659883"/>
              <a:gd name="connsiteY63" fmla="*/ 423743 h 1960671"/>
              <a:gd name="connsiteX64" fmla="*/ 2462699 w 2659883"/>
              <a:gd name="connsiteY64" fmla="*/ 435768 h 1960671"/>
              <a:gd name="connsiteX65" fmla="*/ 2463272 w 2659883"/>
              <a:gd name="connsiteY65" fmla="*/ 436341 h 1960671"/>
              <a:gd name="connsiteX66" fmla="*/ 2470715 w 2659883"/>
              <a:gd name="connsiteY66" fmla="*/ 446076 h 1960671"/>
              <a:gd name="connsiteX67" fmla="*/ 2480449 w 2659883"/>
              <a:gd name="connsiteY67" fmla="*/ 458101 h 1960671"/>
              <a:gd name="connsiteX68" fmla="*/ 2481022 w 2659883"/>
              <a:gd name="connsiteY68" fmla="*/ 458673 h 1960671"/>
              <a:gd name="connsiteX69" fmla="*/ 2488465 w 2659883"/>
              <a:gd name="connsiteY69" fmla="*/ 467835 h 1960671"/>
              <a:gd name="connsiteX70" fmla="*/ 2498199 w 2659883"/>
              <a:gd name="connsiteY70" fmla="*/ 481006 h 1960671"/>
              <a:gd name="connsiteX71" fmla="*/ 2498199 w 2659883"/>
              <a:gd name="connsiteY71" fmla="*/ 481579 h 1960671"/>
              <a:gd name="connsiteX72" fmla="*/ 2498772 w 2659883"/>
              <a:gd name="connsiteY72" fmla="*/ 481579 h 1960671"/>
              <a:gd name="connsiteX73" fmla="*/ 2505643 w 2659883"/>
              <a:gd name="connsiteY73" fmla="*/ 490741 h 1960671"/>
              <a:gd name="connsiteX74" fmla="*/ 2514805 w 2659883"/>
              <a:gd name="connsiteY74" fmla="*/ 503911 h 1960671"/>
              <a:gd name="connsiteX75" fmla="*/ 2515377 w 2659883"/>
              <a:gd name="connsiteY75" fmla="*/ 504484 h 1960671"/>
              <a:gd name="connsiteX76" fmla="*/ 2515377 w 2659883"/>
              <a:gd name="connsiteY76" fmla="*/ 505056 h 1960671"/>
              <a:gd name="connsiteX77" fmla="*/ 2521676 w 2659883"/>
              <a:gd name="connsiteY77" fmla="*/ 513646 h 1960671"/>
              <a:gd name="connsiteX78" fmla="*/ 2531410 w 2659883"/>
              <a:gd name="connsiteY78" fmla="*/ 527961 h 1960671"/>
              <a:gd name="connsiteX79" fmla="*/ 2531982 w 2659883"/>
              <a:gd name="connsiteY79" fmla="*/ 528534 h 1960671"/>
              <a:gd name="connsiteX80" fmla="*/ 2537708 w 2659883"/>
              <a:gd name="connsiteY80" fmla="*/ 537123 h 1960671"/>
              <a:gd name="connsiteX81" fmla="*/ 2547442 w 2659883"/>
              <a:gd name="connsiteY81" fmla="*/ 552012 h 1960671"/>
              <a:gd name="connsiteX82" fmla="*/ 2547442 w 2659883"/>
              <a:gd name="connsiteY82" fmla="*/ 552584 h 1960671"/>
              <a:gd name="connsiteX83" fmla="*/ 2548015 w 2659883"/>
              <a:gd name="connsiteY83" fmla="*/ 552584 h 1960671"/>
              <a:gd name="connsiteX84" fmla="*/ 2553168 w 2659883"/>
              <a:gd name="connsiteY84" fmla="*/ 561174 h 1960671"/>
              <a:gd name="connsiteX85" fmla="*/ 2562902 w 2659883"/>
              <a:gd name="connsiteY85" fmla="*/ 576634 h 1960671"/>
              <a:gd name="connsiteX86" fmla="*/ 2562902 w 2659883"/>
              <a:gd name="connsiteY86" fmla="*/ 577207 h 1960671"/>
              <a:gd name="connsiteX87" fmla="*/ 2568055 w 2659883"/>
              <a:gd name="connsiteY87" fmla="*/ 585224 h 1960671"/>
              <a:gd name="connsiteX88" fmla="*/ 2577217 w 2659883"/>
              <a:gd name="connsiteY88" fmla="*/ 601257 h 1960671"/>
              <a:gd name="connsiteX89" fmla="*/ 2577789 w 2659883"/>
              <a:gd name="connsiteY89" fmla="*/ 601830 h 1960671"/>
              <a:gd name="connsiteX90" fmla="*/ 2582370 w 2659883"/>
              <a:gd name="connsiteY90" fmla="*/ 609847 h 1960671"/>
              <a:gd name="connsiteX91" fmla="*/ 2591531 w 2659883"/>
              <a:gd name="connsiteY91" fmla="*/ 627025 h 1960671"/>
              <a:gd name="connsiteX92" fmla="*/ 2592104 w 2659883"/>
              <a:gd name="connsiteY92" fmla="*/ 627025 h 1960671"/>
              <a:gd name="connsiteX93" fmla="*/ 2596112 w 2659883"/>
              <a:gd name="connsiteY93" fmla="*/ 635042 h 1960671"/>
              <a:gd name="connsiteX94" fmla="*/ 2655956 w 2659883"/>
              <a:gd name="connsiteY94" fmla="*/ 765198 h 1960671"/>
              <a:gd name="connsiteX95" fmla="*/ 2659883 w 2659883"/>
              <a:gd name="connsiteY95" fmla="*/ 777517 h 1960671"/>
              <a:gd name="connsiteX96" fmla="*/ 2207129 w 2659883"/>
              <a:gd name="connsiteY96" fmla="*/ 1561711 h 1960671"/>
              <a:gd name="connsiteX97" fmla="*/ 2247630 w 2659883"/>
              <a:gd name="connsiteY97" fmla="*/ 1482904 h 1960671"/>
              <a:gd name="connsiteX98" fmla="*/ 2302375 w 2659883"/>
              <a:gd name="connsiteY98" fmla="*/ 1198506 h 1960671"/>
              <a:gd name="connsiteX99" fmla="*/ 2234809 w 2659883"/>
              <a:gd name="connsiteY99" fmla="*/ 883562 h 1960671"/>
              <a:gd name="connsiteX100" fmla="*/ 2227366 w 2659883"/>
              <a:gd name="connsiteY100" fmla="*/ 866956 h 1960671"/>
              <a:gd name="connsiteX101" fmla="*/ 2226793 w 2659883"/>
              <a:gd name="connsiteY101" fmla="*/ 866383 h 1960671"/>
              <a:gd name="connsiteX102" fmla="*/ 2218777 w 2659883"/>
              <a:gd name="connsiteY102" fmla="*/ 850922 h 1960671"/>
              <a:gd name="connsiteX103" fmla="*/ 2218204 w 2659883"/>
              <a:gd name="connsiteY103" fmla="*/ 849777 h 1960671"/>
              <a:gd name="connsiteX104" fmla="*/ 2210188 w 2659883"/>
              <a:gd name="connsiteY104" fmla="*/ 834316 h 1960671"/>
              <a:gd name="connsiteX105" fmla="*/ 2209616 w 2659883"/>
              <a:gd name="connsiteY105" fmla="*/ 833171 h 1960671"/>
              <a:gd name="connsiteX106" fmla="*/ 2201599 w 2659883"/>
              <a:gd name="connsiteY106" fmla="*/ 818283 h 1960671"/>
              <a:gd name="connsiteX107" fmla="*/ 2200454 w 2659883"/>
              <a:gd name="connsiteY107" fmla="*/ 816565 h 1960671"/>
              <a:gd name="connsiteX108" fmla="*/ 2192438 w 2659883"/>
              <a:gd name="connsiteY108" fmla="*/ 802822 h 1960671"/>
              <a:gd name="connsiteX109" fmla="*/ 2190720 w 2659883"/>
              <a:gd name="connsiteY109" fmla="*/ 800531 h 1960671"/>
              <a:gd name="connsiteX110" fmla="*/ 2182704 w 2659883"/>
              <a:gd name="connsiteY110" fmla="*/ 787361 h 1960671"/>
              <a:gd name="connsiteX111" fmla="*/ 2180986 w 2659883"/>
              <a:gd name="connsiteY111" fmla="*/ 784498 h 1960671"/>
              <a:gd name="connsiteX112" fmla="*/ 2172397 w 2659883"/>
              <a:gd name="connsiteY112" fmla="*/ 771900 h 1960671"/>
              <a:gd name="connsiteX113" fmla="*/ 2170680 w 2659883"/>
              <a:gd name="connsiteY113" fmla="*/ 769037 h 1960671"/>
              <a:gd name="connsiteX114" fmla="*/ 2162091 w 2659883"/>
              <a:gd name="connsiteY114" fmla="*/ 757012 h 1960671"/>
              <a:gd name="connsiteX115" fmla="*/ 2159800 w 2659883"/>
              <a:gd name="connsiteY115" fmla="*/ 754148 h 1960671"/>
              <a:gd name="connsiteX116" fmla="*/ 2151784 w 2659883"/>
              <a:gd name="connsiteY116" fmla="*/ 742696 h 1960671"/>
              <a:gd name="connsiteX117" fmla="*/ 2148921 w 2659883"/>
              <a:gd name="connsiteY117" fmla="*/ 739260 h 1960671"/>
              <a:gd name="connsiteX118" fmla="*/ 2140332 w 2659883"/>
              <a:gd name="connsiteY118" fmla="*/ 727808 h 1960671"/>
              <a:gd name="connsiteX119" fmla="*/ 2138042 w 2659883"/>
              <a:gd name="connsiteY119" fmla="*/ 724372 h 1960671"/>
              <a:gd name="connsiteX120" fmla="*/ 2129453 w 2659883"/>
              <a:gd name="connsiteY120" fmla="*/ 714065 h 1960671"/>
              <a:gd name="connsiteX121" fmla="*/ 2126018 w 2659883"/>
              <a:gd name="connsiteY121" fmla="*/ 710056 h 1960671"/>
              <a:gd name="connsiteX122" fmla="*/ 2117429 w 2659883"/>
              <a:gd name="connsiteY122" fmla="*/ 699749 h 1960671"/>
              <a:gd name="connsiteX123" fmla="*/ 2113993 w 2659883"/>
              <a:gd name="connsiteY123" fmla="*/ 696313 h 1960671"/>
              <a:gd name="connsiteX124" fmla="*/ 2105405 w 2659883"/>
              <a:gd name="connsiteY124" fmla="*/ 686006 h 1960671"/>
              <a:gd name="connsiteX125" fmla="*/ 2101969 w 2659883"/>
              <a:gd name="connsiteY125" fmla="*/ 682570 h 1960671"/>
              <a:gd name="connsiteX126" fmla="*/ 2093380 w 2659883"/>
              <a:gd name="connsiteY126" fmla="*/ 672836 h 1960671"/>
              <a:gd name="connsiteX127" fmla="*/ 2089372 w 2659883"/>
              <a:gd name="connsiteY127" fmla="*/ 668827 h 1960671"/>
              <a:gd name="connsiteX128" fmla="*/ 2080211 w 2659883"/>
              <a:gd name="connsiteY128" fmla="*/ 659665 h 1960671"/>
              <a:gd name="connsiteX129" fmla="*/ 2076775 w 2659883"/>
              <a:gd name="connsiteY129" fmla="*/ 656229 h 1960671"/>
              <a:gd name="connsiteX130" fmla="*/ 2067614 w 2659883"/>
              <a:gd name="connsiteY130" fmla="*/ 647067 h 1960671"/>
              <a:gd name="connsiteX131" fmla="*/ 2063606 w 2659883"/>
              <a:gd name="connsiteY131" fmla="*/ 643632 h 1960671"/>
              <a:gd name="connsiteX132" fmla="*/ 2053872 w 2659883"/>
              <a:gd name="connsiteY132" fmla="*/ 634470 h 1960671"/>
              <a:gd name="connsiteX133" fmla="*/ 2050436 w 2659883"/>
              <a:gd name="connsiteY133" fmla="*/ 631034 h 1960671"/>
              <a:gd name="connsiteX134" fmla="*/ 2040702 w 2659883"/>
              <a:gd name="connsiteY134" fmla="*/ 622444 h 1960671"/>
              <a:gd name="connsiteX135" fmla="*/ 2036694 w 2659883"/>
              <a:gd name="connsiteY135" fmla="*/ 619009 h 1960671"/>
              <a:gd name="connsiteX136" fmla="*/ 2026388 w 2659883"/>
              <a:gd name="connsiteY136" fmla="*/ 610419 h 1960671"/>
              <a:gd name="connsiteX137" fmla="*/ 2022952 w 2659883"/>
              <a:gd name="connsiteY137" fmla="*/ 606984 h 1960671"/>
              <a:gd name="connsiteX138" fmla="*/ 2012073 w 2659883"/>
              <a:gd name="connsiteY138" fmla="*/ 598967 h 1960671"/>
              <a:gd name="connsiteX139" fmla="*/ 2008637 w 2659883"/>
              <a:gd name="connsiteY139" fmla="*/ 596104 h 1960671"/>
              <a:gd name="connsiteX140" fmla="*/ 1997758 w 2659883"/>
              <a:gd name="connsiteY140" fmla="*/ 587514 h 1960671"/>
              <a:gd name="connsiteX141" fmla="*/ 1994323 w 2659883"/>
              <a:gd name="connsiteY141" fmla="*/ 584651 h 1960671"/>
              <a:gd name="connsiteX142" fmla="*/ 1982871 w 2659883"/>
              <a:gd name="connsiteY142" fmla="*/ 576634 h 1960671"/>
              <a:gd name="connsiteX143" fmla="*/ 1979435 w 2659883"/>
              <a:gd name="connsiteY143" fmla="*/ 574344 h 1960671"/>
              <a:gd name="connsiteX144" fmla="*/ 1967411 w 2659883"/>
              <a:gd name="connsiteY144" fmla="*/ 565755 h 1960671"/>
              <a:gd name="connsiteX145" fmla="*/ 1964548 w 2659883"/>
              <a:gd name="connsiteY145" fmla="*/ 564037 h 1960671"/>
              <a:gd name="connsiteX146" fmla="*/ 1951951 w 2659883"/>
              <a:gd name="connsiteY146" fmla="*/ 555447 h 1960671"/>
              <a:gd name="connsiteX147" fmla="*/ 1949088 w 2659883"/>
              <a:gd name="connsiteY147" fmla="*/ 553729 h 1960671"/>
              <a:gd name="connsiteX148" fmla="*/ 1935919 w 2659883"/>
              <a:gd name="connsiteY148" fmla="*/ 545713 h 1960671"/>
              <a:gd name="connsiteX149" fmla="*/ 1933628 w 2659883"/>
              <a:gd name="connsiteY149" fmla="*/ 544567 h 1960671"/>
              <a:gd name="connsiteX150" fmla="*/ 1919314 w 2659883"/>
              <a:gd name="connsiteY150" fmla="*/ 535978 h 1960671"/>
              <a:gd name="connsiteX151" fmla="*/ 1918169 w 2659883"/>
              <a:gd name="connsiteY151" fmla="*/ 534833 h 1960671"/>
              <a:gd name="connsiteX152" fmla="*/ 1902709 w 2659883"/>
              <a:gd name="connsiteY152" fmla="*/ 526243 h 1960671"/>
              <a:gd name="connsiteX153" fmla="*/ 1902136 w 2659883"/>
              <a:gd name="connsiteY153" fmla="*/ 526243 h 1960671"/>
              <a:gd name="connsiteX154" fmla="*/ 1886104 w 2659883"/>
              <a:gd name="connsiteY154" fmla="*/ 517654 h 1960671"/>
              <a:gd name="connsiteX155" fmla="*/ 1558011 w 2659883"/>
              <a:gd name="connsiteY155" fmla="*/ 434051 h 1960671"/>
              <a:gd name="connsiteX156" fmla="*/ 1539116 w 2659883"/>
              <a:gd name="connsiteY156" fmla="*/ 434051 h 1960671"/>
              <a:gd name="connsiteX157" fmla="*/ 1537398 w 2659883"/>
              <a:gd name="connsiteY157" fmla="*/ 434051 h 1960671"/>
              <a:gd name="connsiteX158" fmla="*/ 1525373 w 2659883"/>
              <a:gd name="connsiteY158" fmla="*/ 434051 h 1960671"/>
              <a:gd name="connsiteX159" fmla="*/ 1516212 w 2659883"/>
              <a:gd name="connsiteY159" fmla="*/ 434623 h 1960671"/>
              <a:gd name="connsiteX160" fmla="*/ 1496744 w 2659883"/>
              <a:gd name="connsiteY160" fmla="*/ 435196 h 1960671"/>
              <a:gd name="connsiteX161" fmla="*/ 1492163 w 2659883"/>
              <a:gd name="connsiteY161" fmla="*/ 435196 h 1960671"/>
              <a:gd name="connsiteX162" fmla="*/ 1479566 w 2659883"/>
              <a:gd name="connsiteY162" fmla="*/ 436341 h 1960671"/>
              <a:gd name="connsiteX163" fmla="*/ 1478421 w 2659883"/>
              <a:gd name="connsiteY163" fmla="*/ 436341 h 1960671"/>
              <a:gd name="connsiteX164" fmla="*/ 613242 w 2659883"/>
              <a:gd name="connsiteY164" fmla="*/ 436341 h 1960671"/>
              <a:gd name="connsiteX165" fmla="*/ 613814 w 2659883"/>
              <a:gd name="connsiteY165" fmla="*/ 435768 h 1960671"/>
              <a:gd name="connsiteX166" fmla="*/ 186664 w 2659883"/>
              <a:gd name="connsiteY166" fmla="*/ 435768 h 1960671"/>
              <a:gd name="connsiteX167" fmla="*/ 186664 w 2659883"/>
              <a:gd name="connsiteY167" fmla="*/ 434051 h 1960671"/>
              <a:gd name="connsiteX168" fmla="*/ 186091 w 2659883"/>
              <a:gd name="connsiteY168" fmla="*/ 434051 h 1960671"/>
              <a:gd name="connsiteX169" fmla="*/ 184373 w 2659883"/>
              <a:gd name="connsiteY169" fmla="*/ 432333 h 1960671"/>
              <a:gd name="connsiteX170" fmla="*/ 4581 w 2659883"/>
              <a:gd name="connsiteY170" fmla="*/ 232486 h 1960671"/>
              <a:gd name="connsiteX171" fmla="*/ 1145 w 2659883"/>
              <a:gd name="connsiteY171" fmla="*/ 226187 h 1960671"/>
              <a:gd name="connsiteX172" fmla="*/ 4581 w 2659883"/>
              <a:gd name="connsiteY172" fmla="*/ 202710 h 1960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Lst>
            <a:rect l="l" t="t" r="r" b="b"/>
            <a:pathLst>
              <a:path w="2659883" h="1960671">
                <a:moveTo>
                  <a:pt x="2461793" y="1960671"/>
                </a:moveTo>
                <a:lnTo>
                  <a:pt x="2464149" y="1957940"/>
                </a:lnTo>
                <a:lnTo>
                  <a:pt x="2477277" y="1939725"/>
                </a:lnTo>
                <a:lnTo>
                  <a:pt x="2462699" y="1960671"/>
                </a:lnTo>
                <a:close/>
                <a:moveTo>
                  <a:pt x="4581" y="202710"/>
                </a:moveTo>
                <a:lnTo>
                  <a:pt x="184373" y="2863"/>
                </a:lnTo>
                <a:cubicBezTo>
                  <a:pt x="184946" y="2291"/>
                  <a:pt x="185519" y="1718"/>
                  <a:pt x="186091" y="1145"/>
                </a:cubicBezTo>
                <a:lnTo>
                  <a:pt x="186664" y="1145"/>
                </a:lnTo>
                <a:lnTo>
                  <a:pt x="186664" y="0"/>
                </a:lnTo>
                <a:lnTo>
                  <a:pt x="1538543" y="0"/>
                </a:lnTo>
                <a:lnTo>
                  <a:pt x="1546559" y="0"/>
                </a:lnTo>
                <a:lnTo>
                  <a:pt x="1555148" y="0"/>
                </a:lnTo>
                <a:lnTo>
                  <a:pt x="1569463" y="573"/>
                </a:lnTo>
                <a:cubicBezTo>
                  <a:pt x="1630730" y="1718"/>
                  <a:pt x="1691424" y="8017"/>
                  <a:pt x="1750400" y="18897"/>
                </a:cubicBezTo>
                <a:lnTo>
                  <a:pt x="1774449" y="23478"/>
                </a:lnTo>
                <a:lnTo>
                  <a:pt x="1776739" y="24050"/>
                </a:lnTo>
                <a:lnTo>
                  <a:pt x="1777312" y="24050"/>
                </a:lnTo>
                <a:lnTo>
                  <a:pt x="1779602" y="24623"/>
                </a:lnTo>
                <a:lnTo>
                  <a:pt x="1797353" y="28059"/>
                </a:lnTo>
                <a:lnTo>
                  <a:pt x="1805369" y="29777"/>
                </a:lnTo>
                <a:lnTo>
                  <a:pt x="1806514" y="30349"/>
                </a:lnTo>
                <a:lnTo>
                  <a:pt x="1808804" y="30922"/>
                </a:lnTo>
                <a:lnTo>
                  <a:pt x="1821974" y="33785"/>
                </a:lnTo>
                <a:lnTo>
                  <a:pt x="1833998" y="36648"/>
                </a:lnTo>
                <a:lnTo>
                  <a:pt x="1835716" y="37221"/>
                </a:lnTo>
                <a:lnTo>
                  <a:pt x="1837434" y="37793"/>
                </a:lnTo>
                <a:lnTo>
                  <a:pt x="1847168" y="40084"/>
                </a:lnTo>
                <a:lnTo>
                  <a:pt x="1862055" y="44092"/>
                </a:lnTo>
                <a:lnTo>
                  <a:pt x="1864918" y="45238"/>
                </a:lnTo>
                <a:lnTo>
                  <a:pt x="1866063" y="45238"/>
                </a:lnTo>
                <a:lnTo>
                  <a:pt x="1872934" y="47528"/>
                </a:lnTo>
                <a:lnTo>
                  <a:pt x="1890112" y="52682"/>
                </a:lnTo>
                <a:lnTo>
                  <a:pt x="1893547" y="53827"/>
                </a:lnTo>
                <a:lnTo>
                  <a:pt x="1894692" y="53827"/>
                </a:lnTo>
                <a:lnTo>
                  <a:pt x="1899273" y="55545"/>
                </a:lnTo>
                <a:lnTo>
                  <a:pt x="1917596" y="61271"/>
                </a:lnTo>
                <a:lnTo>
                  <a:pt x="1921604" y="62989"/>
                </a:lnTo>
                <a:lnTo>
                  <a:pt x="1922749" y="62989"/>
                </a:lnTo>
                <a:lnTo>
                  <a:pt x="1925612" y="64134"/>
                </a:lnTo>
                <a:lnTo>
                  <a:pt x="1945080" y="70433"/>
                </a:lnTo>
                <a:lnTo>
                  <a:pt x="1949661" y="72724"/>
                </a:lnTo>
                <a:lnTo>
                  <a:pt x="1950233" y="72724"/>
                </a:lnTo>
                <a:lnTo>
                  <a:pt x="1951951" y="73296"/>
                </a:lnTo>
                <a:lnTo>
                  <a:pt x="1971992" y="80740"/>
                </a:lnTo>
                <a:lnTo>
                  <a:pt x="1977145" y="83031"/>
                </a:lnTo>
                <a:lnTo>
                  <a:pt x="1977718" y="83031"/>
                </a:lnTo>
                <a:lnTo>
                  <a:pt x="1978290" y="83603"/>
                </a:lnTo>
                <a:lnTo>
                  <a:pt x="1998331" y="91620"/>
                </a:lnTo>
                <a:lnTo>
                  <a:pt x="2004629" y="93911"/>
                </a:lnTo>
                <a:lnTo>
                  <a:pt x="2004629" y="94483"/>
                </a:lnTo>
                <a:lnTo>
                  <a:pt x="2024670" y="103073"/>
                </a:lnTo>
                <a:cubicBezTo>
                  <a:pt x="2155792" y="160908"/>
                  <a:pt x="2274318" y="242221"/>
                  <a:pt x="2375666" y="341285"/>
                </a:cubicBezTo>
                <a:lnTo>
                  <a:pt x="2385400" y="351020"/>
                </a:lnTo>
                <a:lnTo>
                  <a:pt x="2395707" y="361327"/>
                </a:lnTo>
                <a:lnTo>
                  <a:pt x="2405441" y="371634"/>
                </a:lnTo>
                <a:lnTo>
                  <a:pt x="2415174" y="381942"/>
                </a:lnTo>
                <a:lnTo>
                  <a:pt x="2424908" y="392249"/>
                </a:lnTo>
                <a:lnTo>
                  <a:pt x="2424908" y="392821"/>
                </a:lnTo>
                <a:lnTo>
                  <a:pt x="2425481" y="392821"/>
                </a:lnTo>
                <a:lnTo>
                  <a:pt x="2434070" y="402556"/>
                </a:lnTo>
                <a:lnTo>
                  <a:pt x="2443804" y="414009"/>
                </a:lnTo>
                <a:lnTo>
                  <a:pt x="2444376" y="414009"/>
                </a:lnTo>
                <a:lnTo>
                  <a:pt x="2444376" y="414581"/>
                </a:lnTo>
                <a:lnTo>
                  <a:pt x="2452965" y="423743"/>
                </a:lnTo>
                <a:lnTo>
                  <a:pt x="2462699" y="435768"/>
                </a:lnTo>
                <a:lnTo>
                  <a:pt x="2463272" y="436341"/>
                </a:lnTo>
                <a:lnTo>
                  <a:pt x="2470715" y="446076"/>
                </a:lnTo>
                <a:lnTo>
                  <a:pt x="2480449" y="458101"/>
                </a:lnTo>
                <a:lnTo>
                  <a:pt x="2481022" y="458673"/>
                </a:lnTo>
                <a:lnTo>
                  <a:pt x="2488465" y="467835"/>
                </a:lnTo>
                <a:lnTo>
                  <a:pt x="2498199" y="481006"/>
                </a:lnTo>
                <a:lnTo>
                  <a:pt x="2498199" y="481579"/>
                </a:lnTo>
                <a:lnTo>
                  <a:pt x="2498772" y="481579"/>
                </a:lnTo>
                <a:lnTo>
                  <a:pt x="2505643" y="490741"/>
                </a:lnTo>
                <a:lnTo>
                  <a:pt x="2514805" y="503911"/>
                </a:lnTo>
                <a:lnTo>
                  <a:pt x="2515377" y="504484"/>
                </a:lnTo>
                <a:lnTo>
                  <a:pt x="2515377" y="505056"/>
                </a:lnTo>
                <a:lnTo>
                  <a:pt x="2521676" y="513646"/>
                </a:lnTo>
                <a:lnTo>
                  <a:pt x="2531410" y="527961"/>
                </a:lnTo>
                <a:lnTo>
                  <a:pt x="2531982" y="528534"/>
                </a:lnTo>
                <a:lnTo>
                  <a:pt x="2537708" y="537123"/>
                </a:lnTo>
                <a:lnTo>
                  <a:pt x="2547442" y="552012"/>
                </a:lnTo>
                <a:lnTo>
                  <a:pt x="2547442" y="552584"/>
                </a:lnTo>
                <a:lnTo>
                  <a:pt x="2548015" y="552584"/>
                </a:lnTo>
                <a:lnTo>
                  <a:pt x="2553168" y="561174"/>
                </a:lnTo>
                <a:lnTo>
                  <a:pt x="2562902" y="576634"/>
                </a:lnTo>
                <a:lnTo>
                  <a:pt x="2562902" y="577207"/>
                </a:lnTo>
                <a:lnTo>
                  <a:pt x="2568055" y="585224"/>
                </a:lnTo>
                <a:lnTo>
                  <a:pt x="2577217" y="601257"/>
                </a:lnTo>
                <a:lnTo>
                  <a:pt x="2577789" y="601830"/>
                </a:lnTo>
                <a:lnTo>
                  <a:pt x="2582370" y="609847"/>
                </a:lnTo>
                <a:lnTo>
                  <a:pt x="2591531" y="627025"/>
                </a:lnTo>
                <a:lnTo>
                  <a:pt x="2592104" y="627025"/>
                </a:lnTo>
                <a:lnTo>
                  <a:pt x="2596112" y="635042"/>
                </a:lnTo>
                <a:cubicBezTo>
                  <a:pt x="2618586" y="676987"/>
                  <a:pt x="2638591" y="720435"/>
                  <a:pt x="2655956" y="765198"/>
                </a:cubicBezTo>
                <a:lnTo>
                  <a:pt x="2659883" y="777517"/>
                </a:lnTo>
                <a:lnTo>
                  <a:pt x="2207129" y="1561711"/>
                </a:lnTo>
                <a:lnTo>
                  <a:pt x="2247630" y="1482904"/>
                </a:lnTo>
                <a:cubicBezTo>
                  <a:pt x="2282943" y="1394988"/>
                  <a:pt x="2302375" y="1299002"/>
                  <a:pt x="2302375" y="1198506"/>
                </a:cubicBezTo>
                <a:cubicBezTo>
                  <a:pt x="2302375" y="1086271"/>
                  <a:pt x="2278326" y="979763"/>
                  <a:pt x="2234809" y="883562"/>
                </a:cubicBezTo>
                <a:lnTo>
                  <a:pt x="2227366" y="866956"/>
                </a:lnTo>
                <a:lnTo>
                  <a:pt x="2226793" y="866383"/>
                </a:lnTo>
                <a:lnTo>
                  <a:pt x="2218777" y="850922"/>
                </a:lnTo>
                <a:lnTo>
                  <a:pt x="2218204" y="849777"/>
                </a:lnTo>
                <a:lnTo>
                  <a:pt x="2210188" y="834316"/>
                </a:lnTo>
                <a:lnTo>
                  <a:pt x="2209616" y="833171"/>
                </a:lnTo>
                <a:lnTo>
                  <a:pt x="2201599" y="818283"/>
                </a:lnTo>
                <a:lnTo>
                  <a:pt x="2200454" y="816565"/>
                </a:lnTo>
                <a:lnTo>
                  <a:pt x="2192438" y="802822"/>
                </a:lnTo>
                <a:lnTo>
                  <a:pt x="2190720" y="800531"/>
                </a:lnTo>
                <a:lnTo>
                  <a:pt x="2182704" y="787361"/>
                </a:lnTo>
                <a:lnTo>
                  <a:pt x="2180986" y="784498"/>
                </a:lnTo>
                <a:lnTo>
                  <a:pt x="2172397" y="771900"/>
                </a:lnTo>
                <a:lnTo>
                  <a:pt x="2170680" y="769037"/>
                </a:lnTo>
                <a:lnTo>
                  <a:pt x="2162091" y="757012"/>
                </a:lnTo>
                <a:lnTo>
                  <a:pt x="2159800" y="754148"/>
                </a:lnTo>
                <a:lnTo>
                  <a:pt x="2151784" y="742696"/>
                </a:lnTo>
                <a:lnTo>
                  <a:pt x="2148921" y="739260"/>
                </a:lnTo>
                <a:lnTo>
                  <a:pt x="2140332" y="727808"/>
                </a:lnTo>
                <a:lnTo>
                  <a:pt x="2138042" y="724372"/>
                </a:lnTo>
                <a:lnTo>
                  <a:pt x="2129453" y="714065"/>
                </a:lnTo>
                <a:lnTo>
                  <a:pt x="2126018" y="710056"/>
                </a:lnTo>
                <a:lnTo>
                  <a:pt x="2117429" y="699749"/>
                </a:lnTo>
                <a:lnTo>
                  <a:pt x="2113993" y="696313"/>
                </a:lnTo>
                <a:lnTo>
                  <a:pt x="2105405" y="686006"/>
                </a:lnTo>
                <a:lnTo>
                  <a:pt x="2101969" y="682570"/>
                </a:lnTo>
                <a:lnTo>
                  <a:pt x="2093380" y="672836"/>
                </a:lnTo>
                <a:lnTo>
                  <a:pt x="2089372" y="668827"/>
                </a:lnTo>
                <a:lnTo>
                  <a:pt x="2080211" y="659665"/>
                </a:lnTo>
                <a:lnTo>
                  <a:pt x="2076775" y="656229"/>
                </a:lnTo>
                <a:lnTo>
                  <a:pt x="2067614" y="647067"/>
                </a:lnTo>
                <a:lnTo>
                  <a:pt x="2063606" y="643632"/>
                </a:lnTo>
                <a:lnTo>
                  <a:pt x="2053872" y="634470"/>
                </a:lnTo>
                <a:lnTo>
                  <a:pt x="2050436" y="631034"/>
                </a:lnTo>
                <a:lnTo>
                  <a:pt x="2040702" y="622444"/>
                </a:lnTo>
                <a:lnTo>
                  <a:pt x="2036694" y="619009"/>
                </a:lnTo>
                <a:lnTo>
                  <a:pt x="2026388" y="610419"/>
                </a:lnTo>
                <a:lnTo>
                  <a:pt x="2022952" y="606984"/>
                </a:lnTo>
                <a:lnTo>
                  <a:pt x="2012073" y="598967"/>
                </a:lnTo>
                <a:lnTo>
                  <a:pt x="2008637" y="596104"/>
                </a:lnTo>
                <a:lnTo>
                  <a:pt x="1997758" y="587514"/>
                </a:lnTo>
                <a:lnTo>
                  <a:pt x="1994323" y="584651"/>
                </a:lnTo>
                <a:lnTo>
                  <a:pt x="1982871" y="576634"/>
                </a:lnTo>
                <a:lnTo>
                  <a:pt x="1979435" y="574344"/>
                </a:lnTo>
                <a:lnTo>
                  <a:pt x="1967411" y="565755"/>
                </a:lnTo>
                <a:lnTo>
                  <a:pt x="1964548" y="564037"/>
                </a:lnTo>
                <a:lnTo>
                  <a:pt x="1951951" y="555447"/>
                </a:lnTo>
                <a:lnTo>
                  <a:pt x="1949088" y="553729"/>
                </a:lnTo>
                <a:lnTo>
                  <a:pt x="1935919" y="545713"/>
                </a:lnTo>
                <a:lnTo>
                  <a:pt x="1933628" y="544567"/>
                </a:lnTo>
                <a:lnTo>
                  <a:pt x="1919314" y="535978"/>
                </a:lnTo>
                <a:lnTo>
                  <a:pt x="1918169" y="534833"/>
                </a:lnTo>
                <a:lnTo>
                  <a:pt x="1902709" y="526243"/>
                </a:lnTo>
                <a:lnTo>
                  <a:pt x="1902136" y="526243"/>
                </a:lnTo>
                <a:lnTo>
                  <a:pt x="1886104" y="517654"/>
                </a:lnTo>
                <a:cubicBezTo>
                  <a:pt x="1787046" y="467263"/>
                  <a:pt x="1675964" y="437486"/>
                  <a:pt x="1558011" y="434051"/>
                </a:cubicBezTo>
                <a:lnTo>
                  <a:pt x="1539116" y="434051"/>
                </a:lnTo>
                <a:lnTo>
                  <a:pt x="1537398" y="434051"/>
                </a:lnTo>
                <a:lnTo>
                  <a:pt x="1525373" y="434051"/>
                </a:lnTo>
                <a:lnTo>
                  <a:pt x="1516212" y="434623"/>
                </a:lnTo>
                <a:cubicBezTo>
                  <a:pt x="1509914" y="434623"/>
                  <a:pt x="1503615" y="435196"/>
                  <a:pt x="1496744" y="435196"/>
                </a:cubicBezTo>
                <a:lnTo>
                  <a:pt x="1492163" y="435196"/>
                </a:lnTo>
                <a:lnTo>
                  <a:pt x="1479566" y="436341"/>
                </a:lnTo>
                <a:lnTo>
                  <a:pt x="1478421" y="436341"/>
                </a:lnTo>
                <a:lnTo>
                  <a:pt x="613242" y="436341"/>
                </a:lnTo>
                <a:lnTo>
                  <a:pt x="613814" y="435768"/>
                </a:lnTo>
                <a:lnTo>
                  <a:pt x="186664" y="435768"/>
                </a:lnTo>
                <a:lnTo>
                  <a:pt x="186664" y="434051"/>
                </a:lnTo>
                <a:lnTo>
                  <a:pt x="186091" y="434051"/>
                </a:lnTo>
                <a:cubicBezTo>
                  <a:pt x="185519" y="433478"/>
                  <a:pt x="184946" y="432905"/>
                  <a:pt x="184373" y="432333"/>
                </a:cubicBezTo>
                <a:lnTo>
                  <a:pt x="4581" y="232486"/>
                </a:lnTo>
                <a:cubicBezTo>
                  <a:pt x="2863" y="230768"/>
                  <a:pt x="1718" y="228478"/>
                  <a:pt x="1145" y="226187"/>
                </a:cubicBezTo>
                <a:cubicBezTo>
                  <a:pt x="-1145" y="218171"/>
                  <a:pt x="0" y="207291"/>
                  <a:pt x="4581" y="202710"/>
                </a:cubicBezTo>
                <a:close/>
              </a:path>
            </a:pathLst>
          </a:custGeom>
          <a:gradFill>
            <a:gsLst>
              <a:gs pos="0">
                <a:schemeClr val="accent1">
                  <a:lumMod val="90000"/>
                  <a:alpha val="100000"/>
                </a:schemeClr>
              </a:gs>
              <a:gs pos="100000">
                <a:schemeClr val="accent1">
                  <a:lumMod val="80000"/>
                  <a:lumOff val="20000"/>
                  <a:alpha val="100000"/>
                </a:schemeClr>
              </a:gs>
            </a:gsLst>
            <a:lin ang="13920000" scaled="0"/>
          </a:gradFill>
          <a:ln w="22225">
            <a:no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a:solidFill>
                <a:schemeClr val="tx1"/>
              </a:solidFill>
              <a:latin typeface="微软雅黑" panose="020B0503020204020204" charset="-122"/>
              <a:ea typeface="微软雅黑" panose="020B0503020204020204" charset="-122"/>
              <a:sym typeface="+mn-ea"/>
            </a:endParaRPr>
          </a:p>
        </p:txBody>
      </p:sp>
      <p:sp>
        <p:nvSpPr>
          <p:cNvPr id="33" name="矩形 32"/>
          <p:cNvSpPr/>
          <p:nvPr>
            <p:custDataLst>
              <p:tags r:id="rId8"/>
            </p:custDataLst>
          </p:nvPr>
        </p:nvSpPr>
        <p:spPr>
          <a:xfrm>
            <a:off x="2230755" y="5055870"/>
            <a:ext cx="2426335" cy="497840"/>
          </a:xfrm>
          <a:prstGeom prst="rect">
            <a:avLst/>
          </a:prstGeom>
          <a:noFill/>
        </p:spPr>
        <p:txBody>
          <a:bodyPr wrap="square" lIns="0" tIns="0" rIns="0" bIns="0" rtlCol="0" anchor="b">
            <a:noAutofit/>
          </a:bodyPr>
          <a:p>
            <a:pPr algn="r">
              <a:spcBef>
                <a:spcPct val="0"/>
              </a:spcBef>
              <a:spcAft>
                <a:spcPct val="0"/>
              </a:spcAft>
            </a:pPr>
            <a:r>
              <a:rPr lang="zh-CN" altLang="en-US" b="1" dirty="0">
                <a:solidFill>
                  <a:schemeClr val="accent2"/>
                </a:solidFill>
                <a:latin typeface="微软雅黑" panose="020B0503020204020204" charset="-122"/>
                <a:ea typeface="微软雅黑" panose="020B0503020204020204" charset="-122"/>
                <a:cs typeface="+mn-ea"/>
              </a:rPr>
              <a:t>课程资源的汇聚与整合</a:t>
            </a:r>
            <a:endParaRPr lang="zh-CN" altLang="en-US" b="1" dirty="0">
              <a:solidFill>
                <a:schemeClr val="accent2"/>
              </a:solidFill>
              <a:latin typeface="微软雅黑" panose="020B0503020204020204" charset="-122"/>
              <a:ea typeface="微软雅黑" panose="020B0503020204020204" charset="-122"/>
              <a:cs typeface="+mn-ea"/>
            </a:endParaRPr>
          </a:p>
        </p:txBody>
      </p:sp>
      <p:sp>
        <p:nvSpPr>
          <p:cNvPr id="34" name="矩形 33"/>
          <p:cNvSpPr/>
          <p:nvPr>
            <p:custDataLst>
              <p:tags r:id="rId9"/>
            </p:custDataLst>
          </p:nvPr>
        </p:nvSpPr>
        <p:spPr>
          <a:xfrm>
            <a:off x="975995" y="5615305"/>
            <a:ext cx="4302760" cy="701040"/>
          </a:xfrm>
          <a:prstGeom prst="rect">
            <a:avLst/>
          </a:prstGeom>
          <a:noFill/>
        </p:spPr>
        <p:txBody>
          <a:bodyPr wrap="square" lIns="0" tIns="0" rIns="0" bIns="0" rtlCol="0" anchor="t" anchorCtr="0">
            <a:noAutofit/>
          </a:bodyPr>
          <a:p>
            <a:pPr algn="just">
              <a:lnSpc>
                <a:spcPct val="130000"/>
              </a:lnSpc>
              <a:spcBef>
                <a:spcPct val="0"/>
              </a:spcBef>
              <a:spcAft>
                <a:spcPct val="0"/>
              </a:spcAft>
            </a:pPr>
            <a:r>
              <a:rPr lang="zh-CN" altLang="en-US" sz="1400">
                <a:solidFill>
                  <a:schemeClr val="tx1">
                    <a:lumMod val="85000"/>
                    <a:lumOff val="15000"/>
                  </a:schemeClr>
                </a:solidFill>
                <a:latin typeface="微软雅黑" panose="020B0503020204020204" charset="-122"/>
                <a:ea typeface="微软雅黑" panose="020B0503020204020204" charset="-122"/>
                <a:cs typeface="+mn-ea"/>
              </a:rPr>
              <a:t>只有整合线上和线下资源，汇聚跨学院、跨学校乃至跨国界的优质资源，才能最大程度地拓宽学生的视野，使其在第一时间了解数据新闻领域的最新进展和发展趋势。</a:t>
            </a:r>
            <a:endParaRPr lang="zh-CN" altLang="en-US" sz="1400">
              <a:solidFill>
                <a:schemeClr val="tx1">
                  <a:lumMod val="85000"/>
                  <a:lumOff val="15000"/>
                </a:schemeClr>
              </a:solidFill>
              <a:latin typeface="微软雅黑" panose="020B0503020204020204" charset="-122"/>
              <a:ea typeface="微软雅黑" panose="020B0503020204020204" charset="-122"/>
              <a:cs typeface="+mn-ea"/>
            </a:endParaRPr>
          </a:p>
        </p:txBody>
      </p:sp>
      <p:sp>
        <p:nvSpPr>
          <p:cNvPr id="35" name="矩形 34"/>
          <p:cNvSpPr/>
          <p:nvPr>
            <p:custDataLst>
              <p:tags r:id="rId10"/>
            </p:custDataLst>
          </p:nvPr>
        </p:nvSpPr>
        <p:spPr>
          <a:xfrm>
            <a:off x="7611745" y="5055235"/>
            <a:ext cx="2299970" cy="497840"/>
          </a:xfrm>
          <a:prstGeom prst="rect">
            <a:avLst/>
          </a:prstGeom>
          <a:noFill/>
        </p:spPr>
        <p:txBody>
          <a:bodyPr wrap="square" lIns="0" tIns="0" rIns="0" bIns="0" rtlCol="0" anchor="b">
            <a:noAutofit/>
          </a:bodyPr>
          <a:p>
            <a:pPr>
              <a:spcBef>
                <a:spcPct val="0"/>
              </a:spcBef>
              <a:spcAft>
                <a:spcPct val="0"/>
              </a:spcAft>
            </a:pPr>
            <a:r>
              <a:rPr lang="zh-CN" altLang="en-US" b="1" dirty="0">
                <a:solidFill>
                  <a:schemeClr val="accent1"/>
                </a:solidFill>
                <a:latin typeface="微软雅黑" panose="020B0503020204020204" charset="-122"/>
                <a:ea typeface="微软雅黑" panose="020B0503020204020204" charset="-122"/>
                <a:cs typeface="+mn-ea"/>
              </a:rPr>
              <a:t>培养方式的创新</a:t>
            </a:r>
            <a:endParaRPr lang="zh-CN" altLang="en-US" b="1" dirty="0">
              <a:solidFill>
                <a:schemeClr val="accent1"/>
              </a:solidFill>
              <a:latin typeface="微软雅黑" panose="020B0503020204020204" charset="-122"/>
              <a:ea typeface="微软雅黑" panose="020B0503020204020204" charset="-122"/>
              <a:cs typeface="+mn-ea"/>
            </a:endParaRPr>
          </a:p>
        </p:txBody>
      </p:sp>
      <p:sp>
        <p:nvSpPr>
          <p:cNvPr id="36" name="矩形 35"/>
          <p:cNvSpPr/>
          <p:nvPr>
            <p:custDataLst>
              <p:tags r:id="rId11"/>
            </p:custDataLst>
          </p:nvPr>
        </p:nvSpPr>
        <p:spPr>
          <a:xfrm>
            <a:off x="7345680" y="5621655"/>
            <a:ext cx="4236720" cy="701040"/>
          </a:xfrm>
          <a:prstGeom prst="rect">
            <a:avLst/>
          </a:prstGeom>
          <a:noFill/>
        </p:spPr>
        <p:txBody>
          <a:bodyPr wrap="square" lIns="0" tIns="0" rIns="0" bIns="0" rtlCol="0" anchor="t" anchorCtr="0">
            <a:noAutofit/>
          </a:bodyPr>
          <a:p>
            <a:pPr>
              <a:lnSpc>
                <a:spcPct val="130000"/>
              </a:lnSpc>
              <a:spcBef>
                <a:spcPct val="0"/>
              </a:spcBef>
              <a:spcAft>
                <a:spcPct val="0"/>
              </a:spcAft>
            </a:pPr>
            <a:r>
              <a:rPr lang="zh-CN" altLang="en-US" sz="1400">
                <a:solidFill>
                  <a:schemeClr val="tx1">
                    <a:lumMod val="85000"/>
                    <a:lumOff val="15000"/>
                  </a:schemeClr>
                </a:solidFill>
                <a:latin typeface="微软雅黑" panose="020B0503020204020204" charset="-122"/>
                <a:ea typeface="微软雅黑" panose="020B0503020204020204" charset="-122"/>
                <a:cs typeface="+mn-ea"/>
              </a:rPr>
              <a:t>在数据新闻人才的培养中，还需要有业界实践的环节，以确保学生全面地、切实地了解数据新闻实践流程中的每一个细节，认识并熟悉数据新闻业的真实状态。</a:t>
            </a:r>
            <a:endParaRPr lang="zh-CN" altLang="en-US" sz="1400">
              <a:solidFill>
                <a:schemeClr val="tx1">
                  <a:lumMod val="85000"/>
                  <a:lumOff val="15000"/>
                </a:schemeClr>
              </a:solidFill>
              <a:latin typeface="微软雅黑" panose="020B0503020204020204" charset="-122"/>
              <a:ea typeface="微软雅黑" panose="020B0503020204020204" charset="-122"/>
              <a:cs typeface="+mn-ea"/>
            </a:endParaRPr>
          </a:p>
        </p:txBody>
      </p:sp>
      <p:sp>
        <p:nvSpPr>
          <p:cNvPr id="37" name="矩形 36"/>
          <p:cNvSpPr/>
          <p:nvPr>
            <p:custDataLst>
              <p:tags r:id="rId12"/>
            </p:custDataLst>
          </p:nvPr>
        </p:nvSpPr>
        <p:spPr>
          <a:xfrm>
            <a:off x="3430270" y="2962275"/>
            <a:ext cx="2122170" cy="497840"/>
          </a:xfrm>
          <a:prstGeom prst="rect">
            <a:avLst/>
          </a:prstGeom>
          <a:noFill/>
        </p:spPr>
        <p:txBody>
          <a:bodyPr wrap="square" lIns="0" tIns="0" rIns="0" bIns="0" rtlCol="0" anchor="b">
            <a:noAutofit/>
          </a:bodyPr>
          <a:p>
            <a:pPr algn="r">
              <a:spcBef>
                <a:spcPct val="0"/>
              </a:spcBef>
              <a:spcAft>
                <a:spcPct val="0"/>
              </a:spcAft>
            </a:pPr>
            <a:r>
              <a:rPr lang="zh-CN" altLang="en-US" b="1" dirty="0">
                <a:solidFill>
                  <a:schemeClr val="accent1"/>
                </a:solidFill>
                <a:latin typeface="微软雅黑" panose="020B0503020204020204" charset="-122"/>
                <a:ea typeface="微软雅黑" panose="020B0503020204020204" charset="-122"/>
                <a:cs typeface="+mn-ea"/>
              </a:rPr>
              <a:t>高校课程设置的创新</a:t>
            </a:r>
            <a:endParaRPr lang="zh-CN" altLang="en-US" b="1" dirty="0">
              <a:solidFill>
                <a:schemeClr val="accent1"/>
              </a:solidFill>
              <a:latin typeface="微软雅黑" panose="020B0503020204020204" charset="-122"/>
              <a:ea typeface="微软雅黑" panose="020B0503020204020204" charset="-122"/>
              <a:cs typeface="+mn-ea"/>
            </a:endParaRPr>
          </a:p>
        </p:txBody>
      </p:sp>
      <p:sp>
        <p:nvSpPr>
          <p:cNvPr id="38" name="矩形 37"/>
          <p:cNvSpPr/>
          <p:nvPr>
            <p:custDataLst>
              <p:tags r:id="rId13"/>
            </p:custDataLst>
          </p:nvPr>
        </p:nvSpPr>
        <p:spPr>
          <a:xfrm>
            <a:off x="1518920" y="3528695"/>
            <a:ext cx="4034155" cy="701040"/>
          </a:xfrm>
          <a:prstGeom prst="rect">
            <a:avLst/>
          </a:prstGeom>
          <a:noFill/>
        </p:spPr>
        <p:txBody>
          <a:bodyPr wrap="square" lIns="0" tIns="0" rIns="0" bIns="0" rtlCol="0" anchor="t" anchorCtr="0">
            <a:noAutofit/>
          </a:bodyPr>
          <a:p>
            <a:pPr algn="just">
              <a:lnSpc>
                <a:spcPct val="130000"/>
              </a:lnSpc>
              <a:spcBef>
                <a:spcPct val="0"/>
              </a:spcBef>
              <a:spcAft>
                <a:spcPct val="0"/>
              </a:spcAft>
            </a:pPr>
            <a:r>
              <a:rPr lang="zh-CN" altLang="en-US" sz="1400" dirty="0">
                <a:solidFill>
                  <a:schemeClr val="tx1">
                    <a:lumMod val="85000"/>
                    <a:lumOff val="15000"/>
                  </a:schemeClr>
                </a:solidFill>
                <a:latin typeface="微软雅黑" panose="020B0503020204020204" charset="-122"/>
                <a:ea typeface="微软雅黑" panose="020B0503020204020204" charset="-122"/>
                <a:cs typeface="+mn-ea"/>
              </a:rPr>
              <a:t>在课程的设置方面，应当整合包括新闻学、统计学、计算机科学等多个学科的知识，打造跨学科、跨领域的综合性课程体系。</a:t>
            </a:r>
            <a:endParaRPr lang="zh-CN" altLang="en-US" sz="1400" dirty="0">
              <a:solidFill>
                <a:schemeClr val="tx1">
                  <a:lumMod val="85000"/>
                  <a:lumOff val="15000"/>
                </a:schemeClr>
              </a:solidFill>
              <a:latin typeface="微软雅黑" panose="020B0503020204020204" charset="-122"/>
              <a:ea typeface="微软雅黑" panose="020B0503020204020204" charset="-122"/>
              <a:cs typeface="+mn-ea"/>
            </a:endParaRPr>
          </a:p>
        </p:txBody>
      </p:sp>
      <p:sp>
        <p:nvSpPr>
          <p:cNvPr id="39" name="序号"/>
          <p:cNvSpPr/>
          <p:nvPr>
            <p:custDataLst>
              <p:tags r:id="rId14"/>
            </p:custDataLst>
          </p:nvPr>
        </p:nvSpPr>
        <p:spPr>
          <a:xfrm>
            <a:off x="6922422" y="5432085"/>
            <a:ext cx="335618" cy="335618"/>
          </a:xfrm>
          <a:prstGeom prst="rect">
            <a:avLst/>
          </a:prstGeom>
          <a:noFill/>
          <a:ln w="34925">
            <a:no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none" lIns="91440" tIns="64770" rIns="91440" bIns="45720" numCol="1" spcCol="0" rtlCol="0" fromWordArt="0" anchor="ctr" anchorCtr="0" forceAA="0" compatLnSpc="1">
            <a:noAutofit/>
          </a:bodyPr>
          <a:p>
            <a:pPr lvl="0" algn="ctr">
              <a:spcBef>
                <a:spcPct val="0"/>
              </a:spcBef>
              <a:spcAft>
                <a:spcPct val="0"/>
              </a:spcAft>
              <a:buClrTx/>
              <a:buSzTx/>
              <a:buFontTx/>
            </a:pPr>
            <a:r>
              <a:rPr lang="en-US" altLang="zh-CN" sz="1400" b="1" dirty="0">
                <a:solidFill>
                  <a:schemeClr val="lt1">
                    <a:lumMod val="100000"/>
                  </a:schemeClr>
                </a:solidFill>
                <a:latin typeface="微软雅黑" panose="020B0503020204020204" charset="-122"/>
                <a:ea typeface="微软雅黑" panose="020B0503020204020204" charset="-122"/>
                <a:cs typeface="+mn-ea"/>
                <a:sym typeface="+mn-ea"/>
              </a:rPr>
              <a:t>03</a:t>
            </a:r>
            <a:endParaRPr lang="en-US" altLang="zh-CN" sz="1400" b="1" dirty="0">
              <a:solidFill>
                <a:schemeClr val="lt1">
                  <a:lumMod val="100000"/>
                </a:schemeClr>
              </a:solidFill>
              <a:latin typeface="微软雅黑" panose="020B0503020204020204" charset="-122"/>
              <a:ea typeface="微软雅黑" panose="020B0503020204020204" charset="-122"/>
              <a:cs typeface="+mn-ea"/>
              <a:sym typeface="+mn-ea"/>
            </a:endParaRPr>
          </a:p>
        </p:txBody>
      </p:sp>
      <p:sp>
        <p:nvSpPr>
          <p:cNvPr id="40" name="序号"/>
          <p:cNvSpPr/>
          <p:nvPr>
            <p:custDataLst>
              <p:tags r:id="rId15"/>
            </p:custDataLst>
          </p:nvPr>
        </p:nvSpPr>
        <p:spPr>
          <a:xfrm>
            <a:off x="6146089" y="3459029"/>
            <a:ext cx="335618" cy="335618"/>
          </a:xfrm>
          <a:prstGeom prst="rect">
            <a:avLst/>
          </a:prstGeom>
          <a:noFill/>
          <a:ln w="34925">
            <a:no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none" lIns="91440" tIns="64770" rIns="91440" bIns="45720" numCol="1" spcCol="0" rtlCol="0" fromWordArt="0" anchor="ctr" anchorCtr="0" forceAA="0" compatLnSpc="1">
            <a:noAutofit/>
          </a:bodyPr>
          <a:p>
            <a:pPr lvl="0" algn="ctr">
              <a:spcBef>
                <a:spcPct val="0"/>
              </a:spcBef>
              <a:spcAft>
                <a:spcPct val="0"/>
              </a:spcAft>
              <a:buClrTx/>
              <a:buSzTx/>
              <a:buFontTx/>
            </a:pPr>
            <a:r>
              <a:rPr lang="en-US" altLang="zh-CN" sz="1400" b="1">
                <a:solidFill>
                  <a:schemeClr val="lt1">
                    <a:lumMod val="100000"/>
                  </a:schemeClr>
                </a:solidFill>
                <a:latin typeface="微软雅黑" panose="020B0503020204020204" charset="-122"/>
                <a:ea typeface="微软雅黑" panose="020B0503020204020204" charset="-122"/>
                <a:cs typeface="+mn-ea"/>
                <a:sym typeface="+mn-ea"/>
              </a:rPr>
              <a:t>01</a:t>
            </a:r>
            <a:endParaRPr lang="en-US" altLang="zh-CN" sz="1400" b="1">
              <a:solidFill>
                <a:schemeClr val="lt1">
                  <a:lumMod val="100000"/>
                </a:schemeClr>
              </a:solidFill>
              <a:latin typeface="微软雅黑" panose="020B0503020204020204" charset="-122"/>
              <a:ea typeface="微软雅黑" panose="020B0503020204020204" charset="-122"/>
              <a:cs typeface="+mn-ea"/>
              <a:sym typeface="+mn-ea"/>
            </a:endParaRPr>
          </a:p>
        </p:txBody>
      </p:sp>
      <p:sp>
        <p:nvSpPr>
          <p:cNvPr id="41" name="序号"/>
          <p:cNvSpPr/>
          <p:nvPr>
            <p:custDataLst>
              <p:tags r:id="rId16"/>
            </p:custDataLst>
          </p:nvPr>
        </p:nvSpPr>
        <p:spPr>
          <a:xfrm>
            <a:off x="4814524" y="5132161"/>
            <a:ext cx="335618" cy="335618"/>
          </a:xfrm>
          <a:prstGeom prst="rect">
            <a:avLst/>
          </a:prstGeom>
          <a:noFill/>
          <a:ln w="34925">
            <a:no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none" lIns="91440" tIns="64770" rIns="91440" bIns="45720" numCol="1" spcCol="0" rtlCol="0" fromWordArt="0" anchor="ctr" anchorCtr="0" forceAA="0" compatLnSpc="1">
            <a:noAutofit/>
          </a:bodyPr>
          <a:p>
            <a:pPr lvl="0" algn="ctr">
              <a:spcBef>
                <a:spcPct val="0"/>
              </a:spcBef>
              <a:spcAft>
                <a:spcPct val="0"/>
              </a:spcAft>
              <a:buClrTx/>
              <a:buSzTx/>
              <a:buFontTx/>
            </a:pPr>
            <a:r>
              <a:rPr lang="en-US" altLang="zh-CN" sz="1400" b="1">
                <a:solidFill>
                  <a:schemeClr val="lt1">
                    <a:lumMod val="100000"/>
                  </a:schemeClr>
                </a:solidFill>
                <a:latin typeface="微软雅黑" panose="020B0503020204020204" charset="-122"/>
                <a:ea typeface="微软雅黑" panose="020B0503020204020204" charset="-122"/>
                <a:cs typeface="+mn-ea"/>
                <a:sym typeface="+mn-ea"/>
              </a:rPr>
              <a:t>02</a:t>
            </a:r>
            <a:endParaRPr lang="en-US" altLang="zh-CN" sz="1400" b="1">
              <a:solidFill>
                <a:schemeClr val="lt1">
                  <a:lumMod val="100000"/>
                </a:schemeClr>
              </a:solidFill>
              <a:latin typeface="微软雅黑" panose="020B0503020204020204" charset="-122"/>
              <a:ea typeface="微软雅黑" panose="020B0503020204020204" charset="-122"/>
              <a:cs typeface="+mn-ea"/>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399" advTm="5000"/>
    </mc:Choice>
    <mc:Fallback>
      <p:transition spd="slow" advTm="500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矩形 11"/>
          <p:cNvSpPr/>
          <p:nvPr/>
        </p:nvSpPr>
        <p:spPr>
          <a:xfrm>
            <a:off x="11811000" y="6108526"/>
            <a:ext cx="381000" cy="190674"/>
          </a:xfrm>
          <a:prstGeom prst="rect">
            <a:avLst/>
          </a:prstGeom>
          <a:solidFill>
            <a:srgbClr val="027F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0">
              <a:solidFill>
                <a:schemeClr val="bg1"/>
              </a:solidFill>
              <a:latin typeface="思源黑体 CN Bold" panose="020B0800000000000000" pitchFamily="34" charset="-122"/>
              <a:ea typeface="思源黑体 CN Bold" panose="020B0800000000000000" pitchFamily="34" charset="-122"/>
            </a:endParaRPr>
          </a:p>
        </p:txBody>
      </p:sp>
      <p:grpSp>
        <p:nvGrpSpPr>
          <p:cNvPr id="10" name="组合 9"/>
          <p:cNvGrpSpPr/>
          <p:nvPr/>
        </p:nvGrpSpPr>
        <p:grpSpPr>
          <a:xfrm>
            <a:off x="298450" y="240665"/>
            <a:ext cx="7024370" cy="743555"/>
            <a:chOff x="273050" y="421670"/>
            <a:chExt cx="2438400" cy="743555"/>
          </a:xfrm>
        </p:grpSpPr>
        <p:sp>
          <p:nvSpPr>
            <p:cNvPr id="17" name="文本框 16"/>
            <p:cNvSpPr txBox="1"/>
            <p:nvPr/>
          </p:nvSpPr>
          <p:spPr>
            <a:xfrm>
              <a:off x="273050" y="421670"/>
              <a:ext cx="2438400" cy="706755"/>
            </a:xfrm>
            <a:prstGeom prst="rect">
              <a:avLst/>
            </a:prstGeom>
            <a:noFill/>
          </p:spPr>
          <p:txBody>
            <a:bodyPr wrap="square" rtlCol="0">
              <a:spAutoFit/>
            </a:bodyPr>
            <a:p>
              <a:r>
                <a:rPr lang="en-US" altLang="zh-CN" sz="4000" dirty="0">
                  <a:solidFill>
                    <a:srgbClr val="027FFD"/>
                  </a:solidFill>
                  <a:latin typeface="汉仪力量黑简" panose="00020600040101010101" charset="-122"/>
                  <a:ea typeface="汉仪力量黑简" panose="00020600040101010101" charset="-122"/>
                  <a:cs typeface="汉仪力量黑简" panose="00020600040101010101" charset="-122"/>
                  <a:sym typeface="汉仪力量黑简" panose="00020600040101010101" charset="-122"/>
                </a:rPr>
                <a:t>08 </a:t>
              </a:r>
              <a:r>
                <a:rPr lang="zh-CN" altLang="en-US" sz="4000" dirty="0">
                  <a:solidFill>
                    <a:srgbClr val="027FFD"/>
                  </a:solidFill>
                  <a:latin typeface="汉仪力量黑简" panose="00020600040101010101" charset="-122"/>
                  <a:ea typeface="汉仪力量黑简" panose="00020600040101010101" charset="-122"/>
                  <a:cs typeface="汉仪力量黑简" panose="00020600040101010101" charset="-122"/>
                  <a:sym typeface="汉仪力量黑简" panose="00020600040101010101" charset="-122"/>
                </a:rPr>
                <a:t>数据新闻的未来</a:t>
              </a:r>
              <a:endParaRPr lang="zh-CN" altLang="en-US" sz="4000" dirty="0">
                <a:solidFill>
                  <a:srgbClr val="027FFD"/>
                </a:solidFill>
                <a:latin typeface="汉仪力量黑简" panose="00020600040101010101" charset="-122"/>
                <a:ea typeface="汉仪力量黑简" panose="00020600040101010101" charset="-122"/>
                <a:cs typeface="汉仪力量黑简" panose="00020600040101010101" charset="-122"/>
                <a:sym typeface="汉仪力量黑简" panose="00020600040101010101" charset="-122"/>
              </a:endParaRPr>
            </a:p>
          </p:txBody>
        </p:sp>
        <p:cxnSp>
          <p:nvCxnSpPr>
            <p:cNvPr id="22" name="直接连接符 21"/>
            <p:cNvCxnSpPr/>
            <p:nvPr/>
          </p:nvCxnSpPr>
          <p:spPr>
            <a:xfrm>
              <a:off x="279400" y="1165225"/>
              <a:ext cx="237490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sp>
        <p:nvSpPr>
          <p:cNvPr id="2" name="矩形 1"/>
          <p:cNvSpPr/>
          <p:nvPr/>
        </p:nvSpPr>
        <p:spPr>
          <a:xfrm>
            <a:off x="11938000" y="6235526"/>
            <a:ext cx="381000" cy="190674"/>
          </a:xfrm>
          <a:prstGeom prst="rect">
            <a:avLst/>
          </a:prstGeom>
          <a:solidFill>
            <a:srgbClr val="027F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0">
              <a:solidFill>
                <a:schemeClr val="bg1"/>
              </a:solidFill>
              <a:latin typeface="思源黑体 CN Bold" panose="020B0800000000000000" pitchFamily="34" charset="-122"/>
              <a:ea typeface="思源黑体 CN Bold" panose="020B0800000000000000" pitchFamily="34" charset="-122"/>
            </a:endParaRPr>
          </a:p>
        </p:txBody>
      </p:sp>
      <p:cxnSp>
        <p:nvCxnSpPr>
          <p:cNvPr id="7" name="直接连接符 6"/>
          <p:cNvCxnSpPr/>
          <p:nvPr/>
        </p:nvCxnSpPr>
        <p:spPr>
          <a:xfrm>
            <a:off x="443865" y="1111250"/>
            <a:ext cx="684149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082" name="圆角矩形 1081"/>
          <p:cNvSpPr/>
          <p:nvPr/>
        </p:nvSpPr>
        <p:spPr>
          <a:xfrm>
            <a:off x="1256665" y="1685290"/>
            <a:ext cx="3351530" cy="451485"/>
          </a:xfrm>
          <a:prstGeom prst="roundRect">
            <a:avLst>
              <a:gd name="adj" fmla="val 50000"/>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2400" b="1">
                <a:latin typeface="微软雅黑" panose="020B0503020204020204" charset="-122"/>
                <a:ea typeface="微软雅黑" panose="020B0503020204020204" charset="-122"/>
              </a:rPr>
              <a:t>数据新闻的创新价值</a:t>
            </a:r>
            <a:endParaRPr lang="zh-CN" altLang="en-US" sz="2400" b="1">
              <a:latin typeface="微软雅黑" panose="020B0503020204020204" charset="-122"/>
              <a:ea typeface="微软雅黑" panose="020B0503020204020204" charset="-122"/>
            </a:endParaRPr>
          </a:p>
        </p:txBody>
      </p:sp>
      <p:sp>
        <p:nvSpPr>
          <p:cNvPr id="1083" name="文本框 1082"/>
          <p:cNvSpPr txBox="1"/>
          <p:nvPr/>
        </p:nvSpPr>
        <p:spPr>
          <a:xfrm>
            <a:off x="1256665" y="2400935"/>
            <a:ext cx="4961890" cy="3446780"/>
          </a:xfrm>
          <a:prstGeom prst="rect">
            <a:avLst/>
          </a:prstGeom>
        </p:spPr>
        <p:txBody>
          <a:bodyPr wrap="square" lIns="0" tIns="0" rIns="0" bIns="0" rtlCol="0" anchor="t">
            <a:spAutoFit/>
          </a:bodyPr>
          <a:p>
            <a:pPr marL="342900" indent="-342900" algn="l">
              <a:lnSpc>
                <a:spcPct val="200000"/>
              </a:lnSpc>
              <a:buClr>
                <a:srgbClr val="027FFD"/>
              </a:buClr>
              <a:buFont typeface="Wingdings" panose="05000000000000000000" charset="0"/>
              <a:buChar char="l"/>
            </a:pPr>
            <a:r>
              <a:rPr lang="zh-CN" altLang="en-US" sz="1600">
                <a:solidFill>
                  <a:schemeClr val="tx1">
                    <a:lumMod val="85000"/>
                    <a:lumOff val="15000"/>
                  </a:schemeClr>
                </a:solidFill>
                <a:uFillTx/>
                <a:latin typeface="微软雅黑" panose="020B0503020204020204" charset="-122"/>
                <a:ea typeface="微软雅黑" panose="020B0503020204020204" charset="-122"/>
                <a:cs typeface="微软雅黑" panose="020B0503020204020204" charset="-122"/>
                <a:sym typeface="+mn-ea"/>
              </a:rPr>
              <a:t>数据新闻作为强有力的工具，可以帮助数据新闻从业者利用海量数据和技术支持讲好新闻故事，也使得公众能够更好地理解社会现象，并对事件背后的深层次因素做出洞察，进行思考。数据新闻的诞生、兴起和稳步发展为我国乃至全球的新闻传播领域都带来了关键性变革，甚至被一些学者和业界人士认为</a:t>
            </a:r>
            <a:r>
              <a:rPr lang="en-US" altLang="zh-CN" sz="1600">
                <a:solidFill>
                  <a:schemeClr val="tx1">
                    <a:lumMod val="85000"/>
                    <a:lumOff val="15000"/>
                  </a:schemeClr>
                </a:solidFill>
                <a:uFillTx/>
                <a:latin typeface="微软雅黑" panose="020B0503020204020204" charset="-122"/>
                <a:ea typeface="微软雅黑" panose="020B0503020204020204" charset="-122"/>
                <a:cs typeface="微软雅黑" panose="020B0503020204020204" charset="-122"/>
                <a:sym typeface="+mn-ea"/>
              </a:rPr>
              <a:t>“</a:t>
            </a:r>
            <a:r>
              <a:rPr lang="zh-CN" altLang="en-US" sz="1600">
                <a:solidFill>
                  <a:schemeClr val="tx1">
                    <a:lumMod val="85000"/>
                    <a:lumOff val="15000"/>
                  </a:schemeClr>
                </a:solidFill>
                <a:uFillTx/>
                <a:latin typeface="微软雅黑" panose="020B0503020204020204" charset="-122"/>
                <a:ea typeface="微软雅黑" panose="020B0503020204020204" charset="-122"/>
                <a:cs typeface="微软雅黑" panose="020B0503020204020204" charset="-122"/>
                <a:sym typeface="+mn-ea"/>
              </a:rPr>
              <a:t>新闻的未来</a:t>
            </a:r>
            <a:r>
              <a:rPr lang="en-US" altLang="zh-CN" sz="1600">
                <a:solidFill>
                  <a:schemeClr val="tx1">
                    <a:lumMod val="85000"/>
                    <a:lumOff val="15000"/>
                  </a:schemeClr>
                </a:solidFill>
                <a:uFillTx/>
                <a:latin typeface="微软雅黑" panose="020B0503020204020204" charset="-122"/>
                <a:ea typeface="微软雅黑" panose="020B0503020204020204" charset="-122"/>
                <a:cs typeface="微软雅黑" panose="020B0503020204020204" charset="-122"/>
                <a:sym typeface="+mn-ea"/>
              </a:rPr>
              <a:t>”</a:t>
            </a:r>
            <a:r>
              <a:rPr lang="zh-CN" altLang="en-US" sz="1600">
                <a:solidFill>
                  <a:schemeClr val="tx1">
                    <a:lumMod val="85000"/>
                    <a:lumOff val="15000"/>
                  </a:schemeClr>
                </a:solidFill>
                <a:uFillTx/>
                <a:latin typeface="微软雅黑" panose="020B0503020204020204" charset="-122"/>
                <a:ea typeface="微软雅黑" panose="020B0503020204020204" charset="-122"/>
                <a:cs typeface="微软雅黑" panose="020B0503020204020204" charset="-122"/>
                <a:sym typeface="+mn-ea"/>
              </a:rPr>
              <a:t>，具有重大的创新价值。</a:t>
            </a:r>
            <a:endParaRPr lang="zh-CN" altLang="en-US" sz="1600">
              <a:solidFill>
                <a:schemeClr val="tx1">
                  <a:lumMod val="85000"/>
                  <a:lumOff val="15000"/>
                </a:schemeClr>
              </a:solidFill>
              <a:uFillTx/>
              <a:latin typeface="微软雅黑" panose="020B0503020204020204" charset="-122"/>
              <a:ea typeface="微软雅黑" panose="020B0503020204020204" charset="-122"/>
              <a:cs typeface="微软雅黑" panose="020B0503020204020204" charset="-122"/>
              <a:sym typeface="+mn-ea"/>
            </a:endParaRPr>
          </a:p>
        </p:txBody>
      </p:sp>
      <p:sp>
        <p:nvSpPr>
          <p:cNvPr id="4" name="Freeform 5"/>
          <p:cNvSpPr/>
          <p:nvPr/>
        </p:nvSpPr>
        <p:spPr>
          <a:xfrm>
            <a:off x="6895465" y="1619885"/>
            <a:ext cx="4550410" cy="4615815"/>
          </a:xfrm>
          <a:custGeom>
            <a:avLst/>
            <a:gdLst/>
            <a:ahLst/>
            <a:cxnLst/>
            <a:rect l="l" t="t" r="r" b="b"/>
            <a:pathLst>
              <a:path w="4032504" h="4114800">
                <a:moveTo>
                  <a:pt x="0" y="0"/>
                </a:moveTo>
                <a:lnTo>
                  <a:pt x="4032504" y="0"/>
                </a:lnTo>
                <a:lnTo>
                  <a:pt x="4032504" y="4114800"/>
                </a:lnTo>
                <a:lnTo>
                  <a:pt x="0" y="4114800"/>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spTree>
  </p:cSld>
  <p:clrMapOvr>
    <a:masterClrMapping/>
  </p:clrMapOvr>
  <mc:AlternateContent xmlns:mc="http://schemas.openxmlformats.org/markup-compatibility/2006">
    <mc:Choice xmlns:p14="http://schemas.microsoft.com/office/powerpoint/2010/main" Requires="p14">
      <p:transition spd="slow" p14:dur="1399" advTm="5000"/>
    </mc:Choice>
    <mc:Fallback>
      <p:transition spd="slow" advTm="500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11811000" y="6108526"/>
            <a:ext cx="381000" cy="190674"/>
          </a:xfrm>
          <a:prstGeom prst="rect">
            <a:avLst/>
          </a:prstGeom>
          <a:solidFill>
            <a:srgbClr val="027F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思源黑体 CN Bold" panose="020B0800000000000000" pitchFamily="34" charset="-122"/>
              <a:ea typeface="思源黑体 CN Bold" panose="020B0800000000000000" pitchFamily="34" charset="-122"/>
            </a:endParaRPr>
          </a:p>
        </p:txBody>
      </p:sp>
      <p:cxnSp>
        <p:nvCxnSpPr>
          <p:cNvPr id="7" name="直接连接符 6"/>
          <p:cNvCxnSpPr/>
          <p:nvPr/>
        </p:nvCxnSpPr>
        <p:spPr>
          <a:xfrm>
            <a:off x="316865" y="984250"/>
            <a:ext cx="684149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nvGrpSpPr>
          <p:cNvPr id="9" name="组合 8"/>
          <p:cNvGrpSpPr/>
          <p:nvPr/>
        </p:nvGrpSpPr>
        <p:grpSpPr>
          <a:xfrm>
            <a:off x="115710" y="1375216"/>
            <a:ext cx="11304765" cy="1649264"/>
            <a:chOff x="214" y="2198"/>
            <a:chExt cx="17803" cy="2597"/>
          </a:xfrm>
        </p:grpSpPr>
        <p:sp>
          <p:nvSpPr>
            <p:cNvPr id="4" name="矩形 3"/>
            <p:cNvSpPr/>
            <p:nvPr>
              <p:custDataLst>
                <p:tags r:id="rId1"/>
              </p:custDataLst>
            </p:nvPr>
          </p:nvSpPr>
          <p:spPr>
            <a:xfrm>
              <a:off x="2433" y="2887"/>
              <a:ext cx="15584" cy="1908"/>
            </a:xfrm>
            <a:prstGeom prst="rect">
              <a:avLst/>
            </a:prstGeom>
            <a:noFill/>
          </p:spPr>
          <p:txBody>
            <a:bodyPr wrap="square" lIns="0" tIns="0" rIns="0" bIns="0" rtlCol="0">
              <a:noAutofit/>
            </a:bodyPr>
            <a:p>
              <a:pPr algn="just">
                <a:lnSpc>
                  <a:spcPct val="200000"/>
                </a:lnSpc>
                <a:spcBef>
                  <a:spcPct val="0"/>
                </a:spcBef>
                <a:spcAft>
                  <a:spcPct val="0"/>
                </a:spcAft>
              </a:pPr>
              <a:r>
                <a:rPr kumimoji="1" lang="zh-CN" altLang="en-US" sz="2000" dirty="0">
                  <a:solidFill>
                    <a:schemeClr val="tx1">
                      <a:lumMod val="85000"/>
                      <a:lumOff val="15000"/>
                    </a:schemeClr>
                  </a:solidFill>
                  <a:latin typeface="微软雅黑" panose="020B0503020204020204" charset="-122"/>
                  <a:ea typeface="微软雅黑" panose="020B0503020204020204" charset="-122"/>
                  <a:cs typeface="+mn-ea"/>
                  <a:sym typeface="+mn-ea"/>
                </a:rPr>
                <a:t>数据新闻以数据为基础，这就要求数据新闻从业者既要扮演信息传播者的角色，又要肩负起分析数据和解释数据的责任。</a:t>
              </a:r>
              <a:endParaRPr kumimoji="1" lang="zh-CN" altLang="en-US" sz="2000" dirty="0">
                <a:solidFill>
                  <a:schemeClr val="tx1">
                    <a:lumMod val="85000"/>
                    <a:lumOff val="15000"/>
                  </a:schemeClr>
                </a:solidFill>
                <a:latin typeface="微软雅黑" panose="020B0503020204020204" charset="-122"/>
                <a:ea typeface="微软雅黑" panose="020B0503020204020204" charset="-122"/>
                <a:cs typeface="+mn-ea"/>
                <a:sym typeface="+mn-ea"/>
              </a:endParaRPr>
            </a:p>
          </p:txBody>
        </p:sp>
        <p:sp>
          <p:nvSpPr>
            <p:cNvPr id="5" name="矩形 4"/>
            <p:cNvSpPr/>
            <p:nvPr>
              <p:custDataLst>
                <p:tags r:id="rId2"/>
              </p:custDataLst>
            </p:nvPr>
          </p:nvSpPr>
          <p:spPr>
            <a:xfrm>
              <a:off x="214" y="2198"/>
              <a:ext cx="16659" cy="614"/>
            </a:xfrm>
            <a:prstGeom prst="rect">
              <a:avLst/>
            </a:prstGeom>
            <a:noFill/>
          </p:spPr>
          <p:txBody>
            <a:bodyPr wrap="square" lIns="0" tIns="0" rIns="0" bIns="0" rtlCol="0" anchor="b" anchorCtr="0">
              <a:noAutofit/>
            </a:bodyPr>
            <a:p>
              <a:pPr marL="342900" indent="-342900" algn="ctr">
                <a:spcBef>
                  <a:spcPct val="0"/>
                </a:spcBef>
                <a:spcAft>
                  <a:spcPct val="0"/>
                </a:spcAft>
                <a:buFont typeface="Wingdings" panose="05000000000000000000" charset="0"/>
                <a:buChar char="l"/>
              </a:pPr>
              <a:r>
                <a:rPr lang="zh-CN" altLang="en-US" sz="2200" b="1">
                  <a:solidFill>
                    <a:schemeClr val="accent1"/>
                  </a:solidFill>
                  <a:latin typeface="微软雅黑" panose="020B0503020204020204" charset="-122"/>
                  <a:ea typeface="微软雅黑" panose="020B0503020204020204" charset="-122"/>
                  <a:cs typeface="+mn-ea"/>
                  <a:sym typeface="+mn-ea"/>
                </a:rPr>
                <a:t>提升新闻媒体的社会责任感和服务意识，提高时政类新闻的传播效果</a:t>
              </a:r>
              <a:endParaRPr lang="zh-CN" altLang="en-US" sz="2200" b="1">
                <a:solidFill>
                  <a:schemeClr val="accent1"/>
                </a:solidFill>
                <a:latin typeface="微软雅黑" panose="020B0503020204020204" charset="-122"/>
                <a:ea typeface="微软雅黑" panose="020B0503020204020204" charset="-122"/>
                <a:cs typeface="+mn-ea"/>
                <a:sym typeface="+mn-ea"/>
              </a:endParaRPr>
            </a:p>
          </p:txBody>
        </p:sp>
      </p:grpSp>
      <p:grpSp>
        <p:nvGrpSpPr>
          <p:cNvPr id="10" name="组合 9"/>
          <p:cNvGrpSpPr/>
          <p:nvPr/>
        </p:nvGrpSpPr>
        <p:grpSpPr>
          <a:xfrm>
            <a:off x="298450" y="240665"/>
            <a:ext cx="7024370" cy="743555"/>
            <a:chOff x="273050" y="421670"/>
            <a:chExt cx="2438400" cy="743555"/>
          </a:xfrm>
        </p:grpSpPr>
        <p:sp>
          <p:nvSpPr>
            <p:cNvPr id="17" name="文本框 16"/>
            <p:cNvSpPr txBox="1"/>
            <p:nvPr/>
          </p:nvSpPr>
          <p:spPr>
            <a:xfrm>
              <a:off x="273050" y="421670"/>
              <a:ext cx="2438400" cy="706755"/>
            </a:xfrm>
            <a:prstGeom prst="rect">
              <a:avLst/>
            </a:prstGeom>
            <a:noFill/>
          </p:spPr>
          <p:txBody>
            <a:bodyPr wrap="square" rtlCol="0">
              <a:spAutoFit/>
            </a:bodyPr>
            <a:p>
              <a:r>
                <a:rPr lang="en-US" altLang="zh-CN" sz="4000" dirty="0">
                  <a:solidFill>
                    <a:srgbClr val="027FFD"/>
                  </a:solidFill>
                  <a:latin typeface="汉仪力量黑简" panose="00020600040101010101" charset="-122"/>
                  <a:ea typeface="汉仪力量黑简" panose="00020600040101010101" charset="-122"/>
                  <a:cs typeface="汉仪力量黑简" panose="00020600040101010101" charset="-122"/>
                  <a:sym typeface="汉仪力量黑简" panose="00020600040101010101" charset="-122"/>
                </a:rPr>
                <a:t>08 </a:t>
              </a:r>
              <a:r>
                <a:rPr lang="zh-CN" altLang="en-US" sz="4000" dirty="0">
                  <a:solidFill>
                    <a:srgbClr val="027FFD"/>
                  </a:solidFill>
                  <a:latin typeface="汉仪力量黑简" panose="00020600040101010101" charset="-122"/>
                  <a:ea typeface="汉仪力量黑简" panose="00020600040101010101" charset="-122"/>
                  <a:cs typeface="汉仪力量黑简" panose="00020600040101010101" charset="-122"/>
                  <a:sym typeface="汉仪力量黑简" panose="00020600040101010101" charset="-122"/>
                </a:rPr>
                <a:t>数据新闻的未来</a:t>
              </a:r>
              <a:endParaRPr lang="zh-CN" altLang="en-US" sz="4000" dirty="0">
                <a:solidFill>
                  <a:srgbClr val="027FFD"/>
                </a:solidFill>
                <a:latin typeface="汉仪力量黑简" panose="00020600040101010101" charset="-122"/>
                <a:ea typeface="汉仪力量黑简" panose="00020600040101010101" charset="-122"/>
                <a:cs typeface="汉仪力量黑简" panose="00020600040101010101" charset="-122"/>
                <a:sym typeface="汉仪力量黑简" panose="00020600040101010101" charset="-122"/>
              </a:endParaRPr>
            </a:p>
          </p:txBody>
        </p:sp>
        <p:cxnSp>
          <p:nvCxnSpPr>
            <p:cNvPr id="22" name="直接连接符 21"/>
            <p:cNvCxnSpPr/>
            <p:nvPr/>
          </p:nvCxnSpPr>
          <p:spPr>
            <a:xfrm>
              <a:off x="279400" y="1165225"/>
              <a:ext cx="237490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sp>
        <p:nvSpPr>
          <p:cNvPr id="13" name="文本框 12"/>
          <p:cNvSpPr txBox="1"/>
          <p:nvPr/>
        </p:nvSpPr>
        <p:spPr>
          <a:xfrm>
            <a:off x="3382645" y="5428615"/>
            <a:ext cx="5426710" cy="1098550"/>
          </a:xfrm>
          <a:prstGeom prst="rect">
            <a:avLst/>
          </a:prstGeom>
        </p:spPr>
        <p:txBody>
          <a:bodyPr wrap="square" lIns="0" tIns="0" rIns="0" bIns="0" rtlCol="0" anchor="t">
            <a:spAutoFit/>
          </a:bodyPr>
          <a:p>
            <a:pPr marL="0" lvl="1" indent="0" algn="ctr">
              <a:lnSpc>
                <a:spcPts val="8570"/>
              </a:lnSpc>
              <a:spcBef>
                <a:spcPct val="0"/>
              </a:spcBef>
            </a:pPr>
            <a:r>
              <a:rPr lang="zh-CN" altLang="en-US" sz="1400">
                <a:solidFill>
                  <a:srgbClr val="404040"/>
                </a:solidFill>
                <a:uFillTx/>
                <a:latin typeface="微软雅黑" panose="020B0503020204020204" charset="-122"/>
                <a:ea typeface="微软雅黑" panose="020B0503020204020204" charset="-122"/>
                <a:cs typeface="微软雅黑" panose="020B0503020204020204" charset="-122"/>
                <a:sym typeface="思源黑体 Heavy" panose="020B0A00000000000000" charset="-122"/>
              </a:rPr>
              <a:t>《</a:t>
            </a:r>
            <a:r>
              <a:rPr lang="en-US" altLang="zh-CN" sz="1400">
                <a:solidFill>
                  <a:srgbClr val="404040"/>
                </a:solidFill>
                <a:uFillTx/>
                <a:latin typeface="微软雅黑" panose="020B0503020204020204" charset="-122"/>
                <a:ea typeface="微软雅黑" panose="020B0503020204020204" charset="-122"/>
                <a:cs typeface="微软雅黑" panose="020B0503020204020204" charset="-122"/>
                <a:sym typeface="思源黑体 Heavy" panose="020B0A00000000000000" charset="-122"/>
              </a:rPr>
              <a:t>“</a:t>
            </a:r>
            <a:r>
              <a:rPr lang="zh-CN" altLang="en-US" sz="1400">
                <a:solidFill>
                  <a:srgbClr val="404040"/>
                </a:solidFill>
                <a:uFillTx/>
                <a:latin typeface="微软雅黑" panose="020B0503020204020204" charset="-122"/>
                <a:ea typeface="微软雅黑" panose="020B0503020204020204" charset="-122"/>
                <a:cs typeface="微软雅黑" panose="020B0503020204020204" charset="-122"/>
                <a:sym typeface="思源黑体 Heavy" panose="020B0A00000000000000" charset="-122"/>
              </a:rPr>
              <a:t>媒体大脑</a:t>
            </a:r>
            <a:r>
              <a:rPr lang="en-US" altLang="zh-CN" sz="1400">
                <a:solidFill>
                  <a:srgbClr val="404040"/>
                </a:solidFill>
                <a:uFillTx/>
                <a:latin typeface="微软雅黑" panose="020B0503020204020204" charset="-122"/>
                <a:ea typeface="微软雅黑" panose="020B0503020204020204" charset="-122"/>
                <a:cs typeface="微软雅黑" panose="020B0503020204020204" charset="-122"/>
                <a:sym typeface="思源黑体 Heavy" panose="020B0A00000000000000" charset="-122"/>
              </a:rPr>
              <a:t>”</a:t>
            </a:r>
            <a:r>
              <a:rPr lang="zh-CN" altLang="en-US" sz="1400">
                <a:solidFill>
                  <a:srgbClr val="404040"/>
                </a:solidFill>
                <a:uFillTx/>
                <a:latin typeface="微软雅黑" panose="020B0503020204020204" charset="-122"/>
                <a:ea typeface="微软雅黑" panose="020B0503020204020204" charset="-122"/>
                <a:cs typeface="微软雅黑" panose="020B0503020204020204" charset="-122"/>
                <a:sym typeface="思源黑体 Heavy" panose="020B0A00000000000000" charset="-122"/>
              </a:rPr>
              <a:t>想陪你聊聊</a:t>
            </a:r>
            <a:r>
              <a:rPr lang="en-US" altLang="zh-CN" sz="1400">
                <a:solidFill>
                  <a:srgbClr val="404040"/>
                </a:solidFill>
                <a:uFillTx/>
                <a:latin typeface="微软雅黑" panose="020B0503020204020204" charset="-122"/>
                <a:ea typeface="微软雅黑" panose="020B0503020204020204" charset="-122"/>
                <a:cs typeface="微软雅黑" panose="020B0503020204020204" charset="-122"/>
                <a:sym typeface="思源黑体 Heavy" panose="020B0A00000000000000" charset="-122"/>
              </a:rPr>
              <a:t>“</a:t>
            </a:r>
            <a:r>
              <a:rPr lang="zh-CN" altLang="en-US" sz="1400">
                <a:solidFill>
                  <a:srgbClr val="404040"/>
                </a:solidFill>
                <a:uFillTx/>
                <a:latin typeface="微软雅黑" panose="020B0503020204020204" charset="-122"/>
                <a:ea typeface="微软雅黑" panose="020B0503020204020204" charset="-122"/>
                <a:cs typeface="微软雅黑" panose="020B0503020204020204" charset="-122"/>
                <a:sym typeface="思源黑体 Heavy" panose="020B0A00000000000000" charset="-122"/>
              </a:rPr>
              <a:t>两高</a:t>
            </a:r>
            <a:r>
              <a:rPr lang="en-US" altLang="zh-CN" sz="1400">
                <a:solidFill>
                  <a:srgbClr val="404040"/>
                </a:solidFill>
                <a:uFillTx/>
                <a:latin typeface="微软雅黑" panose="020B0503020204020204" charset="-122"/>
                <a:ea typeface="微软雅黑" panose="020B0503020204020204" charset="-122"/>
                <a:cs typeface="微软雅黑" panose="020B0503020204020204" charset="-122"/>
                <a:sym typeface="思源黑体 Heavy" panose="020B0A00000000000000" charset="-122"/>
              </a:rPr>
              <a:t>”</a:t>
            </a:r>
            <a:r>
              <a:rPr lang="zh-CN" altLang="en-US" sz="1400">
                <a:solidFill>
                  <a:srgbClr val="404040"/>
                </a:solidFill>
                <a:uFillTx/>
                <a:latin typeface="微软雅黑" panose="020B0503020204020204" charset="-122"/>
                <a:ea typeface="微软雅黑" panose="020B0503020204020204" charset="-122"/>
                <a:cs typeface="微软雅黑" panose="020B0503020204020204" charset="-122"/>
                <a:sym typeface="思源黑体 Heavy" panose="020B0A00000000000000" charset="-122"/>
              </a:rPr>
              <a:t>这五年》节选</a:t>
            </a:r>
            <a:endParaRPr lang="zh-CN" altLang="en-US" sz="1400">
              <a:solidFill>
                <a:srgbClr val="404040"/>
              </a:solidFill>
              <a:uFillTx/>
              <a:latin typeface="微软雅黑" panose="020B0503020204020204" charset="-122"/>
              <a:ea typeface="微软雅黑" panose="020B0503020204020204" charset="-122"/>
              <a:cs typeface="微软雅黑" panose="020B0503020204020204" charset="-122"/>
              <a:sym typeface="思源黑体 Heavy" panose="020B0A00000000000000" charset="-122"/>
            </a:endParaRPr>
          </a:p>
        </p:txBody>
      </p:sp>
      <p:pic>
        <p:nvPicPr>
          <p:cNvPr id="8" name="图片 7" descr="图片3"/>
          <p:cNvPicPr>
            <a:picLocks noChangeAspect="1"/>
          </p:cNvPicPr>
          <p:nvPr/>
        </p:nvPicPr>
        <p:blipFill>
          <a:blip r:embed="rId3"/>
          <a:stretch>
            <a:fillRect/>
          </a:stretch>
        </p:blipFill>
        <p:spPr>
          <a:xfrm>
            <a:off x="3751580" y="3274060"/>
            <a:ext cx="4688840" cy="268033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399" advTm="5000"/>
    </mc:Choice>
    <mc:Fallback>
      <p:transition spd="slow" advTm="5000"/>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11811000" y="6108526"/>
            <a:ext cx="381000" cy="190674"/>
          </a:xfrm>
          <a:prstGeom prst="rect">
            <a:avLst/>
          </a:prstGeom>
          <a:solidFill>
            <a:srgbClr val="027F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思源黑体 CN Bold" panose="020B0800000000000000" pitchFamily="34" charset="-122"/>
              <a:ea typeface="思源黑体 CN Bold" panose="020B0800000000000000" pitchFamily="34" charset="-122"/>
            </a:endParaRPr>
          </a:p>
        </p:txBody>
      </p:sp>
      <p:cxnSp>
        <p:nvCxnSpPr>
          <p:cNvPr id="7" name="直接连接符 6"/>
          <p:cNvCxnSpPr/>
          <p:nvPr/>
        </p:nvCxnSpPr>
        <p:spPr>
          <a:xfrm>
            <a:off x="316865" y="984250"/>
            <a:ext cx="684149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nvGrpSpPr>
          <p:cNvPr id="9" name="组合 8"/>
          <p:cNvGrpSpPr/>
          <p:nvPr/>
        </p:nvGrpSpPr>
        <p:grpSpPr>
          <a:xfrm>
            <a:off x="485910" y="1375216"/>
            <a:ext cx="10934565" cy="1747699"/>
            <a:chOff x="797" y="2198"/>
            <a:chExt cx="17220" cy="2752"/>
          </a:xfrm>
        </p:grpSpPr>
        <p:sp>
          <p:nvSpPr>
            <p:cNvPr id="4" name="矩形 3"/>
            <p:cNvSpPr/>
            <p:nvPr>
              <p:custDataLst>
                <p:tags r:id="rId1"/>
              </p:custDataLst>
            </p:nvPr>
          </p:nvSpPr>
          <p:spPr>
            <a:xfrm>
              <a:off x="2433" y="2887"/>
              <a:ext cx="15584" cy="2063"/>
            </a:xfrm>
            <a:prstGeom prst="rect">
              <a:avLst/>
            </a:prstGeom>
            <a:noFill/>
          </p:spPr>
          <p:txBody>
            <a:bodyPr wrap="square" lIns="0" tIns="0" rIns="0" bIns="0" rtlCol="0">
              <a:noAutofit/>
            </a:bodyPr>
            <a:p>
              <a:pPr algn="just">
                <a:lnSpc>
                  <a:spcPct val="200000"/>
                </a:lnSpc>
                <a:spcBef>
                  <a:spcPct val="0"/>
                </a:spcBef>
                <a:spcAft>
                  <a:spcPct val="0"/>
                </a:spcAft>
              </a:pPr>
              <a:r>
                <a:rPr kumimoji="1" lang="zh-CN" altLang="en-US" sz="2000" dirty="0">
                  <a:solidFill>
                    <a:schemeClr val="tx1">
                      <a:lumMod val="85000"/>
                      <a:lumOff val="15000"/>
                    </a:schemeClr>
                  </a:solidFill>
                  <a:latin typeface="微软雅黑" panose="020B0503020204020204" charset="-122"/>
                  <a:ea typeface="微软雅黑" panose="020B0503020204020204" charset="-122"/>
                  <a:cs typeface="+mn-ea"/>
                  <a:sym typeface="+mn-ea"/>
                </a:rPr>
                <a:t>数据新闻依托对海量数据的迅速收集、整合和处理，可以促使公众对突发事件做出全面、正确和深刻的理解，进而减少相关信息的不确定性对社会大众可能造成的不良影响。</a:t>
              </a:r>
              <a:endParaRPr kumimoji="1" lang="zh-CN" altLang="en-US" sz="2000" dirty="0">
                <a:solidFill>
                  <a:schemeClr val="tx1">
                    <a:lumMod val="85000"/>
                    <a:lumOff val="15000"/>
                  </a:schemeClr>
                </a:solidFill>
                <a:latin typeface="微软雅黑" panose="020B0503020204020204" charset="-122"/>
                <a:ea typeface="微软雅黑" panose="020B0503020204020204" charset="-122"/>
                <a:cs typeface="+mn-ea"/>
                <a:sym typeface="+mn-ea"/>
              </a:endParaRPr>
            </a:p>
          </p:txBody>
        </p:sp>
        <p:sp>
          <p:nvSpPr>
            <p:cNvPr id="5" name="矩形 4"/>
            <p:cNvSpPr/>
            <p:nvPr>
              <p:custDataLst>
                <p:tags r:id="rId2"/>
              </p:custDataLst>
            </p:nvPr>
          </p:nvSpPr>
          <p:spPr>
            <a:xfrm>
              <a:off x="797" y="2198"/>
              <a:ext cx="16659" cy="614"/>
            </a:xfrm>
            <a:prstGeom prst="rect">
              <a:avLst/>
            </a:prstGeom>
            <a:noFill/>
          </p:spPr>
          <p:txBody>
            <a:bodyPr wrap="square" lIns="0" tIns="0" rIns="0" bIns="0" rtlCol="0" anchor="b" anchorCtr="0">
              <a:noAutofit/>
            </a:bodyPr>
            <a:p>
              <a:pPr marL="342900" indent="-342900" algn="ctr">
                <a:spcBef>
                  <a:spcPct val="0"/>
                </a:spcBef>
                <a:spcAft>
                  <a:spcPct val="0"/>
                </a:spcAft>
                <a:buFont typeface="Wingdings" panose="05000000000000000000" charset="0"/>
                <a:buChar char="l"/>
              </a:pPr>
              <a:r>
                <a:rPr lang="zh-CN" altLang="en-US" sz="2200" b="1">
                  <a:solidFill>
                    <a:schemeClr val="accent1"/>
                  </a:solidFill>
                  <a:latin typeface="微软雅黑" panose="020B0503020204020204" charset="-122"/>
                  <a:ea typeface="微软雅黑" panose="020B0503020204020204" charset="-122"/>
                  <a:cs typeface="+mn-ea"/>
                  <a:sym typeface="+mn-ea"/>
                </a:rPr>
                <a:t>在突发性事件中发挥重要的社会作用，维护社会稳定，营造健康的舆论环境</a:t>
              </a:r>
              <a:endParaRPr lang="zh-CN" altLang="en-US" sz="2200" b="1">
                <a:solidFill>
                  <a:schemeClr val="accent1"/>
                </a:solidFill>
                <a:latin typeface="微软雅黑" panose="020B0503020204020204" charset="-122"/>
                <a:ea typeface="微软雅黑" panose="020B0503020204020204" charset="-122"/>
                <a:cs typeface="+mn-ea"/>
                <a:sym typeface="+mn-ea"/>
              </a:endParaRPr>
            </a:p>
          </p:txBody>
        </p:sp>
      </p:grpSp>
      <p:grpSp>
        <p:nvGrpSpPr>
          <p:cNvPr id="10" name="组合 9"/>
          <p:cNvGrpSpPr/>
          <p:nvPr/>
        </p:nvGrpSpPr>
        <p:grpSpPr>
          <a:xfrm>
            <a:off x="298450" y="240665"/>
            <a:ext cx="7024370" cy="743555"/>
            <a:chOff x="273050" y="421670"/>
            <a:chExt cx="2438400" cy="743555"/>
          </a:xfrm>
        </p:grpSpPr>
        <p:sp>
          <p:nvSpPr>
            <p:cNvPr id="17" name="文本框 16"/>
            <p:cNvSpPr txBox="1"/>
            <p:nvPr/>
          </p:nvSpPr>
          <p:spPr>
            <a:xfrm>
              <a:off x="273050" y="421670"/>
              <a:ext cx="2438400" cy="706755"/>
            </a:xfrm>
            <a:prstGeom prst="rect">
              <a:avLst/>
            </a:prstGeom>
            <a:noFill/>
          </p:spPr>
          <p:txBody>
            <a:bodyPr wrap="square" rtlCol="0">
              <a:spAutoFit/>
            </a:bodyPr>
            <a:p>
              <a:r>
                <a:rPr lang="en-US" altLang="zh-CN" sz="4000" dirty="0">
                  <a:solidFill>
                    <a:srgbClr val="027FFD"/>
                  </a:solidFill>
                  <a:latin typeface="汉仪力量黑简" panose="00020600040101010101" charset="-122"/>
                  <a:ea typeface="汉仪力量黑简" panose="00020600040101010101" charset="-122"/>
                  <a:cs typeface="汉仪力量黑简" panose="00020600040101010101" charset="-122"/>
                  <a:sym typeface="汉仪力量黑简" panose="00020600040101010101" charset="-122"/>
                </a:rPr>
                <a:t>08 </a:t>
              </a:r>
              <a:r>
                <a:rPr lang="zh-CN" altLang="en-US" sz="4000" dirty="0">
                  <a:solidFill>
                    <a:srgbClr val="027FFD"/>
                  </a:solidFill>
                  <a:latin typeface="汉仪力量黑简" panose="00020600040101010101" charset="-122"/>
                  <a:ea typeface="汉仪力量黑简" panose="00020600040101010101" charset="-122"/>
                  <a:cs typeface="汉仪力量黑简" panose="00020600040101010101" charset="-122"/>
                  <a:sym typeface="汉仪力量黑简" panose="00020600040101010101" charset="-122"/>
                </a:rPr>
                <a:t>数据新闻的未来</a:t>
              </a:r>
              <a:endParaRPr lang="zh-CN" altLang="en-US" sz="4000" dirty="0">
                <a:solidFill>
                  <a:srgbClr val="027FFD"/>
                </a:solidFill>
                <a:latin typeface="汉仪力量黑简" panose="00020600040101010101" charset="-122"/>
                <a:ea typeface="汉仪力量黑简" panose="00020600040101010101" charset="-122"/>
                <a:cs typeface="汉仪力量黑简" panose="00020600040101010101" charset="-122"/>
                <a:sym typeface="汉仪力量黑简" panose="00020600040101010101" charset="-122"/>
              </a:endParaRPr>
            </a:p>
          </p:txBody>
        </p:sp>
        <p:cxnSp>
          <p:nvCxnSpPr>
            <p:cNvPr id="22" name="直接连接符 21"/>
            <p:cNvCxnSpPr/>
            <p:nvPr/>
          </p:nvCxnSpPr>
          <p:spPr>
            <a:xfrm>
              <a:off x="279400" y="1165225"/>
              <a:ext cx="237490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sp>
        <p:nvSpPr>
          <p:cNvPr id="13" name="文本框 12"/>
          <p:cNvSpPr txBox="1"/>
          <p:nvPr/>
        </p:nvSpPr>
        <p:spPr>
          <a:xfrm>
            <a:off x="3382645" y="5428615"/>
            <a:ext cx="5426710" cy="1098550"/>
          </a:xfrm>
          <a:prstGeom prst="rect">
            <a:avLst/>
          </a:prstGeom>
        </p:spPr>
        <p:txBody>
          <a:bodyPr wrap="square" lIns="0" tIns="0" rIns="0" bIns="0" rtlCol="0" anchor="t">
            <a:spAutoFit/>
          </a:bodyPr>
          <a:p>
            <a:pPr marL="0" lvl="1" indent="0" algn="ctr">
              <a:lnSpc>
                <a:spcPts val="8570"/>
              </a:lnSpc>
              <a:spcBef>
                <a:spcPct val="0"/>
              </a:spcBef>
            </a:pPr>
            <a:r>
              <a:rPr lang="zh-CN" altLang="en-US" sz="1400">
                <a:solidFill>
                  <a:srgbClr val="404040"/>
                </a:solidFill>
                <a:uFillTx/>
                <a:latin typeface="微软雅黑" panose="020B0503020204020204" charset="-122"/>
                <a:ea typeface="微软雅黑" panose="020B0503020204020204" charset="-122"/>
                <a:cs typeface="微软雅黑" panose="020B0503020204020204" charset="-122"/>
                <a:sym typeface="思源黑体 Heavy" panose="020B0A00000000000000" charset="-122"/>
              </a:rPr>
              <a:t>《</a:t>
            </a:r>
            <a:r>
              <a:rPr lang="en-US" altLang="zh-CN" sz="1400">
                <a:solidFill>
                  <a:srgbClr val="404040"/>
                </a:solidFill>
                <a:uFillTx/>
                <a:latin typeface="微软雅黑" panose="020B0503020204020204" charset="-122"/>
                <a:ea typeface="微软雅黑" panose="020B0503020204020204" charset="-122"/>
                <a:cs typeface="微软雅黑" panose="020B0503020204020204" charset="-122"/>
                <a:sym typeface="思源黑体 Heavy" panose="020B0A00000000000000" charset="-122"/>
              </a:rPr>
              <a:t>5</a:t>
            </a:r>
            <a:r>
              <a:rPr lang="zh-CN" altLang="en-US" sz="1400">
                <a:solidFill>
                  <a:srgbClr val="404040"/>
                </a:solidFill>
                <a:uFillTx/>
                <a:latin typeface="微软雅黑" panose="020B0503020204020204" charset="-122"/>
                <a:ea typeface="微软雅黑" panose="020B0503020204020204" charset="-122"/>
                <a:cs typeface="微软雅黑" panose="020B0503020204020204" charset="-122"/>
                <a:sym typeface="思源黑体 Heavy" panose="020B0A00000000000000" charset="-122"/>
              </a:rPr>
              <a:t>组数据看甘肃积石山地震，为何致上百人遇难？》节选</a:t>
            </a:r>
            <a:endParaRPr lang="zh-CN" altLang="en-US" sz="1400">
              <a:solidFill>
                <a:srgbClr val="404040"/>
              </a:solidFill>
              <a:uFillTx/>
              <a:latin typeface="微软雅黑" panose="020B0503020204020204" charset="-122"/>
              <a:ea typeface="微软雅黑" panose="020B0503020204020204" charset="-122"/>
              <a:cs typeface="微软雅黑" panose="020B0503020204020204" charset="-122"/>
              <a:sym typeface="思源黑体 Heavy" panose="020B0A00000000000000" charset="-122"/>
            </a:endParaRPr>
          </a:p>
        </p:txBody>
      </p:sp>
      <p:pic>
        <p:nvPicPr>
          <p:cNvPr id="2" name="图片 1" descr="图片4"/>
          <p:cNvPicPr>
            <a:picLocks noChangeAspect="1"/>
          </p:cNvPicPr>
          <p:nvPr/>
        </p:nvPicPr>
        <p:blipFill>
          <a:blip r:embed="rId3"/>
          <a:stretch>
            <a:fillRect/>
          </a:stretch>
        </p:blipFill>
        <p:spPr>
          <a:xfrm>
            <a:off x="3132455" y="3170555"/>
            <a:ext cx="2778760" cy="2825115"/>
          </a:xfrm>
          <a:prstGeom prst="rect">
            <a:avLst/>
          </a:prstGeom>
        </p:spPr>
      </p:pic>
      <p:pic>
        <p:nvPicPr>
          <p:cNvPr id="3" name="图片 2" descr="图片5"/>
          <p:cNvPicPr>
            <a:picLocks noChangeAspect="1"/>
          </p:cNvPicPr>
          <p:nvPr/>
        </p:nvPicPr>
        <p:blipFill>
          <a:blip r:embed="rId4"/>
          <a:stretch>
            <a:fillRect/>
          </a:stretch>
        </p:blipFill>
        <p:spPr>
          <a:xfrm>
            <a:off x="6169660" y="3170555"/>
            <a:ext cx="2811145" cy="282384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399" advTm="5000"/>
    </mc:Choice>
    <mc:Fallback>
      <p:transition spd="slow" advTm="5000"/>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11811000" y="6108526"/>
            <a:ext cx="381000" cy="190674"/>
          </a:xfrm>
          <a:prstGeom prst="rect">
            <a:avLst/>
          </a:prstGeom>
          <a:solidFill>
            <a:srgbClr val="027F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思源黑体 CN Bold" panose="020B0800000000000000" pitchFamily="34" charset="-122"/>
              <a:ea typeface="思源黑体 CN Bold" panose="020B0800000000000000" pitchFamily="34" charset="-122"/>
            </a:endParaRPr>
          </a:p>
        </p:txBody>
      </p:sp>
      <p:cxnSp>
        <p:nvCxnSpPr>
          <p:cNvPr id="7" name="直接连接符 6"/>
          <p:cNvCxnSpPr/>
          <p:nvPr/>
        </p:nvCxnSpPr>
        <p:spPr>
          <a:xfrm>
            <a:off x="316865" y="984250"/>
            <a:ext cx="684149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nvGrpSpPr>
          <p:cNvPr id="9" name="组合 8"/>
          <p:cNvGrpSpPr/>
          <p:nvPr/>
        </p:nvGrpSpPr>
        <p:grpSpPr>
          <a:xfrm>
            <a:off x="317003" y="1375216"/>
            <a:ext cx="11103472" cy="2997507"/>
            <a:chOff x="531" y="2198"/>
            <a:chExt cx="17486" cy="4720"/>
          </a:xfrm>
        </p:grpSpPr>
        <p:sp>
          <p:nvSpPr>
            <p:cNvPr id="4" name="矩形 3"/>
            <p:cNvSpPr/>
            <p:nvPr>
              <p:custDataLst>
                <p:tags r:id="rId1"/>
              </p:custDataLst>
            </p:nvPr>
          </p:nvSpPr>
          <p:spPr>
            <a:xfrm>
              <a:off x="10537" y="2887"/>
              <a:ext cx="7480" cy="4031"/>
            </a:xfrm>
            <a:prstGeom prst="rect">
              <a:avLst/>
            </a:prstGeom>
            <a:noFill/>
          </p:spPr>
          <p:txBody>
            <a:bodyPr wrap="square" lIns="0" tIns="0" rIns="0" bIns="0" rtlCol="0">
              <a:noAutofit/>
            </a:bodyPr>
            <a:p>
              <a:pPr algn="just">
                <a:lnSpc>
                  <a:spcPct val="200000"/>
                </a:lnSpc>
                <a:spcBef>
                  <a:spcPct val="0"/>
                </a:spcBef>
                <a:spcAft>
                  <a:spcPct val="0"/>
                </a:spcAft>
              </a:pPr>
              <a:r>
                <a:rPr kumimoji="1" lang="zh-CN" altLang="en-US" sz="2000" dirty="0">
                  <a:solidFill>
                    <a:schemeClr val="tx1">
                      <a:lumMod val="85000"/>
                      <a:lumOff val="15000"/>
                    </a:schemeClr>
                  </a:solidFill>
                  <a:latin typeface="微软雅黑" panose="020B0503020204020204" charset="-122"/>
                  <a:ea typeface="微软雅黑" panose="020B0503020204020204" charset="-122"/>
                  <a:cs typeface="+mn-ea"/>
                  <a:sym typeface="+mn-ea"/>
                </a:rPr>
                <a:t>新闻传媒行业的发展和改革也推动着科技的进一步创新，使二者之间形成了互相助力、互相促进的良性循环关系。数据新闻的创新可以促进跨学科和多领域知识建设，推动不同学科之间的交流与合作，汇聚多个领域的学科优势，共同开发新理论、新技术，完善整个社会的知识体系。</a:t>
              </a:r>
              <a:endParaRPr kumimoji="1" lang="zh-CN" altLang="en-US" sz="2000" dirty="0">
                <a:solidFill>
                  <a:schemeClr val="tx1">
                    <a:lumMod val="85000"/>
                    <a:lumOff val="15000"/>
                  </a:schemeClr>
                </a:solidFill>
                <a:latin typeface="微软雅黑" panose="020B0503020204020204" charset="-122"/>
                <a:ea typeface="微软雅黑" panose="020B0503020204020204" charset="-122"/>
                <a:cs typeface="+mn-ea"/>
                <a:sym typeface="+mn-ea"/>
              </a:endParaRPr>
            </a:p>
          </p:txBody>
        </p:sp>
        <p:sp>
          <p:nvSpPr>
            <p:cNvPr id="5" name="矩形 4"/>
            <p:cNvSpPr/>
            <p:nvPr>
              <p:custDataLst>
                <p:tags r:id="rId2"/>
              </p:custDataLst>
            </p:nvPr>
          </p:nvSpPr>
          <p:spPr>
            <a:xfrm>
              <a:off x="531" y="2198"/>
              <a:ext cx="15092" cy="614"/>
            </a:xfrm>
            <a:prstGeom prst="rect">
              <a:avLst/>
            </a:prstGeom>
            <a:noFill/>
          </p:spPr>
          <p:txBody>
            <a:bodyPr wrap="square" lIns="0" tIns="0" rIns="0" bIns="0" rtlCol="0" anchor="b" anchorCtr="0">
              <a:noAutofit/>
            </a:bodyPr>
            <a:p>
              <a:pPr marL="342900" indent="-342900" algn="ctr">
                <a:spcBef>
                  <a:spcPct val="0"/>
                </a:spcBef>
                <a:spcAft>
                  <a:spcPct val="0"/>
                </a:spcAft>
                <a:buFont typeface="Wingdings" panose="05000000000000000000" charset="0"/>
                <a:buChar char="l"/>
              </a:pPr>
              <a:r>
                <a:rPr lang="zh-CN" altLang="en-US" sz="2200" b="1">
                  <a:solidFill>
                    <a:schemeClr val="accent1"/>
                  </a:solidFill>
                  <a:latin typeface="微软雅黑" panose="020B0503020204020204" charset="-122"/>
                  <a:ea typeface="微软雅黑" panose="020B0503020204020204" charset="-122"/>
                  <a:cs typeface="+mn-ea"/>
                  <a:sym typeface="+mn-ea"/>
                </a:rPr>
                <a:t>推动高新科技的创新和应用，促进科技成果转化和跨学科合作建设</a:t>
              </a:r>
              <a:endParaRPr lang="zh-CN" altLang="en-US" sz="2200" b="1">
                <a:solidFill>
                  <a:schemeClr val="accent1"/>
                </a:solidFill>
                <a:latin typeface="微软雅黑" panose="020B0503020204020204" charset="-122"/>
                <a:ea typeface="微软雅黑" panose="020B0503020204020204" charset="-122"/>
                <a:cs typeface="+mn-ea"/>
                <a:sym typeface="+mn-ea"/>
              </a:endParaRPr>
            </a:p>
          </p:txBody>
        </p:sp>
      </p:grpSp>
      <p:grpSp>
        <p:nvGrpSpPr>
          <p:cNvPr id="10" name="组合 9"/>
          <p:cNvGrpSpPr/>
          <p:nvPr/>
        </p:nvGrpSpPr>
        <p:grpSpPr>
          <a:xfrm>
            <a:off x="298450" y="240665"/>
            <a:ext cx="7024370" cy="743555"/>
            <a:chOff x="273050" y="421670"/>
            <a:chExt cx="2438400" cy="743555"/>
          </a:xfrm>
        </p:grpSpPr>
        <p:sp>
          <p:nvSpPr>
            <p:cNvPr id="17" name="文本框 16"/>
            <p:cNvSpPr txBox="1"/>
            <p:nvPr/>
          </p:nvSpPr>
          <p:spPr>
            <a:xfrm>
              <a:off x="273050" y="421670"/>
              <a:ext cx="2438400" cy="706755"/>
            </a:xfrm>
            <a:prstGeom prst="rect">
              <a:avLst/>
            </a:prstGeom>
            <a:noFill/>
          </p:spPr>
          <p:txBody>
            <a:bodyPr wrap="square" rtlCol="0">
              <a:spAutoFit/>
            </a:bodyPr>
            <a:p>
              <a:r>
                <a:rPr lang="en-US" altLang="zh-CN" sz="4000" dirty="0">
                  <a:solidFill>
                    <a:srgbClr val="027FFD"/>
                  </a:solidFill>
                  <a:latin typeface="汉仪力量黑简" panose="00020600040101010101" charset="-122"/>
                  <a:ea typeface="汉仪力量黑简" panose="00020600040101010101" charset="-122"/>
                  <a:cs typeface="汉仪力量黑简" panose="00020600040101010101" charset="-122"/>
                  <a:sym typeface="汉仪力量黑简" panose="00020600040101010101" charset="-122"/>
                </a:rPr>
                <a:t>08 </a:t>
              </a:r>
              <a:r>
                <a:rPr lang="zh-CN" altLang="en-US" sz="4000" dirty="0">
                  <a:solidFill>
                    <a:srgbClr val="027FFD"/>
                  </a:solidFill>
                  <a:latin typeface="汉仪力量黑简" panose="00020600040101010101" charset="-122"/>
                  <a:ea typeface="汉仪力量黑简" panose="00020600040101010101" charset="-122"/>
                  <a:cs typeface="汉仪力量黑简" panose="00020600040101010101" charset="-122"/>
                  <a:sym typeface="汉仪力量黑简" panose="00020600040101010101" charset="-122"/>
                </a:rPr>
                <a:t>数据新闻的未来</a:t>
              </a:r>
              <a:endParaRPr lang="zh-CN" altLang="en-US" sz="4000" dirty="0">
                <a:solidFill>
                  <a:srgbClr val="027FFD"/>
                </a:solidFill>
                <a:latin typeface="汉仪力量黑简" panose="00020600040101010101" charset="-122"/>
                <a:ea typeface="汉仪力量黑简" panose="00020600040101010101" charset="-122"/>
                <a:cs typeface="汉仪力量黑简" panose="00020600040101010101" charset="-122"/>
                <a:sym typeface="汉仪力量黑简" panose="00020600040101010101" charset="-122"/>
              </a:endParaRPr>
            </a:p>
          </p:txBody>
        </p:sp>
        <p:cxnSp>
          <p:nvCxnSpPr>
            <p:cNvPr id="22" name="直接连接符 21"/>
            <p:cNvCxnSpPr/>
            <p:nvPr/>
          </p:nvCxnSpPr>
          <p:spPr>
            <a:xfrm>
              <a:off x="279400" y="1165225"/>
              <a:ext cx="237490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sp>
        <p:nvSpPr>
          <p:cNvPr id="2" name="Freeform 4"/>
          <p:cNvSpPr/>
          <p:nvPr/>
        </p:nvSpPr>
        <p:spPr>
          <a:xfrm>
            <a:off x="1083945" y="2156460"/>
            <a:ext cx="4893310" cy="3708400"/>
          </a:xfrm>
          <a:custGeom>
            <a:avLst/>
            <a:gdLst/>
            <a:ahLst/>
            <a:cxnLst/>
            <a:rect l="l" t="t" r="r" b="b"/>
            <a:pathLst>
              <a:path w="5551164" h="4114800">
                <a:moveTo>
                  <a:pt x="0" y="0"/>
                </a:moveTo>
                <a:lnTo>
                  <a:pt x="5551163" y="0"/>
                </a:lnTo>
                <a:lnTo>
                  <a:pt x="5551163"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Tree>
  </p:cSld>
  <p:clrMapOvr>
    <a:masterClrMapping/>
  </p:clrMapOvr>
  <mc:AlternateContent xmlns:mc="http://schemas.openxmlformats.org/markup-compatibility/2006">
    <mc:Choice xmlns:p14="http://schemas.microsoft.com/office/powerpoint/2010/main" Requires="p14">
      <p:transition spd="slow" p14:dur="1399" advTm="5000"/>
    </mc:Choice>
    <mc:Fallback>
      <p:transition spd="slow" advTm="5000"/>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11811000" y="6108526"/>
            <a:ext cx="381000" cy="190674"/>
          </a:xfrm>
          <a:prstGeom prst="rect">
            <a:avLst/>
          </a:prstGeom>
          <a:solidFill>
            <a:srgbClr val="027F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思源黑体 CN Bold" panose="020B0800000000000000" pitchFamily="34" charset="-122"/>
              <a:ea typeface="思源黑体 CN Bold" panose="020B0800000000000000" pitchFamily="34" charset="-122"/>
            </a:endParaRPr>
          </a:p>
        </p:txBody>
      </p:sp>
      <p:cxnSp>
        <p:nvCxnSpPr>
          <p:cNvPr id="7" name="直接连接符 6"/>
          <p:cNvCxnSpPr/>
          <p:nvPr/>
        </p:nvCxnSpPr>
        <p:spPr>
          <a:xfrm>
            <a:off x="316865" y="984250"/>
            <a:ext cx="684149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nvGrpSpPr>
          <p:cNvPr id="9" name="组合 8"/>
          <p:cNvGrpSpPr/>
          <p:nvPr/>
        </p:nvGrpSpPr>
        <p:grpSpPr>
          <a:xfrm>
            <a:off x="-336404" y="1375216"/>
            <a:ext cx="11756879" cy="2861603"/>
            <a:chOff x="-498" y="2198"/>
            <a:chExt cx="18515" cy="4506"/>
          </a:xfrm>
        </p:grpSpPr>
        <p:sp>
          <p:nvSpPr>
            <p:cNvPr id="4" name="矩形 3"/>
            <p:cNvSpPr/>
            <p:nvPr>
              <p:custDataLst>
                <p:tags r:id="rId1"/>
              </p:custDataLst>
            </p:nvPr>
          </p:nvSpPr>
          <p:spPr>
            <a:xfrm>
              <a:off x="2433" y="2887"/>
              <a:ext cx="15584" cy="3817"/>
            </a:xfrm>
            <a:prstGeom prst="rect">
              <a:avLst/>
            </a:prstGeom>
            <a:noFill/>
          </p:spPr>
          <p:txBody>
            <a:bodyPr wrap="square" lIns="0" tIns="0" rIns="0" bIns="0" rtlCol="0">
              <a:noAutofit/>
            </a:bodyPr>
            <a:p>
              <a:pPr algn="just">
                <a:lnSpc>
                  <a:spcPct val="170000"/>
                </a:lnSpc>
                <a:spcBef>
                  <a:spcPct val="0"/>
                </a:spcBef>
                <a:spcAft>
                  <a:spcPct val="0"/>
                </a:spcAft>
              </a:pPr>
              <a:r>
                <a:rPr kumimoji="1" lang="zh-CN" altLang="en-US" sz="2000" dirty="0">
                  <a:solidFill>
                    <a:schemeClr val="tx1">
                      <a:lumMod val="85000"/>
                      <a:lumOff val="15000"/>
                    </a:schemeClr>
                  </a:solidFill>
                  <a:latin typeface="微软雅黑" panose="020B0503020204020204" charset="-122"/>
                  <a:ea typeface="微软雅黑" panose="020B0503020204020204" charset="-122"/>
                  <a:cs typeface="+mn-ea"/>
                  <a:sym typeface="+mn-ea"/>
                </a:rPr>
                <a:t>数据新闻的创新价值还体现为我国新闻媒体机构国际竞争力的提高，在国际舞台上更全面、更客观地展示中国声音。一方面，数据新闻具有客观性，能够真实呈现中国形象；另一方面，其良好的视觉呈现效果可以增强作品的吸引力和互动性，促进国际理解和文化交流。</a:t>
              </a:r>
              <a:endParaRPr kumimoji="1" lang="zh-CN" altLang="en-US" sz="2000" dirty="0">
                <a:solidFill>
                  <a:schemeClr val="tx1">
                    <a:lumMod val="85000"/>
                    <a:lumOff val="15000"/>
                  </a:schemeClr>
                </a:solidFill>
                <a:latin typeface="微软雅黑" panose="020B0503020204020204" charset="-122"/>
                <a:ea typeface="微软雅黑" panose="020B0503020204020204" charset="-122"/>
                <a:cs typeface="+mn-ea"/>
                <a:sym typeface="+mn-ea"/>
              </a:endParaRPr>
            </a:p>
          </p:txBody>
        </p:sp>
        <p:sp>
          <p:nvSpPr>
            <p:cNvPr id="5" name="矩形 4"/>
            <p:cNvSpPr/>
            <p:nvPr>
              <p:custDataLst>
                <p:tags r:id="rId2"/>
              </p:custDataLst>
            </p:nvPr>
          </p:nvSpPr>
          <p:spPr>
            <a:xfrm>
              <a:off x="-498" y="2198"/>
              <a:ext cx="16659" cy="614"/>
            </a:xfrm>
            <a:prstGeom prst="rect">
              <a:avLst/>
            </a:prstGeom>
            <a:noFill/>
          </p:spPr>
          <p:txBody>
            <a:bodyPr wrap="square" lIns="0" tIns="0" rIns="0" bIns="0" rtlCol="0" anchor="b" anchorCtr="0">
              <a:noAutofit/>
            </a:bodyPr>
            <a:p>
              <a:pPr marL="342900" indent="-342900" algn="ctr">
                <a:spcBef>
                  <a:spcPct val="0"/>
                </a:spcBef>
                <a:spcAft>
                  <a:spcPct val="0"/>
                </a:spcAft>
                <a:buFont typeface="Wingdings" panose="05000000000000000000" charset="0"/>
                <a:buChar char="l"/>
              </a:pPr>
              <a:r>
                <a:rPr lang="zh-CN" altLang="en-US" sz="2200" b="1">
                  <a:solidFill>
                    <a:schemeClr val="accent1"/>
                  </a:solidFill>
                  <a:latin typeface="微软雅黑" panose="020B0503020204020204" charset="-122"/>
                  <a:ea typeface="微软雅黑" panose="020B0503020204020204" charset="-122"/>
                  <a:cs typeface="+mn-ea"/>
                  <a:sym typeface="+mn-ea"/>
                </a:rPr>
                <a:t>增强我国媒体产业的国际竞争力，助力构建对外传播话语系统</a:t>
              </a:r>
              <a:endParaRPr lang="zh-CN" altLang="en-US" sz="2200" b="1">
                <a:solidFill>
                  <a:schemeClr val="accent1"/>
                </a:solidFill>
                <a:latin typeface="微软雅黑" panose="020B0503020204020204" charset="-122"/>
                <a:ea typeface="微软雅黑" panose="020B0503020204020204" charset="-122"/>
                <a:cs typeface="+mn-ea"/>
                <a:sym typeface="+mn-ea"/>
              </a:endParaRPr>
            </a:p>
          </p:txBody>
        </p:sp>
      </p:grpSp>
      <p:grpSp>
        <p:nvGrpSpPr>
          <p:cNvPr id="10" name="组合 9"/>
          <p:cNvGrpSpPr/>
          <p:nvPr/>
        </p:nvGrpSpPr>
        <p:grpSpPr>
          <a:xfrm>
            <a:off x="298450" y="240665"/>
            <a:ext cx="7024370" cy="743555"/>
            <a:chOff x="273050" y="421670"/>
            <a:chExt cx="2438400" cy="743555"/>
          </a:xfrm>
        </p:grpSpPr>
        <p:sp>
          <p:nvSpPr>
            <p:cNvPr id="17" name="文本框 16"/>
            <p:cNvSpPr txBox="1"/>
            <p:nvPr/>
          </p:nvSpPr>
          <p:spPr>
            <a:xfrm>
              <a:off x="273050" y="421670"/>
              <a:ext cx="2438400" cy="706755"/>
            </a:xfrm>
            <a:prstGeom prst="rect">
              <a:avLst/>
            </a:prstGeom>
            <a:noFill/>
          </p:spPr>
          <p:txBody>
            <a:bodyPr wrap="square" rtlCol="0">
              <a:spAutoFit/>
            </a:bodyPr>
            <a:p>
              <a:r>
                <a:rPr lang="en-US" altLang="zh-CN" sz="4000" dirty="0">
                  <a:solidFill>
                    <a:srgbClr val="027FFD"/>
                  </a:solidFill>
                  <a:latin typeface="汉仪力量黑简" panose="00020600040101010101" charset="-122"/>
                  <a:ea typeface="汉仪力量黑简" panose="00020600040101010101" charset="-122"/>
                  <a:cs typeface="汉仪力量黑简" panose="00020600040101010101" charset="-122"/>
                  <a:sym typeface="汉仪力量黑简" panose="00020600040101010101" charset="-122"/>
                </a:rPr>
                <a:t>08 </a:t>
              </a:r>
              <a:r>
                <a:rPr lang="zh-CN" altLang="en-US" sz="4000" dirty="0">
                  <a:solidFill>
                    <a:srgbClr val="027FFD"/>
                  </a:solidFill>
                  <a:latin typeface="汉仪力量黑简" panose="00020600040101010101" charset="-122"/>
                  <a:ea typeface="汉仪力量黑简" panose="00020600040101010101" charset="-122"/>
                  <a:cs typeface="汉仪力量黑简" panose="00020600040101010101" charset="-122"/>
                  <a:sym typeface="汉仪力量黑简" panose="00020600040101010101" charset="-122"/>
                </a:rPr>
                <a:t>数据新闻的未来</a:t>
              </a:r>
              <a:endParaRPr lang="zh-CN" altLang="en-US" sz="4000" dirty="0">
                <a:solidFill>
                  <a:srgbClr val="027FFD"/>
                </a:solidFill>
                <a:latin typeface="汉仪力量黑简" panose="00020600040101010101" charset="-122"/>
                <a:ea typeface="汉仪力量黑简" panose="00020600040101010101" charset="-122"/>
                <a:cs typeface="汉仪力量黑简" panose="00020600040101010101" charset="-122"/>
                <a:sym typeface="汉仪力量黑简" panose="00020600040101010101" charset="-122"/>
              </a:endParaRPr>
            </a:p>
          </p:txBody>
        </p:sp>
        <p:cxnSp>
          <p:nvCxnSpPr>
            <p:cNvPr id="22" name="直接连接符 21"/>
            <p:cNvCxnSpPr/>
            <p:nvPr/>
          </p:nvCxnSpPr>
          <p:spPr>
            <a:xfrm>
              <a:off x="279400" y="1165225"/>
              <a:ext cx="237490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sp>
        <p:nvSpPr>
          <p:cNvPr id="13" name="文本框 12"/>
          <p:cNvSpPr txBox="1"/>
          <p:nvPr/>
        </p:nvSpPr>
        <p:spPr>
          <a:xfrm>
            <a:off x="3382645" y="5640705"/>
            <a:ext cx="5426710" cy="1098550"/>
          </a:xfrm>
          <a:prstGeom prst="rect">
            <a:avLst/>
          </a:prstGeom>
        </p:spPr>
        <p:txBody>
          <a:bodyPr wrap="square" lIns="0" tIns="0" rIns="0" bIns="0" rtlCol="0" anchor="t">
            <a:spAutoFit/>
          </a:bodyPr>
          <a:p>
            <a:pPr marL="0" lvl="1" indent="0" algn="ctr">
              <a:lnSpc>
                <a:spcPts val="8570"/>
              </a:lnSpc>
              <a:spcBef>
                <a:spcPct val="0"/>
              </a:spcBef>
            </a:pPr>
            <a:r>
              <a:rPr lang="zh-CN" altLang="en-US" sz="1400">
                <a:solidFill>
                  <a:srgbClr val="404040"/>
                </a:solidFill>
                <a:uFillTx/>
                <a:latin typeface="微软雅黑" panose="020B0503020204020204" charset="-122"/>
                <a:ea typeface="微软雅黑" panose="020B0503020204020204" charset="-122"/>
                <a:cs typeface="微软雅黑" panose="020B0503020204020204" charset="-122"/>
                <a:sym typeface="思源黑体 Heavy" panose="020B0A00000000000000" charset="-122"/>
              </a:rPr>
              <a:t>《数字里的现代化之路》节选</a:t>
            </a:r>
            <a:endParaRPr lang="zh-CN" altLang="en-US" sz="1400">
              <a:solidFill>
                <a:srgbClr val="404040"/>
              </a:solidFill>
              <a:uFillTx/>
              <a:latin typeface="微软雅黑" panose="020B0503020204020204" charset="-122"/>
              <a:ea typeface="微软雅黑" panose="020B0503020204020204" charset="-122"/>
              <a:cs typeface="微软雅黑" panose="020B0503020204020204" charset="-122"/>
              <a:sym typeface="思源黑体 Heavy" panose="020B0A00000000000000" charset="-122"/>
            </a:endParaRPr>
          </a:p>
        </p:txBody>
      </p:sp>
      <p:pic>
        <p:nvPicPr>
          <p:cNvPr id="2" name="图片 1" descr="图片6"/>
          <p:cNvPicPr>
            <a:picLocks noChangeAspect="1"/>
          </p:cNvPicPr>
          <p:nvPr/>
        </p:nvPicPr>
        <p:blipFill>
          <a:blip r:embed="rId3"/>
          <a:stretch>
            <a:fillRect/>
          </a:stretch>
        </p:blipFill>
        <p:spPr>
          <a:xfrm>
            <a:off x="3673475" y="3598545"/>
            <a:ext cx="4817110" cy="265938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399" advTm="5000"/>
    </mc:Choice>
    <mc:Fallback>
      <p:transition spd="slow" advTm="5000"/>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11811000" y="6108526"/>
            <a:ext cx="381000" cy="190674"/>
          </a:xfrm>
          <a:prstGeom prst="rect">
            <a:avLst/>
          </a:prstGeom>
          <a:solidFill>
            <a:srgbClr val="027F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微软雅黑" panose="020B0503020204020204" charset="-122"/>
              <a:ea typeface="微软雅黑" panose="020B0503020204020204" charset="-122"/>
            </a:endParaRPr>
          </a:p>
        </p:txBody>
      </p:sp>
      <p:sp>
        <p:nvSpPr>
          <p:cNvPr id="3" name="圆角矩形 2"/>
          <p:cNvSpPr/>
          <p:nvPr>
            <p:custDataLst>
              <p:tags r:id="rId1"/>
            </p:custDataLst>
          </p:nvPr>
        </p:nvSpPr>
        <p:spPr>
          <a:xfrm>
            <a:off x="1333500" y="1381760"/>
            <a:ext cx="10209530" cy="2311400"/>
          </a:xfrm>
          <a:prstGeom prst="roundRect">
            <a:avLst>
              <a:gd name="adj" fmla="val 50000"/>
            </a:avLst>
          </a:prstGeom>
          <a:solidFill>
            <a:schemeClr val="accent1">
              <a:lumMod val="20000"/>
              <a:lumOff val="8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algn="ctr"/>
            <a:endParaRPr lang="zh-CN" altLang="en-US" sz="1600">
              <a:solidFill>
                <a:schemeClr val="lt1"/>
              </a:solidFill>
              <a:latin typeface="微软雅黑" panose="020B0503020204020204" charset="-122"/>
              <a:ea typeface="微软雅黑" panose="020B0503020204020204" charset="-122"/>
              <a:sym typeface="+mn-ea"/>
            </a:endParaRPr>
          </a:p>
        </p:txBody>
      </p:sp>
      <p:sp>
        <p:nvSpPr>
          <p:cNvPr id="24" name="圆角矩形 23"/>
          <p:cNvSpPr/>
          <p:nvPr>
            <p:custDataLst>
              <p:tags r:id="rId2"/>
            </p:custDataLst>
          </p:nvPr>
        </p:nvSpPr>
        <p:spPr>
          <a:xfrm>
            <a:off x="661035" y="1965960"/>
            <a:ext cx="2497455" cy="1092200"/>
          </a:xfrm>
          <a:prstGeom prst="roundRect">
            <a:avLst>
              <a:gd name="adj" fmla="val 50000"/>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p>
            <a:pPr algn="ctr">
              <a:spcBef>
                <a:spcPct val="0"/>
              </a:spcBef>
              <a:spcAft>
                <a:spcPct val="0"/>
              </a:spcAft>
            </a:pPr>
            <a:r>
              <a:rPr lang="zh-CN" altLang="en-US" sz="2000" b="1" spc="500">
                <a:solidFill>
                  <a:schemeClr val="bg1"/>
                </a:solidFill>
                <a:uFillTx/>
                <a:latin typeface="微软雅黑" panose="020B0503020204020204" charset="-122"/>
                <a:ea typeface="微软雅黑" panose="020B0503020204020204" charset="-122"/>
                <a:cs typeface="微软雅黑" panose="020B0503020204020204" charset="-122"/>
                <a:sym typeface="+mn-ea"/>
              </a:rPr>
              <a:t>智能媒体技术的可供性</a:t>
            </a:r>
            <a:endParaRPr lang="zh-CN" altLang="en-US" sz="2000" b="1" spc="500">
              <a:solidFill>
                <a:schemeClr val="bg1"/>
              </a:solidFill>
              <a:uFillTx/>
              <a:latin typeface="微软雅黑" panose="020B0503020204020204" charset="-122"/>
              <a:ea typeface="微软雅黑" panose="020B0503020204020204" charset="-122"/>
              <a:cs typeface="微软雅黑" panose="020B0503020204020204" charset="-122"/>
              <a:sym typeface="+mn-ea"/>
            </a:endParaRPr>
          </a:p>
        </p:txBody>
      </p:sp>
      <p:sp>
        <p:nvSpPr>
          <p:cNvPr id="29" name="矩形 28"/>
          <p:cNvSpPr/>
          <p:nvPr>
            <p:custDataLst>
              <p:tags r:id="rId3"/>
            </p:custDataLst>
          </p:nvPr>
        </p:nvSpPr>
        <p:spPr>
          <a:xfrm>
            <a:off x="3406140" y="1844040"/>
            <a:ext cx="7597140" cy="1290955"/>
          </a:xfrm>
          <a:prstGeom prst="rect">
            <a:avLst/>
          </a:prstGeom>
          <a:noFill/>
        </p:spPr>
        <p:txBody>
          <a:bodyPr wrap="square" lIns="0" tIns="0" rIns="0" bIns="0" rtlCol="0" anchor="ctr" anchorCtr="0">
            <a:noAutofit/>
          </a:bodyPr>
          <a:p>
            <a:pPr algn="just">
              <a:lnSpc>
                <a:spcPct val="150000"/>
              </a:lnSpc>
              <a:spcBef>
                <a:spcPct val="0"/>
              </a:spcBef>
              <a:spcAft>
                <a:spcPct val="0"/>
              </a:spcAft>
            </a:pPr>
            <a:r>
              <a:rPr lang="zh-CN" altLang="en-US">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大数据分析、云计算、人工智能、深度学习、拓展现实等智能时代的技术产品的技术接入和应用创新对整个信息传播过程进行了深度重塑，使得新闻传媒领域朝着更加智能化、个性化和多元化的方向发展。</a:t>
            </a:r>
            <a:endParaRPr lang="zh-CN" altLang="en-US">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endParaRPr>
          </a:p>
        </p:txBody>
      </p:sp>
      <p:grpSp>
        <p:nvGrpSpPr>
          <p:cNvPr id="2" name="组合 1"/>
          <p:cNvGrpSpPr/>
          <p:nvPr/>
        </p:nvGrpSpPr>
        <p:grpSpPr>
          <a:xfrm>
            <a:off x="298450" y="240665"/>
            <a:ext cx="7024370" cy="743555"/>
            <a:chOff x="273050" y="421670"/>
            <a:chExt cx="2438400" cy="743555"/>
          </a:xfrm>
        </p:grpSpPr>
        <p:sp>
          <p:nvSpPr>
            <p:cNvPr id="4" name="文本框 3"/>
            <p:cNvSpPr txBox="1"/>
            <p:nvPr/>
          </p:nvSpPr>
          <p:spPr>
            <a:xfrm>
              <a:off x="273050" y="421670"/>
              <a:ext cx="2438400" cy="706755"/>
            </a:xfrm>
            <a:prstGeom prst="rect">
              <a:avLst/>
            </a:prstGeom>
            <a:noFill/>
          </p:spPr>
          <p:txBody>
            <a:bodyPr wrap="square" rtlCol="0">
              <a:spAutoFit/>
            </a:bodyPr>
            <a:lstStyle/>
            <a:p>
              <a:r>
                <a:rPr lang="en-US" altLang="zh-CN" sz="4000" dirty="0">
                  <a:solidFill>
                    <a:srgbClr val="027FFD"/>
                  </a:solidFill>
                  <a:latin typeface="汉仪力量黑简" panose="00020600040101010101" charset="-122"/>
                  <a:ea typeface="汉仪力量黑简" panose="00020600040101010101" charset="-122"/>
                  <a:cs typeface="汉仪力量黑简" panose="00020600040101010101" charset="-122"/>
                  <a:sym typeface="汉仪力量黑简" panose="00020600040101010101" charset="-122"/>
                </a:rPr>
                <a:t>08 </a:t>
              </a:r>
              <a:r>
                <a:rPr lang="zh-CN" altLang="en-US" sz="4000" dirty="0">
                  <a:solidFill>
                    <a:srgbClr val="027FFD"/>
                  </a:solidFill>
                  <a:latin typeface="汉仪力量黑简" panose="00020600040101010101" charset="-122"/>
                  <a:ea typeface="汉仪力量黑简" panose="00020600040101010101" charset="-122"/>
                  <a:cs typeface="汉仪力量黑简" panose="00020600040101010101" charset="-122"/>
                  <a:sym typeface="汉仪力量黑简" panose="00020600040101010101" charset="-122"/>
                </a:rPr>
                <a:t>数据新闻的未来</a:t>
              </a:r>
              <a:endParaRPr lang="zh-CN" altLang="en-US" sz="4000" dirty="0">
                <a:solidFill>
                  <a:srgbClr val="027FFD"/>
                </a:solidFill>
                <a:latin typeface="汉仪力量黑简" panose="00020600040101010101" charset="-122"/>
                <a:ea typeface="汉仪力量黑简" panose="00020600040101010101" charset="-122"/>
                <a:cs typeface="汉仪力量黑简" panose="00020600040101010101" charset="-122"/>
                <a:sym typeface="汉仪力量黑简" panose="00020600040101010101" charset="-122"/>
              </a:endParaRPr>
            </a:p>
          </p:txBody>
        </p:sp>
        <p:cxnSp>
          <p:nvCxnSpPr>
            <p:cNvPr id="5" name="直接连接符 4"/>
            <p:cNvCxnSpPr/>
            <p:nvPr/>
          </p:nvCxnSpPr>
          <p:spPr>
            <a:xfrm>
              <a:off x="279400" y="1165225"/>
              <a:ext cx="237490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sp>
        <p:nvSpPr>
          <p:cNvPr id="18" name="任意多边形: 形状 2"/>
          <p:cNvSpPr/>
          <p:nvPr>
            <p:custDataLst>
              <p:tags r:id="rId4"/>
            </p:custDataLst>
          </p:nvPr>
        </p:nvSpPr>
        <p:spPr>
          <a:xfrm flipV="1">
            <a:off x="0" y="4878067"/>
            <a:ext cx="12192000" cy="602367"/>
          </a:xfrm>
          <a:custGeom>
            <a:avLst/>
            <a:gdLst>
              <a:gd name="connsiteX0" fmla="*/ 0 w 19248"/>
              <a:gd name="connsiteY0" fmla="*/ 865 h 950"/>
              <a:gd name="connsiteX1" fmla="*/ 1438 w 19248"/>
              <a:gd name="connsiteY1" fmla="*/ 943 h 950"/>
              <a:gd name="connsiteX2" fmla="*/ 7493 w 19248"/>
              <a:gd name="connsiteY2" fmla="*/ 354 h 950"/>
              <a:gd name="connsiteX3" fmla="*/ 12353 w 19248"/>
              <a:gd name="connsiteY3" fmla="*/ 737 h 950"/>
              <a:gd name="connsiteX4" fmla="*/ 15481 w 19248"/>
              <a:gd name="connsiteY4" fmla="*/ 564 h 950"/>
              <a:gd name="connsiteX5" fmla="*/ 19248 w 19248"/>
              <a:gd name="connsiteY5" fmla="*/ 0 h 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248" h="951">
                <a:moveTo>
                  <a:pt x="0" y="865"/>
                </a:moveTo>
                <a:cubicBezTo>
                  <a:pt x="890" y="959"/>
                  <a:pt x="964" y="959"/>
                  <a:pt x="1438" y="943"/>
                </a:cubicBezTo>
                <a:cubicBezTo>
                  <a:pt x="2977" y="890"/>
                  <a:pt x="5646" y="406"/>
                  <a:pt x="7493" y="354"/>
                </a:cubicBezTo>
                <a:cubicBezTo>
                  <a:pt x="9340" y="302"/>
                  <a:pt x="11021" y="702"/>
                  <a:pt x="12353" y="737"/>
                </a:cubicBezTo>
                <a:cubicBezTo>
                  <a:pt x="13684" y="772"/>
                  <a:pt x="14348" y="706"/>
                  <a:pt x="15481" y="564"/>
                </a:cubicBezTo>
                <a:cubicBezTo>
                  <a:pt x="16615" y="422"/>
                  <a:pt x="17978" y="268"/>
                  <a:pt x="19248" y="0"/>
                </a:cubicBezTo>
              </a:path>
            </a:pathLst>
          </a:custGeom>
          <a:noFill/>
          <a:ln w="12700">
            <a:gradFill>
              <a:gsLst>
                <a:gs pos="0">
                  <a:schemeClr val="tx1">
                    <a:lumMod val="50000"/>
                    <a:lumOff val="50000"/>
                    <a:alpha val="20000"/>
                  </a:schemeClr>
                </a:gs>
                <a:gs pos="60000">
                  <a:schemeClr val="tx1">
                    <a:lumMod val="50000"/>
                    <a:lumOff val="50000"/>
                    <a:alpha val="60000"/>
                  </a:schemeClr>
                </a:gs>
                <a:gs pos="100000">
                  <a:schemeClr val="tx1">
                    <a:lumMod val="50000"/>
                    <a:lumOff val="50000"/>
                    <a:alpha val="20000"/>
                  </a:schemeClr>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b="0"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mn-cs"/>
            </a:endParaRPr>
          </a:p>
        </p:txBody>
      </p:sp>
      <p:sp>
        <p:nvSpPr>
          <p:cNvPr id="19" name="任意多边形: 形状 3"/>
          <p:cNvSpPr/>
          <p:nvPr>
            <p:custDataLst>
              <p:tags r:id="rId5"/>
            </p:custDataLst>
          </p:nvPr>
        </p:nvSpPr>
        <p:spPr>
          <a:xfrm rot="261585">
            <a:off x="52574" y="4270620"/>
            <a:ext cx="12072918" cy="1772299"/>
          </a:xfrm>
          <a:custGeom>
            <a:avLst/>
            <a:gdLst>
              <a:gd name="connsiteX0" fmla="*/ 0 w 19060"/>
              <a:gd name="connsiteY0" fmla="*/ 2798 h 2798"/>
              <a:gd name="connsiteX1" fmla="*/ 7398 w 19060"/>
              <a:gd name="connsiteY1" fmla="*/ 884 h 2798"/>
              <a:gd name="connsiteX2" fmla="*/ 12257 w 19060"/>
              <a:gd name="connsiteY2" fmla="*/ 1605 h 2798"/>
              <a:gd name="connsiteX3" fmla="*/ 15386 w 19060"/>
              <a:gd name="connsiteY3" fmla="*/ 1279 h 2798"/>
              <a:gd name="connsiteX4" fmla="*/ 19060 w 19060"/>
              <a:gd name="connsiteY4" fmla="*/ 0 h 2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0" h="2798">
                <a:moveTo>
                  <a:pt x="0" y="2798"/>
                </a:moveTo>
                <a:cubicBezTo>
                  <a:pt x="1517" y="2480"/>
                  <a:pt x="5561" y="1070"/>
                  <a:pt x="7398" y="884"/>
                </a:cubicBezTo>
                <a:cubicBezTo>
                  <a:pt x="9235" y="698"/>
                  <a:pt x="10926" y="1539"/>
                  <a:pt x="12257" y="1605"/>
                </a:cubicBezTo>
                <a:cubicBezTo>
                  <a:pt x="13589" y="1670"/>
                  <a:pt x="14252" y="1546"/>
                  <a:pt x="15386" y="1279"/>
                </a:cubicBezTo>
                <a:cubicBezTo>
                  <a:pt x="16520" y="1012"/>
                  <a:pt x="17790" y="506"/>
                  <a:pt x="19060" y="0"/>
                </a:cubicBezTo>
              </a:path>
            </a:pathLst>
          </a:custGeom>
          <a:noFill/>
          <a:ln w="31750">
            <a:gradFill>
              <a:gsLst>
                <a:gs pos="0">
                  <a:schemeClr val="accent1">
                    <a:lumMod val="20000"/>
                    <a:lumOff val="80000"/>
                    <a:alpha val="100000"/>
                  </a:schemeClr>
                </a:gs>
                <a:gs pos="53000">
                  <a:schemeClr val="accent1">
                    <a:lumMod val="60000"/>
                    <a:lumOff val="40000"/>
                    <a:alpha val="100000"/>
                  </a:schemeClr>
                </a:gs>
                <a:gs pos="100000">
                  <a:schemeClr val="accent1">
                    <a:lumMod val="20000"/>
                    <a:lumOff val="80000"/>
                    <a:alpha val="100000"/>
                  </a:schemeClr>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b="0"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mn-cs"/>
            </a:endParaRPr>
          </a:p>
        </p:txBody>
      </p:sp>
      <p:sp>
        <p:nvSpPr>
          <p:cNvPr id="21" name="矩形: 圆角 33"/>
          <p:cNvSpPr/>
          <p:nvPr>
            <p:custDataLst>
              <p:tags r:id="rId6"/>
            </p:custDataLst>
          </p:nvPr>
        </p:nvSpPr>
        <p:spPr>
          <a:xfrm>
            <a:off x="8118507" y="4486585"/>
            <a:ext cx="2571172" cy="383361"/>
          </a:xfrm>
          <a:prstGeom prst="roundRect">
            <a:avLst>
              <a:gd name="adj" fmla="val 50000"/>
            </a:avLst>
          </a:prstGeom>
          <a:noFill/>
          <a:ln>
            <a:noFill/>
          </a:ln>
          <a:effectLst/>
        </p:spPr>
        <p:style>
          <a:lnRef idx="2">
            <a:schemeClr val="accent1">
              <a:lumMod val="75000"/>
            </a:schemeClr>
          </a:lnRef>
          <a:fillRef idx="1">
            <a:schemeClr val="accent1"/>
          </a:fillRef>
          <a:effectRef idx="0">
            <a:srgbClr val="FFFFFF"/>
          </a:effectRef>
          <a:fontRef idx="minor">
            <a:schemeClr val="lt1"/>
          </a:fontRef>
        </p:style>
        <p:txBody>
          <a:bodyPr lIns="0" tIns="0" rIns="0" bIns="0" rtlCol="0" anchor="ctr"/>
          <a:lstStyle/>
          <a:p>
            <a:pPr algn="ctr"/>
            <a:r>
              <a:rPr lang="zh-CN" altLang="en-US" sz="2000" b="1" spc="100" dirty="0">
                <a:solidFill>
                  <a:schemeClr val="accent1"/>
                </a:solidFill>
                <a:latin typeface="微软雅黑" panose="020B0503020204020204" charset="-122"/>
                <a:ea typeface="微软雅黑" panose="020B0503020204020204" charset="-122"/>
                <a:cs typeface="微软雅黑" panose="020B0503020204020204" charset="-122"/>
              </a:rPr>
              <a:t>人工智能</a:t>
            </a:r>
            <a:endParaRPr lang="zh-CN" altLang="en-US" sz="2000" b="1" spc="100" dirty="0">
              <a:solidFill>
                <a:schemeClr val="accent1"/>
              </a:solidFill>
              <a:latin typeface="微软雅黑" panose="020B0503020204020204" charset="-122"/>
              <a:ea typeface="微软雅黑" panose="020B0503020204020204" charset="-122"/>
              <a:cs typeface="微软雅黑" panose="020B0503020204020204" charset="-122"/>
            </a:endParaRPr>
          </a:p>
        </p:txBody>
      </p:sp>
      <p:sp>
        <p:nvSpPr>
          <p:cNvPr id="22" name="椭圆 21"/>
          <p:cNvSpPr/>
          <p:nvPr>
            <p:custDataLst>
              <p:tags r:id="rId7"/>
            </p:custDataLst>
          </p:nvPr>
        </p:nvSpPr>
        <p:spPr>
          <a:xfrm>
            <a:off x="9152868" y="5144735"/>
            <a:ext cx="502743" cy="502743"/>
          </a:xfrm>
          <a:prstGeom prst="ellipse">
            <a:avLst/>
          </a:prstGeom>
          <a:gradFill flip="none" rotWithShape="1">
            <a:gsLst>
              <a:gs pos="0">
                <a:schemeClr val="accent1">
                  <a:lumMod val="20000"/>
                  <a:lumOff val="80000"/>
                  <a:alpha val="100000"/>
                </a:schemeClr>
              </a:gs>
              <a:gs pos="21000">
                <a:schemeClr val="accent1">
                  <a:lumMod val="60000"/>
                  <a:lumOff val="40000"/>
                  <a:alpha val="100000"/>
                </a:schemeClr>
              </a:gs>
              <a:gs pos="80000">
                <a:schemeClr val="accent1">
                  <a:alpha val="100000"/>
                </a:schemeClr>
              </a:gs>
            </a:gsLst>
            <a:path path="circle">
              <a:fillToRect l="50000" t="-80000" r="50000" b="180000"/>
            </a:path>
            <a:tileRect/>
          </a:gradFill>
          <a:ln w="1191" cap="flat">
            <a:noFill/>
            <a:prstDash val="solid"/>
            <a:miter/>
          </a:ln>
        </p:spPr>
        <p:txBody>
          <a:bodyPr wrap="none" lIns="0" tIns="0" rIns="0" bIns="0" rtlCol="0" anchor="ctr"/>
          <a:lstStyle/>
          <a:p>
            <a:pPr algn="ctr"/>
            <a:r>
              <a:rPr lang="en-US" altLang="zh-CN" b="1" dirty="0">
                <a:solidFill>
                  <a:srgbClr val="FFFFFF"/>
                </a:solidFill>
                <a:latin typeface="微软雅黑" panose="020B0503020204020204" charset="-122"/>
                <a:ea typeface="微软雅黑" panose="020B0503020204020204" charset="-122"/>
              </a:rPr>
              <a:t>03</a:t>
            </a:r>
            <a:endParaRPr lang="en-US" altLang="zh-CN" b="1" dirty="0">
              <a:solidFill>
                <a:srgbClr val="FFFFFF"/>
              </a:solidFill>
              <a:latin typeface="微软雅黑" panose="020B0503020204020204" charset="-122"/>
              <a:ea typeface="微软雅黑" panose="020B0503020204020204" charset="-122"/>
            </a:endParaRPr>
          </a:p>
        </p:txBody>
      </p:sp>
      <p:sp>
        <p:nvSpPr>
          <p:cNvPr id="25" name="矩形: 圆角 31"/>
          <p:cNvSpPr/>
          <p:nvPr>
            <p:custDataLst>
              <p:tags r:id="rId8"/>
            </p:custDataLst>
          </p:nvPr>
        </p:nvSpPr>
        <p:spPr>
          <a:xfrm>
            <a:off x="4806998" y="5413937"/>
            <a:ext cx="2571172" cy="383361"/>
          </a:xfrm>
          <a:prstGeom prst="roundRect">
            <a:avLst>
              <a:gd name="adj" fmla="val 50000"/>
            </a:avLst>
          </a:prstGeom>
          <a:noFill/>
          <a:ln>
            <a:noFill/>
          </a:ln>
          <a:effectLst/>
        </p:spPr>
        <p:style>
          <a:lnRef idx="2">
            <a:schemeClr val="accent1">
              <a:lumMod val="75000"/>
            </a:schemeClr>
          </a:lnRef>
          <a:fillRef idx="1">
            <a:schemeClr val="accent1"/>
          </a:fillRef>
          <a:effectRef idx="0">
            <a:srgbClr val="FFFFFF"/>
          </a:effectRef>
          <a:fontRef idx="minor">
            <a:schemeClr val="lt1"/>
          </a:fontRef>
        </p:style>
        <p:txBody>
          <a:bodyPr lIns="0" tIns="0" rIns="0" bIns="0" rtlCol="0" anchor="ctr"/>
          <a:lstStyle/>
          <a:p>
            <a:pPr algn="ctr"/>
            <a:r>
              <a:rPr lang="zh-CN" altLang="en-US" sz="2000" b="1" spc="100" dirty="0">
                <a:solidFill>
                  <a:schemeClr val="accent2"/>
                </a:solidFill>
                <a:latin typeface="微软雅黑" panose="020B0503020204020204" charset="-122"/>
                <a:ea typeface="微软雅黑" panose="020B0503020204020204" charset="-122"/>
              </a:rPr>
              <a:t>云计算</a:t>
            </a:r>
            <a:endParaRPr lang="zh-CN" altLang="en-US" sz="2000" b="1" spc="100" dirty="0">
              <a:solidFill>
                <a:schemeClr val="accent2"/>
              </a:solidFill>
              <a:latin typeface="微软雅黑" panose="020B0503020204020204" charset="-122"/>
              <a:ea typeface="微软雅黑" panose="020B0503020204020204" charset="-122"/>
            </a:endParaRPr>
          </a:p>
        </p:txBody>
      </p:sp>
      <p:sp>
        <p:nvSpPr>
          <p:cNvPr id="26" name="椭圆 25"/>
          <p:cNvSpPr/>
          <p:nvPr>
            <p:custDataLst>
              <p:tags r:id="rId9"/>
            </p:custDataLst>
          </p:nvPr>
        </p:nvSpPr>
        <p:spPr>
          <a:xfrm>
            <a:off x="5844534" y="4688675"/>
            <a:ext cx="502743" cy="502743"/>
          </a:xfrm>
          <a:prstGeom prst="ellipse">
            <a:avLst/>
          </a:prstGeom>
          <a:gradFill flip="none" rotWithShape="1">
            <a:gsLst>
              <a:gs pos="0">
                <a:schemeClr val="accent2">
                  <a:lumMod val="20000"/>
                  <a:lumOff val="80000"/>
                  <a:alpha val="100000"/>
                </a:schemeClr>
              </a:gs>
              <a:gs pos="21000">
                <a:schemeClr val="accent2">
                  <a:lumMod val="60000"/>
                  <a:lumOff val="40000"/>
                  <a:alpha val="100000"/>
                </a:schemeClr>
              </a:gs>
              <a:gs pos="80000">
                <a:schemeClr val="accent2">
                  <a:alpha val="100000"/>
                </a:schemeClr>
              </a:gs>
            </a:gsLst>
            <a:path path="circle">
              <a:fillToRect l="50000" t="-80000" r="50000" b="180000"/>
            </a:path>
            <a:tileRect/>
          </a:gradFill>
          <a:ln w="1191" cap="flat">
            <a:noFill/>
            <a:prstDash val="solid"/>
            <a:miter/>
          </a:ln>
        </p:spPr>
        <p:txBody>
          <a:bodyPr wrap="none" lIns="0" tIns="0" rIns="0" bIns="0" rtlCol="0" anchor="ctr"/>
          <a:lstStyle/>
          <a:p>
            <a:pPr algn="ctr"/>
            <a:r>
              <a:rPr lang="en-US" altLang="zh-CN" b="1" dirty="0">
                <a:solidFill>
                  <a:srgbClr val="FFFFFF"/>
                </a:solidFill>
                <a:latin typeface="微软雅黑" panose="020B0503020204020204" charset="-122"/>
                <a:ea typeface="微软雅黑" panose="020B0503020204020204" charset="-122"/>
              </a:rPr>
              <a:t>02</a:t>
            </a:r>
            <a:endParaRPr lang="en-US" altLang="zh-CN" b="1" dirty="0">
              <a:solidFill>
                <a:srgbClr val="FFFFFF"/>
              </a:solidFill>
              <a:latin typeface="微软雅黑" panose="020B0503020204020204" charset="-122"/>
              <a:ea typeface="微软雅黑" panose="020B0503020204020204" charset="-122"/>
            </a:endParaRPr>
          </a:p>
        </p:txBody>
      </p:sp>
      <p:sp>
        <p:nvSpPr>
          <p:cNvPr id="28" name="矩形: 圆角 16"/>
          <p:cNvSpPr/>
          <p:nvPr>
            <p:custDataLst>
              <p:tags r:id="rId10"/>
            </p:custDataLst>
          </p:nvPr>
        </p:nvSpPr>
        <p:spPr>
          <a:xfrm>
            <a:off x="1500530" y="4203507"/>
            <a:ext cx="2572749" cy="383361"/>
          </a:xfrm>
          <a:prstGeom prst="roundRect">
            <a:avLst>
              <a:gd name="adj" fmla="val 50000"/>
            </a:avLst>
          </a:prstGeom>
          <a:noFill/>
          <a:ln>
            <a:noFill/>
          </a:ln>
          <a:effectLst/>
        </p:spPr>
        <p:style>
          <a:lnRef idx="2">
            <a:schemeClr val="accent1">
              <a:lumMod val="75000"/>
            </a:schemeClr>
          </a:lnRef>
          <a:fillRef idx="1">
            <a:schemeClr val="accent1"/>
          </a:fillRef>
          <a:effectRef idx="0">
            <a:srgbClr val="FFFFFF"/>
          </a:effectRef>
          <a:fontRef idx="minor">
            <a:schemeClr val="lt1"/>
          </a:fontRef>
        </p:style>
        <p:txBody>
          <a:bodyPr lIns="0" tIns="0" rIns="0" bIns="0" rtlCol="0" anchor="ctr"/>
          <a:lstStyle/>
          <a:p>
            <a:pPr algn="ctr"/>
            <a:r>
              <a:rPr lang="zh-CN" altLang="en-US" sz="2000" b="1" spc="100" dirty="0">
                <a:solidFill>
                  <a:schemeClr val="accent1"/>
                </a:solidFill>
                <a:latin typeface="微软雅黑" panose="020B0503020204020204" charset="-122"/>
                <a:ea typeface="微软雅黑" panose="020B0503020204020204" charset="-122"/>
              </a:rPr>
              <a:t>大数据分析技术</a:t>
            </a:r>
            <a:endParaRPr lang="zh-CN" altLang="en-US" sz="2000" b="1" spc="100" dirty="0">
              <a:solidFill>
                <a:schemeClr val="accent1"/>
              </a:solidFill>
              <a:latin typeface="微软雅黑" panose="020B0503020204020204" charset="-122"/>
              <a:ea typeface="微软雅黑" panose="020B0503020204020204" charset="-122"/>
            </a:endParaRPr>
          </a:p>
        </p:txBody>
      </p:sp>
      <p:sp>
        <p:nvSpPr>
          <p:cNvPr id="30" name="椭圆 29"/>
          <p:cNvSpPr/>
          <p:nvPr>
            <p:custDataLst>
              <p:tags r:id="rId11"/>
            </p:custDataLst>
          </p:nvPr>
        </p:nvSpPr>
        <p:spPr>
          <a:xfrm>
            <a:off x="2536200" y="4773553"/>
            <a:ext cx="502743" cy="502743"/>
          </a:xfrm>
          <a:prstGeom prst="ellipse">
            <a:avLst/>
          </a:prstGeom>
          <a:gradFill flip="none" rotWithShape="1">
            <a:gsLst>
              <a:gs pos="0">
                <a:schemeClr val="accent1">
                  <a:lumMod val="20000"/>
                  <a:lumOff val="80000"/>
                  <a:alpha val="100000"/>
                </a:schemeClr>
              </a:gs>
              <a:gs pos="21000">
                <a:schemeClr val="accent1">
                  <a:lumMod val="60000"/>
                  <a:lumOff val="40000"/>
                  <a:alpha val="100000"/>
                </a:schemeClr>
              </a:gs>
              <a:gs pos="80000">
                <a:schemeClr val="accent1">
                  <a:alpha val="100000"/>
                </a:schemeClr>
              </a:gs>
            </a:gsLst>
            <a:path path="circle">
              <a:fillToRect l="50000" t="-80000" r="50000" b="180000"/>
            </a:path>
            <a:tileRect/>
          </a:gradFill>
          <a:ln w="1191" cap="flat">
            <a:noFill/>
            <a:prstDash val="solid"/>
            <a:miter/>
          </a:ln>
        </p:spPr>
        <p:txBody>
          <a:bodyPr wrap="none" lIns="0" tIns="0" rIns="0" bIns="0" rtlCol="0" anchor="ctr"/>
          <a:lstStyle/>
          <a:p>
            <a:pPr algn="ctr"/>
            <a:r>
              <a:rPr lang="en-US" altLang="zh-CN" b="1" dirty="0">
                <a:solidFill>
                  <a:srgbClr val="FFFFFF"/>
                </a:solidFill>
                <a:latin typeface="微软雅黑" panose="020B0503020204020204" charset="-122"/>
                <a:ea typeface="微软雅黑" panose="020B0503020204020204" charset="-122"/>
              </a:rPr>
              <a:t>01</a:t>
            </a:r>
            <a:endParaRPr lang="en-US" altLang="zh-CN" b="1" dirty="0">
              <a:solidFill>
                <a:srgbClr val="FFFFFF"/>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399" advTm="5000"/>
    </mc:Choice>
    <mc:Fallback>
      <p:transition spd="slow" advTm="5000"/>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11811000" y="6108526"/>
            <a:ext cx="381000" cy="190674"/>
          </a:xfrm>
          <a:prstGeom prst="rect">
            <a:avLst/>
          </a:prstGeom>
          <a:solidFill>
            <a:srgbClr val="027F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微软雅黑" panose="020B0503020204020204" charset="-122"/>
              <a:ea typeface="微软雅黑" panose="020B0503020204020204" charset="-122"/>
            </a:endParaRPr>
          </a:p>
        </p:txBody>
      </p:sp>
      <p:grpSp>
        <p:nvGrpSpPr>
          <p:cNvPr id="2" name="组合 1"/>
          <p:cNvGrpSpPr/>
          <p:nvPr/>
        </p:nvGrpSpPr>
        <p:grpSpPr>
          <a:xfrm>
            <a:off x="298450" y="240665"/>
            <a:ext cx="7024370" cy="743555"/>
            <a:chOff x="273050" y="421670"/>
            <a:chExt cx="2438400" cy="743555"/>
          </a:xfrm>
        </p:grpSpPr>
        <p:sp>
          <p:nvSpPr>
            <p:cNvPr id="4" name="文本框 3"/>
            <p:cNvSpPr txBox="1"/>
            <p:nvPr/>
          </p:nvSpPr>
          <p:spPr>
            <a:xfrm>
              <a:off x="273050" y="421670"/>
              <a:ext cx="2438400" cy="706755"/>
            </a:xfrm>
            <a:prstGeom prst="rect">
              <a:avLst/>
            </a:prstGeom>
            <a:noFill/>
          </p:spPr>
          <p:txBody>
            <a:bodyPr wrap="square" rtlCol="0">
              <a:spAutoFit/>
            </a:bodyPr>
            <a:lstStyle/>
            <a:p>
              <a:r>
                <a:rPr lang="en-US" altLang="zh-CN" sz="4000" dirty="0">
                  <a:solidFill>
                    <a:srgbClr val="027FFD"/>
                  </a:solidFill>
                  <a:latin typeface="汉仪力量黑简" panose="00020600040101010101" charset="-122"/>
                  <a:ea typeface="汉仪力量黑简" panose="00020600040101010101" charset="-122"/>
                  <a:cs typeface="汉仪力量黑简" panose="00020600040101010101" charset="-122"/>
                  <a:sym typeface="汉仪力量黑简" panose="00020600040101010101" charset="-122"/>
                </a:rPr>
                <a:t>08 </a:t>
              </a:r>
              <a:r>
                <a:rPr lang="zh-CN" altLang="en-US" sz="4000" dirty="0">
                  <a:solidFill>
                    <a:srgbClr val="027FFD"/>
                  </a:solidFill>
                  <a:latin typeface="汉仪力量黑简" panose="00020600040101010101" charset="-122"/>
                  <a:ea typeface="汉仪力量黑简" panose="00020600040101010101" charset="-122"/>
                  <a:cs typeface="汉仪力量黑简" panose="00020600040101010101" charset="-122"/>
                  <a:sym typeface="汉仪力量黑简" panose="00020600040101010101" charset="-122"/>
                </a:rPr>
                <a:t>数据新闻的未来</a:t>
              </a:r>
              <a:endParaRPr lang="zh-CN" altLang="en-US" sz="4000" dirty="0">
                <a:solidFill>
                  <a:srgbClr val="027FFD"/>
                </a:solidFill>
                <a:latin typeface="汉仪力量黑简" panose="00020600040101010101" charset="-122"/>
                <a:ea typeface="汉仪力量黑简" panose="00020600040101010101" charset="-122"/>
                <a:cs typeface="汉仪力量黑简" panose="00020600040101010101" charset="-122"/>
                <a:sym typeface="汉仪力量黑简" panose="00020600040101010101" charset="-122"/>
              </a:endParaRPr>
            </a:p>
          </p:txBody>
        </p:sp>
        <p:cxnSp>
          <p:nvCxnSpPr>
            <p:cNvPr id="5" name="直接连接符 4"/>
            <p:cNvCxnSpPr/>
            <p:nvPr/>
          </p:nvCxnSpPr>
          <p:spPr>
            <a:xfrm>
              <a:off x="279400" y="1165225"/>
              <a:ext cx="237490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sp>
        <p:nvSpPr>
          <p:cNvPr id="6" name="矩形 5"/>
          <p:cNvSpPr/>
          <p:nvPr>
            <p:custDataLst>
              <p:tags r:id="rId1"/>
            </p:custDataLst>
          </p:nvPr>
        </p:nvSpPr>
        <p:spPr>
          <a:xfrm>
            <a:off x="718185" y="1375410"/>
            <a:ext cx="2362200" cy="389890"/>
          </a:xfrm>
          <a:prstGeom prst="rect">
            <a:avLst/>
          </a:prstGeom>
          <a:noFill/>
        </p:spPr>
        <p:txBody>
          <a:bodyPr wrap="square" lIns="0" tIns="0" rIns="0" bIns="0" rtlCol="0" anchor="b" anchorCtr="0">
            <a:noAutofit/>
          </a:bodyPr>
          <a:p>
            <a:pPr marL="342900" indent="-342900" algn="ctr">
              <a:spcBef>
                <a:spcPct val="0"/>
              </a:spcBef>
              <a:spcAft>
                <a:spcPct val="0"/>
              </a:spcAft>
              <a:buFont typeface="Wingdings" panose="05000000000000000000" charset="0"/>
              <a:buChar char="l"/>
            </a:pPr>
            <a:r>
              <a:rPr lang="zh-CN" altLang="en-US" sz="2200" b="1">
                <a:solidFill>
                  <a:schemeClr val="accent1"/>
                </a:solidFill>
                <a:latin typeface="微软雅黑" panose="020B0503020204020204" charset="-122"/>
                <a:ea typeface="微软雅黑" panose="020B0503020204020204" charset="-122"/>
                <a:cs typeface="+mn-ea"/>
                <a:sym typeface="+mn-ea"/>
              </a:rPr>
              <a:t>大数据分析技术</a:t>
            </a:r>
            <a:endParaRPr lang="zh-CN" altLang="en-US" sz="2200" b="1">
              <a:solidFill>
                <a:schemeClr val="accent1"/>
              </a:solidFill>
              <a:latin typeface="微软雅黑" panose="020B0503020204020204" charset="-122"/>
              <a:ea typeface="微软雅黑" panose="020B0503020204020204" charset="-122"/>
              <a:cs typeface="+mn-ea"/>
              <a:sym typeface="+mn-ea"/>
            </a:endParaRPr>
          </a:p>
        </p:txBody>
      </p:sp>
      <p:sp>
        <p:nvSpPr>
          <p:cNvPr id="7" name="任意多边形: 形状 17"/>
          <p:cNvSpPr/>
          <p:nvPr>
            <p:custDataLst>
              <p:tags r:id="rId2"/>
            </p:custDataLst>
          </p:nvPr>
        </p:nvSpPr>
        <p:spPr>
          <a:xfrm>
            <a:off x="6410960" y="2298065"/>
            <a:ext cx="4974928" cy="3519374"/>
          </a:xfrm>
          <a:custGeom>
            <a:avLst/>
            <a:gdLst>
              <a:gd name="connsiteX0" fmla="*/ 4776390 w 4954194"/>
              <a:gd name="connsiteY0" fmla="*/ 0 h 3519374"/>
              <a:gd name="connsiteX1" fmla="*/ 1275648 w 4954194"/>
              <a:gd name="connsiteY1" fmla="*/ 0 h 3519374"/>
              <a:gd name="connsiteX2" fmla="*/ 1130414 w 4954194"/>
              <a:gd name="connsiteY2" fmla="*/ 75212 h 3519374"/>
              <a:gd name="connsiteX3" fmla="*/ 12980 w 4954194"/>
              <a:gd name="connsiteY3" fmla="*/ 1657097 h 3519374"/>
              <a:gd name="connsiteX4" fmla="*/ 12971 w 4954194"/>
              <a:gd name="connsiteY4" fmla="*/ 1862264 h 3519374"/>
              <a:gd name="connsiteX5" fmla="*/ 1130405 w 4954194"/>
              <a:gd name="connsiteY5" fmla="*/ 3444150 h 3519374"/>
              <a:gd name="connsiteX6" fmla="*/ 1275627 w 4954194"/>
              <a:gd name="connsiteY6" fmla="*/ 3519374 h 3519374"/>
              <a:gd name="connsiteX7" fmla="*/ 4776369 w 4954194"/>
              <a:gd name="connsiteY7" fmla="*/ 3519374 h 3519374"/>
              <a:gd name="connsiteX8" fmla="*/ 4954194 w 4954194"/>
              <a:gd name="connsiteY8" fmla="*/ 3341570 h 3519374"/>
              <a:gd name="connsiteX9" fmla="*/ 4954194 w 4954194"/>
              <a:gd name="connsiteY9" fmla="*/ 177754 h 3519374"/>
              <a:gd name="connsiteX10" fmla="*/ 4776390 w 4954194"/>
              <a:gd name="connsiteY10" fmla="*/ 0 h 3519374"/>
              <a:gd name="connsiteX0-1" fmla="*/ 4776390 w 4954194"/>
              <a:gd name="connsiteY0-2" fmla="*/ 0 h 3519374"/>
              <a:gd name="connsiteX1-3" fmla="*/ 1275648 w 4954194"/>
              <a:gd name="connsiteY1-4" fmla="*/ 0 h 3519374"/>
              <a:gd name="connsiteX2-5" fmla="*/ 1130414 w 4954194"/>
              <a:gd name="connsiteY2-6" fmla="*/ 75212 h 3519374"/>
              <a:gd name="connsiteX3-7" fmla="*/ 12980 w 4954194"/>
              <a:gd name="connsiteY3-8" fmla="*/ 1657097 h 3519374"/>
              <a:gd name="connsiteX4-9" fmla="*/ 12971 w 4954194"/>
              <a:gd name="connsiteY4-10" fmla="*/ 1862264 h 3519374"/>
              <a:gd name="connsiteX5-11" fmla="*/ 1130405 w 4954194"/>
              <a:gd name="connsiteY5-12" fmla="*/ 3444150 h 3519374"/>
              <a:gd name="connsiteX6-13" fmla="*/ 1275627 w 4954194"/>
              <a:gd name="connsiteY6-14" fmla="*/ 3519374 h 3519374"/>
              <a:gd name="connsiteX7-15" fmla="*/ 4776369 w 4954194"/>
              <a:gd name="connsiteY7-16" fmla="*/ 3519374 h 3519374"/>
              <a:gd name="connsiteX8-17" fmla="*/ 4954194 w 4954194"/>
              <a:gd name="connsiteY8-18" fmla="*/ 3341570 h 3519374"/>
              <a:gd name="connsiteX9-19" fmla="*/ 4954194 w 4954194"/>
              <a:gd name="connsiteY9-20" fmla="*/ 177754 h 3519374"/>
              <a:gd name="connsiteX10-21" fmla="*/ 4776390 w 4954194"/>
              <a:gd name="connsiteY10-22" fmla="*/ 0 h 3519374"/>
              <a:gd name="connsiteX0-23" fmla="*/ 4776390 w 4954194"/>
              <a:gd name="connsiteY0-24" fmla="*/ 0 h 3519374"/>
              <a:gd name="connsiteX1-25" fmla="*/ 1275648 w 4954194"/>
              <a:gd name="connsiteY1-26" fmla="*/ 0 h 3519374"/>
              <a:gd name="connsiteX2-27" fmla="*/ 1130414 w 4954194"/>
              <a:gd name="connsiteY2-28" fmla="*/ 75212 h 3519374"/>
              <a:gd name="connsiteX3-29" fmla="*/ 12980 w 4954194"/>
              <a:gd name="connsiteY3-30" fmla="*/ 1657097 h 3519374"/>
              <a:gd name="connsiteX4-31" fmla="*/ 12971 w 4954194"/>
              <a:gd name="connsiteY4-32" fmla="*/ 1862264 h 3519374"/>
              <a:gd name="connsiteX5-33" fmla="*/ 1130405 w 4954194"/>
              <a:gd name="connsiteY5-34" fmla="*/ 3444150 h 3519374"/>
              <a:gd name="connsiteX6-35" fmla="*/ 1275627 w 4954194"/>
              <a:gd name="connsiteY6-36" fmla="*/ 3519374 h 3519374"/>
              <a:gd name="connsiteX7-37" fmla="*/ 4776369 w 4954194"/>
              <a:gd name="connsiteY7-38" fmla="*/ 3519374 h 3519374"/>
              <a:gd name="connsiteX8-39" fmla="*/ 4954194 w 4954194"/>
              <a:gd name="connsiteY8-40" fmla="*/ 3341570 h 3519374"/>
              <a:gd name="connsiteX9-41" fmla="*/ 4954194 w 4954194"/>
              <a:gd name="connsiteY9-42" fmla="*/ 177754 h 3519374"/>
              <a:gd name="connsiteX10-43" fmla="*/ 4776390 w 4954194"/>
              <a:gd name="connsiteY10-44" fmla="*/ 0 h 3519374"/>
              <a:gd name="connsiteX0-45" fmla="*/ 4776390 w 4954194"/>
              <a:gd name="connsiteY0-46" fmla="*/ 0 h 3519374"/>
              <a:gd name="connsiteX1-47" fmla="*/ 1275648 w 4954194"/>
              <a:gd name="connsiteY1-48" fmla="*/ 0 h 3519374"/>
              <a:gd name="connsiteX2-49" fmla="*/ 1130414 w 4954194"/>
              <a:gd name="connsiteY2-50" fmla="*/ 75212 h 3519374"/>
              <a:gd name="connsiteX3-51" fmla="*/ 12980 w 4954194"/>
              <a:gd name="connsiteY3-52" fmla="*/ 1657097 h 3519374"/>
              <a:gd name="connsiteX4-53" fmla="*/ 12971 w 4954194"/>
              <a:gd name="connsiteY4-54" fmla="*/ 1862264 h 3519374"/>
              <a:gd name="connsiteX5-55" fmla="*/ 1130405 w 4954194"/>
              <a:gd name="connsiteY5-56" fmla="*/ 3444150 h 3519374"/>
              <a:gd name="connsiteX6-57" fmla="*/ 1275627 w 4954194"/>
              <a:gd name="connsiteY6-58" fmla="*/ 3519374 h 3519374"/>
              <a:gd name="connsiteX7-59" fmla="*/ 4776369 w 4954194"/>
              <a:gd name="connsiteY7-60" fmla="*/ 3519374 h 3519374"/>
              <a:gd name="connsiteX8-61" fmla="*/ 4954194 w 4954194"/>
              <a:gd name="connsiteY8-62" fmla="*/ 3341570 h 3519374"/>
              <a:gd name="connsiteX9-63" fmla="*/ 4954194 w 4954194"/>
              <a:gd name="connsiteY9-64" fmla="*/ 177754 h 3519374"/>
              <a:gd name="connsiteX10-65" fmla="*/ 4776390 w 4954194"/>
              <a:gd name="connsiteY10-66" fmla="*/ 0 h 3519374"/>
              <a:gd name="connsiteX0-67" fmla="*/ 4776390 w 4954194"/>
              <a:gd name="connsiteY0-68" fmla="*/ 0 h 3519374"/>
              <a:gd name="connsiteX1-69" fmla="*/ 1275648 w 4954194"/>
              <a:gd name="connsiteY1-70" fmla="*/ 0 h 3519374"/>
              <a:gd name="connsiteX2-71" fmla="*/ 1130414 w 4954194"/>
              <a:gd name="connsiteY2-72" fmla="*/ 75212 h 3519374"/>
              <a:gd name="connsiteX3-73" fmla="*/ 12980 w 4954194"/>
              <a:gd name="connsiteY3-74" fmla="*/ 1657097 h 3519374"/>
              <a:gd name="connsiteX4-75" fmla="*/ 12971 w 4954194"/>
              <a:gd name="connsiteY4-76" fmla="*/ 1862264 h 3519374"/>
              <a:gd name="connsiteX5-77" fmla="*/ 1130405 w 4954194"/>
              <a:gd name="connsiteY5-78" fmla="*/ 3444150 h 3519374"/>
              <a:gd name="connsiteX6-79" fmla="*/ 1275627 w 4954194"/>
              <a:gd name="connsiteY6-80" fmla="*/ 3519374 h 3519374"/>
              <a:gd name="connsiteX7-81" fmla="*/ 4776369 w 4954194"/>
              <a:gd name="connsiteY7-82" fmla="*/ 3519374 h 3519374"/>
              <a:gd name="connsiteX8-83" fmla="*/ 4954194 w 4954194"/>
              <a:gd name="connsiteY8-84" fmla="*/ 3341570 h 3519374"/>
              <a:gd name="connsiteX9-85" fmla="*/ 4954194 w 4954194"/>
              <a:gd name="connsiteY9-86" fmla="*/ 177754 h 3519374"/>
              <a:gd name="connsiteX10-87" fmla="*/ 4776390 w 4954194"/>
              <a:gd name="connsiteY10-88" fmla="*/ 0 h 3519374"/>
              <a:gd name="connsiteX0-89" fmla="*/ 4776390 w 4954194"/>
              <a:gd name="connsiteY0-90" fmla="*/ 0 h 3519374"/>
              <a:gd name="connsiteX1-91" fmla="*/ 1275648 w 4954194"/>
              <a:gd name="connsiteY1-92" fmla="*/ 0 h 3519374"/>
              <a:gd name="connsiteX2-93" fmla="*/ 1130414 w 4954194"/>
              <a:gd name="connsiteY2-94" fmla="*/ 75212 h 3519374"/>
              <a:gd name="connsiteX3-95" fmla="*/ 12980 w 4954194"/>
              <a:gd name="connsiteY3-96" fmla="*/ 1657097 h 3519374"/>
              <a:gd name="connsiteX4-97" fmla="*/ 12971 w 4954194"/>
              <a:gd name="connsiteY4-98" fmla="*/ 1862264 h 3519374"/>
              <a:gd name="connsiteX5-99" fmla="*/ 1130405 w 4954194"/>
              <a:gd name="connsiteY5-100" fmla="*/ 3444150 h 3519374"/>
              <a:gd name="connsiteX6-101" fmla="*/ 1275627 w 4954194"/>
              <a:gd name="connsiteY6-102" fmla="*/ 3519374 h 3519374"/>
              <a:gd name="connsiteX7-103" fmla="*/ 4776369 w 4954194"/>
              <a:gd name="connsiteY7-104" fmla="*/ 3519374 h 3519374"/>
              <a:gd name="connsiteX8-105" fmla="*/ 4954194 w 4954194"/>
              <a:gd name="connsiteY8-106" fmla="*/ 3341570 h 3519374"/>
              <a:gd name="connsiteX9-107" fmla="*/ 4954194 w 4954194"/>
              <a:gd name="connsiteY9-108" fmla="*/ 177754 h 3519374"/>
              <a:gd name="connsiteX10-109" fmla="*/ 4776390 w 4954194"/>
              <a:gd name="connsiteY10-110" fmla="*/ 0 h 3519374"/>
              <a:gd name="connsiteX0-111" fmla="*/ 4776386 w 4954190"/>
              <a:gd name="connsiteY0-112" fmla="*/ 0 h 3519374"/>
              <a:gd name="connsiteX1-113" fmla="*/ 1275644 w 4954190"/>
              <a:gd name="connsiteY1-114" fmla="*/ 0 h 3519374"/>
              <a:gd name="connsiteX2-115" fmla="*/ 1130410 w 4954190"/>
              <a:gd name="connsiteY2-116" fmla="*/ 75212 h 3519374"/>
              <a:gd name="connsiteX3-117" fmla="*/ 12976 w 4954190"/>
              <a:gd name="connsiteY3-118" fmla="*/ 1657097 h 3519374"/>
              <a:gd name="connsiteX4-119" fmla="*/ 12967 w 4954190"/>
              <a:gd name="connsiteY4-120" fmla="*/ 1862264 h 3519374"/>
              <a:gd name="connsiteX5-121" fmla="*/ 1130401 w 4954190"/>
              <a:gd name="connsiteY5-122" fmla="*/ 3444150 h 3519374"/>
              <a:gd name="connsiteX6-123" fmla="*/ 1275623 w 4954190"/>
              <a:gd name="connsiteY6-124" fmla="*/ 3519374 h 3519374"/>
              <a:gd name="connsiteX7-125" fmla="*/ 4776365 w 4954190"/>
              <a:gd name="connsiteY7-126" fmla="*/ 3519374 h 3519374"/>
              <a:gd name="connsiteX8-127" fmla="*/ 4954190 w 4954190"/>
              <a:gd name="connsiteY8-128" fmla="*/ 3341570 h 3519374"/>
              <a:gd name="connsiteX9-129" fmla="*/ 4954190 w 4954190"/>
              <a:gd name="connsiteY9-130" fmla="*/ 177754 h 3519374"/>
              <a:gd name="connsiteX10-131" fmla="*/ 4776386 w 4954190"/>
              <a:gd name="connsiteY10-132" fmla="*/ 0 h 3519374"/>
              <a:gd name="connsiteX0-133" fmla="*/ 4797124 w 4974928"/>
              <a:gd name="connsiteY0-134" fmla="*/ 0 h 3519374"/>
              <a:gd name="connsiteX1-135" fmla="*/ 1296382 w 4974928"/>
              <a:gd name="connsiteY1-136" fmla="*/ 0 h 3519374"/>
              <a:gd name="connsiteX2-137" fmla="*/ 1151148 w 4974928"/>
              <a:gd name="connsiteY2-138" fmla="*/ 75212 h 3519374"/>
              <a:gd name="connsiteX3-139" fmla="*/ 33714 w 4974928"/>
              <a:gd name="connsiteY3-140" fmla="*/ 1657097 h 3519374"/>
              <a:gd name="connsiteX4-141" fmla="*/ 33705 w 4974928"/>
              <a:gd name="connsiteY4-142" fmla="*/ 1862264 h 3519374"/>
              <a:gd name="connsiteX5-143" fmla="*/ 1151139 w 4974928"/>
              <a:gd name="connsiteY5-144" fmla="*/ 3444150 h 3519374"/>
              <a:gd name="connsiteX6-145" fmla="*/ 1296361 w 4974928"/>
              <a:gd name="connsiteY6-146" fmla="*/ 3519374 h 3519374"/>
              <a:gd name="connsiteX7-147" fmla="*/ 4797103 w 4974928"/>
              <a:gd name="connsiteY7-148" fmla="*/ 3519374 h 3519374"/>
              <a:gd name="connsiteX8-149" fmla="*/ 4974928 w 4974928"/>
              <a:gd name="connsiteY8-150" fmla="*/ 3341570 h 3519374"/>
              <a:gd name="connsiteX9-151" fmla="*/ 4974928 w 4974928"/>
              <a:gd name="connsiteY9-152" fmla="*/ 177754 h 3519374"/>
              <a:gd name="connsiteX10-153" fmla="*/ 4797124 w 4974928"/>
              <a:gd name="connsiteY10-154" fmla="*/ 0 h 3519374"/>
              <a:gd name="connsiteX0-155" fmla="*/ 4797124 w 4974928"/>
              <a:gd name="connsiteY0-156" fmla="*/ 0 h 3519374"/>
              <a:gd name="connsiteX1-157" fmla="*/ 1296382 w 4974928"/>
              <a:gd name="connsiteY1-158" fmla="*/ 0 h 3519374"/>
              <a:gd name="connsiteX2-159" fmla="*/ 1151148 w 4974928"/>
              <a:gd name="connsiteY2-160" fmla="*/ 75212 h 3519374"/>
              <a:gd name="connsiteX3-161" fmla="*/ 33714 w 4974928"/>
              <a:gd name="connsiteY3-162" fmla="*/ 1657097 h 3519374"/>
              <a:gd name="connsiteX4-163" fmla="*/ 33705 w 4974928"/>
              <a:gd name="connsiteY4-164" fmla="*/ 1862264 h 3519374"/>
              <a:gd name="connsiteX5-165" fmla="*/ 1151139 w 4974928"/>
              <a:gd name="connsiteY5-166" fmla="*/ 3444150 h 3519374"/>
              <a:gd name="connsiteX6-167" fmla="*/ 1296361 w 4974928"/>
              <a:gd name="connsiteY6-168" fmla="*/ 3519374 h 3519374"/>
              <a:gd name="connsiteX7-169" fmla="*/ 4797103 w 4974928"/>
              <a:gd name="connsiteY7-170" fmla="*/ 3519374 h 3519374"/>
              <a:gd name="connsiteX8-171" fmla="*/ 4974928 w 4974928"/>
              <a:gd name="connsiteY8-172" fmla="*/ 3341570 h 3519374"/>
              <a:gd name="connsiteX9-173" fmla="*/ 4974928 w 4974928"/>
              <a:gd name="connsiteY9-174" fmla="*/ 177754 h 3519374"/>
              <a:gd name="connsiteX10-175" fmla="*/ 4797124 w 4974928"/>
              <a:gd name="connsiteY10-176" fmla="*/ 0 h 3519374"/>
              <a:gd name="connsiteX0-177" fmla="*/ 4797124 w 4974928"/>
              <a:gd name="connsiteY0-178" fmla="*/ 0 h 3519374"/>
              <a:gd name="connsiteX1-179" fmla="*/ 1296382 w 4974928"/>
              <a:gd name="connsiteY1-180" fmla="*/ 0 h 3519374"/>
              <a:gd name="connsiteX2-181" fmla="*/ 1151148 w 4974928"/>
              <a:gd name="connsiteY2-182" fmla="*/ 75212 h 3519374"/>
              <a:gd name="connsiteX3-183" fmla="*/ 33714 w 4974928"/>
              <a:gd name="connsiteY3-184" fmla="*/ 1657097 h 3519374"/>
              <a:gd name="connsiteX4-185" fmla="*/ 33705 w 4974928"/>
              <a:gd name="connsiteY4-186" fmla="*/ 1862264 h 3519374"/>
              <a:gd name="connsiteX5-187" fmla="*/ 1151139 w 4974928"/>
              <a:gd name="connsiteY5-188" fmla="*/ 3444150 h 3519374"/>
              <a:gd name="connsiteX6-189" fmla="*/ 1296361 w 4974928"/>
              <a:gd name="connsiteY6-190" fmla="*/ 3519374 h 3519374"/>
              <a:gd name="connsiteX7-191" fmla="*/ 4797103 w 4974928"/>
              <a:gd name="connsiteY7-192" fmla="*/ 3519374 h 3519374"/>
              <a:gd name="connsiteX8-193" fmla="*/ 4974928 w 4974928"/>
              <a:gd name="connsiteY8-194" fmla="*/ 3341570 h 3519374"/>
              <a:gd name="connsiteX9-195" fmla="*/ 4974928 w 4974928"/>
              <a:gd name="connsiteY9-196" fmla="*/ 177754 h 3519374"/>
              <a:gd name="connsiteX10-197" fmla="*/ 4797124 w 4974928"/>
              <a:gd name="connsiteY10-198" fmla="*/ 0 h 3519374"/>
              <a:gd name="connsiteX0-199" fmla="*/ 4797124 w 4974928"/>
              <a:gd name="connsiteY0-200" fmla="*/ 0 h 3519374"/>
              <a:gd name="connsiteX1-201" fmla="*/ 1296382 w 4974928"/>
              <a:gd name="connsiteY1-202" fmla="*/ 0 h 3519374"/>
              <a:gd name="connsiteX2-203" fmla="*/ 1151148 w 4974928"/>
              <a:gd name="connsiteY2-204" fmla="*/ 75212 h 3519374"/>
              <a:gd name="connsiteX3-205" fmla="*/ 33714 w 4974928"/>
              <a:gd name="connsiteY3-206" fmla="*/ 1657097 h 3519374"/>
              <a:gd name="connsiteX4-207" fmla="*/ 33705 w 4974928"/>
              <a:gd name="connsiteY4-208" fmla="*/ 1862264 h 3519374"/>
              <a:gd name="connsiteX5-209" fmla="*/ 1151139 w 4974928"/>
              <a:gd name="connsiteY5-210" fmla="*/ 3444150 h 3519374"/>
              <a:gd name="connsiteX6-211" fmla="*/ 1296361 w 4974928"/>
              <a:gd name="connsiteY6-212" fmla="*/ 3519374 h 3519374"/>
              <a:gd name="connsiteX7-213" fmla="*/ 4797103 w 4974928"/>
              <a:gd name="connsiteY7-214" fmla="*/ 3519374 h 3519374"/>
              <a:gd name="connsiteX8-215" fmla="*/ 4974928 w 4974928"/>
              <a:gd name="connsiteY8-216" fmla="*/ 3341570 h 3519374"/>
              <a:gd name="connsiteX9-217" fmla="*/ 4974928 w 4974928"/>
              <a:gd name="connsiteY9-218" fmla="*/ 177754 h 3519374"/>
              <a:gd name="connsiteX10-219" fmla="*/ 4797124 w 4974928"/>
              <a:gd name="connsiteY10-220" fmla="*/ 0 h 3519374"/>
              <a:gd name="connsiteX0-221" fmla="*/ 4797124 w 4974928"/>
              <a:gd name="connsiteY0-222" fmla="*/ 0 h 3519374"/>
              <a:gd name="connsiteX1-223" fmla="*/ 1296382 w 4974928"/>
              <a:gd name="connsiteY1-224" fmla="*/ 0 h 3519374"/>
              <a:gd name="connsiteX2-225" fmla="*/ 1151148 w 4974928"/>
              <a:gd name="connsiteY2-226" fmla="*/ 75212 h 3519374"/>
              <a:gd name="connsiteX3-227" fmla="*/ 33714 w 4974928"/>
              <a:gd name="connsiteY3-228" fmla="*/ 1657097 h 3519374"/>
              <a:gd name="connsiteX4-229" fmla="*/ 33705 w 4974928"/>
              <a:gd name="connsiteY4-230" fmla="*/ 1862264 h 3519374"/>
              <a:gd name="connsiteX5-231" fmla="*/ 1151139 w 4974928"/>
              <a:gd name="connsiteY5-232" fmla="*/ 3444150 h 3519374"/>
              <a:gd name="connsiteX6-233" fmla="*/ 1296361 w 4974928"/>
              <a:gd name="connsiteY6-234" fmla="*/ 3519374 h 3519374"/>
              <a:gd name="connsiteX7-235" fmla="*/ 4797103 w 4974928"/>
              <a:gd name="connsiteY7-236" fmla="*/ 3519374 h 3519374"/>
              <a:gd name="connsiteX8-237" fmla="*/ 4974928 w 4974928"/>
              <a:gd name="connsiteY8-238" fmla="*/ 3341570 h 3519374"/>
              <a:gd name="connsiteX9-239" fmla="*/ 4974928 w 4974928"/>
              <a:gd name="connsiteY9-240" fmla="*/ 177754 h 3519374"/>
              <a:gd name="connsiteX10-241" fmla="*/ 4797124 w 4974928"/>
              <a:gd name="connsiteY10-242" fmla="*/ 0 h 3519374"/>
              <a:gd name="connsiteX0-243" fmla="*/ 4797124 w 4974928"/>
              <a:gd name="connsiteY0-244" fmla="*/ 0 h 3519374"/>
              <a:gd name="connsiteX1-245" fmla="*/ 1296382 w 4974928"/>
              <a:gd name="connsiteY1-246" fmla="*/ 0 h 3519374"/>
              <a:gd name="connsiteX2-247" fmla="*/ 1151148 w 4974928"/>
              <a:gd name="connsiteY2-248" fmla="*/ 75212 h 3519374"/>
              <a:gd name="connsiteX3-249" fmla="*/ 33714 w 4974928"/>
              <a:gd name="connsiteY3-250" fmla="*/ 1657097 h 3519374"/>
              <a:gd name="connsiteX4-251" fmla="*/ 33705 w 4974928"/>
              <a:gd name="connsiteY4-252" fmla="*/ 1862264 h 3519374"/>
              <a:gd name="connsiteX5-253" fmla="*/ 1151139 w 4974928"/>
              <a:gd name="connsiteY5-254" fmla="*/ 3444150 h 3519374"/>
              <a:gd name="connsiteX6-255" fmla="*/ 1296361 w 4974928"/>
              <a:gd name="connsiteY6-256" fmla="*/ 3519374 h 3519374"/>
              <a:gd name="connsiteX7-257" fmla="*/ 4797103 w 4974928"/>
              <a:gd name="connsiteY7-258" fmla="*/ 3519374 h 3519374"/>
              <a:gd name="connsiteX8-259" fmla="*/ 4974928 w 4974928"/>
              <a:gd name="connsiteY8-260" fmla="*/ 3341570 h 3519374"/>
              <a:gd name="connsiteX9-261" fmla="*/ 4974928 w 4974928"/>
              <a:gd name="connsiteY9-262" fmla="*/ 177754 h 3519374"/>
              <a:gd name="connsiteX10-263" fmla="*/ 4797124 w 4974928"/>
              <a:gd name="connsiteY10-264" fmla="*/ 0 h 3519374"/>
              <a:gd name="connsiteX0-265" fmla="*/ 4797124 w 4974928"/>
              <a:gd name="connsiteY0-266" fmla="*/ 0 h 3519374"/>
              <a:gd name="connsiteX1-267" fmla="*/ 1296382 w 4974928"/>
              <a:gd name="connsiteY1-268" fmla="*/ 0 h 3519374"/>
              <a:gd name="connsiteX2-269" fmla="*/ 1151148 w 4974928"/>
              <a:gd name="connsiteY2-270" fmla="*/ 75212 h 3519374"/>
              <a:gd name="connsiteX3-271" fmla="*/ 33714 w 4974928"/>
              <a:gd name="connsiteY3-272" fmla="*/ 1657097 h 3519374"/>
              <a:gd name="connsiteX4-273" fmla="*/ 33705 w 4974928"/>
              <a:gd name="connsiteY4-274" fmla="*/ 1862264 h 3519374"/>
              <a:gd name="connsiteX5-275" fmla="*/ 1151139 w 4974928"/>
              <a:gd name="connsiteY5-276" fmla="*/ 3444150 h 3519374"/>
              <a:gd name="connsiteX6-277" fmla="*/ 1296361 w 4974928"/>
              <a:gd name="connsiteY6-278" fmla="*/ 3519374 h 3519374"/>
              <a:gd name="connsiteX7-279" fmla="*/ 4797103 w 4974928"/>
              <a:gd name="connsiteY7-280" fmla="*/ 3519374 h 3519374"/>
              <a:gd name="connsiteX8-281" fmla="*/ 4974928 w 4974928"/>
              <a:gd name="connsiteY8-282" fmla="*/ 3341570 h 3519374"/>
              <a:gd name="connsiteX9-283" fmla="*/ 4974928 w 4974928"/>
              <a:gd name="connsiteY9-284" fmla="*/ 177754 h 3519374"/>
              <a:gd name="connsiteX10-285" fmla="*/ 4797124 w 4974928"/>
              <a:gd name="connsiteY10-286" fmla="*/ 0 h 3519374"/>
              <a:gd name="connsiteX0-287" fmla="*/ 4797124 w 4974928"/>
              <a:gd name="connsiteY0-288" fmla="*/ 0 h 3519374"/>
              <a:gd name="connsiteX1-289" fmla="*/ 1296382 w 4974928"/>
              <a:gd name="connsiteY1-290" fmla="*/ 0 h 3519374"/>
              <a:gd name="connsiteX2-291" fmla="*/ 1151148 w 4974928"/>
              <a:gd name="connsiteY2-292" fmla="*/ 75212 h 3519374"/>
              <a:gd name="connsiteX3-293" fmla="*/ 33714 w 4974928"/>
              <a:gd name="connsiteY3-294" fmla="*/ 1657097 h 3519374"/>
              <a:gd name="connsiteX4-295" fmla="*/ 33705 w 4974928"/>
              <a:gd name="connsiteY4-296" fmla="*/ 1862264 h 3519374"/>
              <a:gd name="connsiteX5-297" fmla="*/ 1151139 w 4974928"/>
              <a:gd name="connsiteY5-298" fmla="*/ 3444150 h 3519374"/>
              <a:gd name="connsiteX6-299" fmla="*/ 1296361 w 4974928"/>
              <a:gd name="connsiteY6-300" fmla="*/ 3519374 h 3519374"/>
              <a:gd name="connsiteX7-301" fmla="*/ 4797103 w 4974928"/>
              <a:gd name="connsiteY7-302" fmla="*/ 3519374 h 3519374"/>
              <a:gd name="connsiteX8-303" fmla="*/ 4974928 w 4974928"/>
              <a:gd name="connsiteY8-304" fmla="*/ 3341570 h 3519374"/>
              <a:gd name="connsiteX9-305" fmla="*/ 4974928 w 4974928"/>
              <a:gd name="connsiteY9-306" fmla="*/ 177754 h 3519374"/>
              <a:gd name="connsiteX10-307" fmla="*/ 4797124 w 4974928"/>
              <a:gd name="connsiteY10-308" fmla="*/ 0 h 3519374"/>
              <a:gd name="connsiteX0-309" fmla="*/ 4797124 w 4974928"/>
              <a:gd name="connsiteY0-310" fmla="*/ 0 h 3519374"/>
              <a:gd name="connsiteX1-311" fmla="*/ 1296382 w 4974928"/>
              <a:gd name="connsiteY1-312" fmla="*/ 0 h 3519374"/>
              <a:gd name="connsiteX2-313" fmla="*/ 1151148 w 4974928"/>
              <a:gd name="connsiteY2-314" fmla="*/ 75212 h 3519374"/>
              <a:gd name="connsiteX3-315" fmla="*/ 33714 w 4974928"/>
              <a:gd name="connsiteY3-316" fmla="*/ 1657097 h 3519374"/>
              <a:gd name="connsiteX4-317" fmla="*/ 33705 w 4974928"/>
              <a:gd name="connsiteY4-318" fmla="*/ 1862264 h 3519374"/>
              <a:gd name="connsiteX5-319" fmla="*/ 1151139 w 4974928"/>
              <a:gd name="connsiteY5-320" fmla="*/ 3444150 h 3519374"/>
              <a:gd name="connsiteX6-321" fmla="*/ 1296361 w 4974928"/>
              <a:gd name="connsiteY6-322" fmla="*/ 3519374 h 3519374"/>
              <a:gd name="connsiteX7-323" fmla="*/ 4797103 w 4974928"/>
              <a:gd name="connsiteY7-324" fmla="*/ 3519374 h 3519374"/>
              <a:gd name="connsiteX8-325" fmla="*/ 4974928 w 4974928"/>
              <a:gd name="connsiteY8-326" fmla="*/ 3341570 h 3519374"/>
              <a:gd name="connsiteX9-327" fmla="*/ 4974928 w 4974928"/>
              <a:gd name="connsiteY9-328" fmla="*/ 177754 h 3519374"/>
              <a:gd name="connsiteX10-329" fmla="*/ 4797124 w 4974928"/>
              <a:gd name="connsiteY10-330" fmla="*/ 0 h 3519374"/>
              <a:gd name="connsiteX0-331" fmla="*/ 4797124 w 4974928"/>
              <a:gd name="connsiteY0-332" fmla="*/ 0 h 3519374"/>
              <a:gd name="connsiteX1-333" fmla="*/ 1296382 w 4974928"/>
              <a:gd name="connsiteY1-334" fmla="*/ 0 h 3519374"/>
              <a:gd name="connsiteX2-335" fmla="*/ 1151148 w 4974928"/>
              <a:gd name="connsiteY2-336" fmla="*/ 75212 h 3519374"/>
              <a:gd name="connsiteX3-337" fmla="*/ 33714 w 4974928"/>
              <a:gd name="connsiteY3-338" fmla="*/ 1657097 h 3519374"/>
              <a:gd name="connsiteX4-339" fmla="*/ 33705 w 4974928"/>
              <a:gd name="connsiteY4-340" fmla="*/ 1862264 h 3519374"/>
              <a:gd name="connsiteX5-341" fmla="*/ 1151139 w 4974928"/>
              <a:gd name="connsiteY5-342" fmla="*/ 3444150 h 3519374"/>
              <a:gd name="connsiteX6-343" fmla="*/ 1296361 w 4974928"/>
              <a:gd name="connsiteY6-344" fmla="*/ 3519374 h 3519374"/>
              <a:gd name="connsiteX7-345" fmla="*/ 4797103 w 4974928"/>
              <a:gd name="connsiteY7-346" fmla="*/ 3519374 h 3519374"/>
              <a:gd name="connsiteX8-347" fmla="*/ 4974928 w 4974928"/>
              <a:gd name="connsiteY8-348" fmla="*/ 3341570 h 3519374"/>
              <a:gd name="connsiteX9-349" fmla="*/ 4974928 w 4974928"/>
              <a:gd name="connsiteY9-350" fmla="*/ 177754 h 3519374"/>
              <a:gd name="connsiteX10-351" fmla="*/ 4797124 w 4974928"/>
              <a:gd name="connsiteY10-352" fmla="*/ 0 h 3519374"/>
              <a:gd name="connsiteX0-353" fmla="*/ 4797124 w 4974928"/>
              <a:gd name="connsiteY0-354" fmla="*/ 0 h 3519374"/>
              <a:gd name="connsiteX1-355" fmla="*/ 1296382 w 4974928"/>
              <a:gd name="connsiteY1-356" fmla="*/ 0 h 3519374"/>
              <a:gd name="connsiteX2-357" fmla="*/ 1151148 w 4974928"/>
              <a:gd name="connsiteY2-358" fmla="*/ 75212 h 3519374"/>
              <a:gd name="connsiteX3-359" fmla="*/ 33714 w 4974928"/>
              <a:gd name="connsiteY3-360" fmla="*/ 1657097 h 3519374"/>
              <a:gd name="connsiteX4-361" fmla="*/ 33705 w 4974928"/>
              <a:gd name="connsiteY4-362" fmla="*/ 1862264 h 3519374"/>
              <a:gd name="connsiteX5-363" fmla="*/ 1151139 w 4974928"/>
              <a:gd name="connsiteY5-364" fmla="*/ 3444150 h 3519374"/>
              <a:gd name="connsiteX6-365" fmla="*/ 1296361 w 4974928"/>
              <a:gd name="connsiteY6-366" fmla="*/ 3519374 h 3519374"/>
              <a:gd name="connsiteX7-367" fmla="*/ 4797103 w 4974928"/>
              <a:gd name="connsiteY7-368" fmla="*/ 3519374 h 3519374"/>
              <a:gd name="connsiteX8-369" fmla="*/ 4974928 w 4974928"/>
              <a:gd name="connsiteY8-370" fmla="*/ 3341570 h 3519374"/>
              <a:gd name="connsiteX9-371" fmla="*/ 4974928 w 4974928"/>
              <a:gd name="connsiteY9-372" fmla="*/ 177754 h 3519374"/>
              <a:gd name="connsiteX10-373" fmla="*/ 4797124 w 4974928"/>
              <a:gd name="connsiteY10-374" fmla="*/ 0 h 3519374"/>
              <a:gd name="connsiteX0-375" fmla="*/ 4797124 w 4974928"/>
              <a:gd name="connsiteY0-376" fmla="*/ 0 h 3519374"/>
              <a:gd name="connsiteX1-377" fmla="*/ 1296382 w 4974928"/>
              <a:gd name="connsiteY1-378" fmla="*/ 0 h 3519374"/>
              <a:gd name="connsiteX2-379" fmla="*/ 1151148 w 4974928"/>
              <a:gd name="connsiteY2-380" fmla="*/ 75212 h 3519374"/>
              <a:gd name="connsiteX3-381" fmla="*/ 33714 w 4974928"/>
              <a:gd name="connsiteY3-382" fmla="*/ 1657097 h 3519374"/>
              <a:gd name="connsiteX4-383" fmla="*/ 33705 w 4974928"/>
              <a:gd name="connsiteY4-384" fmla="*/ 1862264 h 3519374"/>
              <a:gd name="connsiteX5-385" fmla="*/ 1151139 w 4974928"/>
              <a:gd name="connsiteY5-386" fmla="*/ 3444150 h 3519374"/>
              <a:gd name="connsiteX6-387" fmla="*/ 1296361 w 4974928"/>
              <a:gd name="connsiteY6-388" fmla="*/ 3519374 h 3519374"/>
              <a:gd name="connsiteX7-389" fmla="*/ 4797103 w 4974928"/>
              <a:gd name="connsiteY7-390" fmla="*/ 3519374 h 3519374"/>
              <a:gd name="connsiteX8-391" fmla="*/ 4974928 w 4974928"/>
              <a:gd name="connsiteY8-392" fmla="*/ 3341570 h 3519374"/>
              <a:gd name="connsiteX9-393" fmla="*/ 4974928 w 4974928"/>
              <a:gd name="connsiteY9-394" fmla="*/ 177754 h 3519374"/>
              <a:gd name="connsiteX10-395" fmla="*/ 4797124 w 4974928"/>
              <a:gd name="connsiteY10-396" fmla="*/ 0 h 351937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4974928" h="3519374">
                <a:moveTo>
                  <a:pt x="4797124" y="0"/>
                </a:moveTo>
                <a:cubicBezTo>
                  <a:pt x="4692969" y="0"/>
                  <a:pt x="1355294" y="0"/>
                  <a:pt x="1296382" y="0"/>
                </a:cubicBezTo>
                <a:cubicBezTo>
                  <a:pt x="1237470" y="0"/>
                  <a:pt x="1185138" y="27094"/>
                  <a:pt x="1151148" y="75212"/>
                </a:cubicBezTo>
                <a:cubicBezTo>
                  <a:pt x="1117158" y="123329"/>
                  <a:pt x="78660" y="1593470"/>
                  <a:pt x="33714" y="1657097"/>
                </a:cubicBezTo>
                <a:cubicBezTo>
                  <a:pt x="-11232" y="1720725"/>
                  <a:pt x="-11241" y="1798637"/>
                  <a:pt x="33705" y="1862264"/>
                </a:cubicBezTo>
                <a:cubicBezTo>
                  <a:pt x="78651" y="1925892"/>
                  <a:pt x="1117149" y="3396033"/>
                  <a:pt x="1151139" y="3444150"/>
                </a:cubicBezTo>
                <a:cubicBezTo>
                  <a:pt x="1185129" y="3492267"/>
                  <a:pt x="1237449" y="3519374"/>
                  <a:pt x="1296361" y="3519374"/>
                </a:cubicBezTo>
                <a:cubicBezTo>
                  <a:pt x="1355273" y="3519374"/>
                  <a:pt x="4692948" y="3519374"/>
                  <a:pt x="4797103" y="3519374"/>
                </a:cubicBezTo>
                <a:cubicBezTo>
                  <a:pt x="4901257" y="3519374"/>
                  <a:pt x="4974928" y="3445725"/>
                  <a:pt x="4974928" y="3341570"/>
                </a:cubicBezTo>
                <a:cubicBezTo>
                  <a:pt x="4974928" y="3237416"/>
                  <a:pt x="4974928" y="281908"/>
                  <a:pt x="4974928" y="177754"/>
                </a:cubicBezTo>
                <a:cubicBezTo>
                  <a:pt x="4974928" y="73599"/>
                  <a:pt x="4901279" y="0"/>
                  <a:pt x="4797124" y="0"/>
                </a:cubicBezTo>
                <a:close/>
              </a:path>
            </a:pathLst>
          </a:custGeom>
          <a:gradFill>
            <a:gsLst>
              <a:gs pos="70000">
                <a:schemeClr val="accent2">
                  <a:lumMod val="60000"/>
                  <a:lumOff val="40000"/>
                  <a:alpha val="0"/>
                </a:schemeClr>
              </a:gs>
              <a:gs pos="0">
                <a:schemeClr val="accent2">
                  <a:lumMod val="60000"/>
                  <a:lumOff val="40000"/>
                  <a:alpha val="30000"/>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1368000" tIns="45720" rIns="0" bIns="45720" numCol="1" spcCol="0" rtlCol="0" fromWordArt="0" anchor="ctr" anchorCtr="0" forceAA="0" compatLnSpc="1">
            <a:noAutofit/>
          </a:bodyPr>
          <a:p>
            <a:pPr algn="just">
              <a:lnSpc>
                <a:spcPct val="150000"/>
              </a:lnSpc>
              <a:spcBef>
                <a:spcPct val="0"/>
              </a:spcBef>
              <a:spcAft>
                <a:spcPct val="0"/>
              </a:spcAft>
            </a:pPr>
            <a:r>
              <a:rPr lang="zh-CN" altLang="en-US" sz="1600" dirty="0">
                <a:ln>
                  <a:noFill/>
                  <a:prstDash val="sysDot"/>
                </a:ln>
                <a:solidFill>
                  <a:schemeClr val="tx1">
                    <a:lumMod val="85000"/>
                    <a:lumOff val="15000"/>
                  </a:schemeClr>
                </a:solidFill>
                <a:latin typeface="微软雅黑" panose="020B0503020204020204" charset="-122"/>
                <a:ea typeface="微软雅黑" panose="020B0503020204020204" charset="-122"/>
                <a:cs typeface="+mn-ea"/>
                <a:sym typeface="+mn-ea"/>
              </a:rPr>
              <a:t>数据处理速度快。依托先进的数据分析技术和算法，我们可以对来自不同领域、具备不同属性的海量数据进行处理，迅速提取出有价值的信息。</a:t>
            </a:r>
            <a:endParaRPr lang="zh-CN" altLang="en-US" sz="1600" dirty="0">
              <a:ln>
                <a:noFill/>
                <a:prstDash val="sysDot"/>
              </a:ln>
              <a:solidFill>
                <a:schemeClr val="tx1">
                  <a:lumMod val="85000"/>
                  <a:lumOff val="15000"/>
                </a:schemeClr>
              </a:solidFill>
              <a:latin typeface="微软雅黑" panose="020B0503020204020204" charset="-122"/>
              <a:ea typeface="微软雅黑" panose="020B0503020204020204" charset="-122"/>
              <a:cs typeface="+mn-ea"/>
              <a:sym typeface="+mn-ea"/>
            </a:endParaRPr>
          </a:p>
        </p:txBody>
      </p:sp>
      <p:sp>
        <p:nvSpPr>
          <p:cNvPr id="8" name="任意多边形: 形状 20"/>
          <p:cNvSpPr/>
          <p:nvPr>
            <p:custDataLst>
              <p:tags r:id="rId3"/>
            </p:custDataLst>
          </p:nvPr>
        </p:nvSpPr>
        <p:spPr>
          <a:xfrm>
            <a:off x="782320" y="2298065"/>
            <a:ext cx="4974928" cy="3519374"/>
          </a:xfrm>
          <a:custGeom>
            <a:avLst/>
            <a:gdLst>
              <a:gd name="connsiteX0" fmla="*/ 177804 w 4954193"/>
              <a:gd name="connsiteY0" fmla="*/ 0 h 3519374"/>
              <a:gd name="connsiteX1" fmla="*/ 3678546 w 4954193"/>
              <a:gd name="connsiteY1" fmla="*/ 0 h 3519374"/>
              <a:gd name="connsiteX2" fmla="*/ 3823780 w 4954193"/>
              <a:gd name="connsiteY2" fmla="*/ 75212 h 3519374"/>
              <a:gd name="connsiteX3" fmla="*/ 4941214 w 4954193"/>
              <a:gd name="connsiteY3" fmla="*/ 1657097 h 3519374"/>
              <a:gd name="connsiteX4" fmla="*/ 4941223 w 4954193"/>
              <a:gd name="connsiteY4" fmla="*/ 1862264 h 3519374"/>
              <a:gd name="connsiteX5" fmla="*/ 3823789 w 4954193"/>
              <a:gd name="connsiteY5" fmla="*/ 3444150 h 3519374"/>
              <a:gd name="connsiteX6" fmla="*/ 3678567 w 4954193"/>
              <a:gd name="connsiteY6" fmla="*/ 3519374 h 3519374"/>
              <a:gd name="connsiteX7" fmla="*/ 177825 w 4954193"/>
              <a:gd name="connsiteY7" fmla="*/ 3519374 h 3519374"/>
              <a:gd name="connsiteX8" fmla="*/ 0 w 4954193"/>
              <a:gd name="connsiteY8" fmla="*/ 3341570 h 3519374"/>
              <a:gd name="connsiteX9" fmla="*/ 0 w 4954193"/>
              <a:gd name="connsiteY9" fmla="*/ 177754 h 3519374"/>
              <a:gd name="connsiteX10" fmla="*/ 177804 w 4954193"/>
              <a:gd name="connsiteY10" fmla="*/ 0 h 3519374"/>
              <a:gd name="connsiteX0-1" fmla="*/ 177804 w 4954193"/>
              <a:gd name="connsiteY0-2" fmla="*/ 0 h 3519374"/>
              <a:gd name="connsiteX1-3" fmla="*/ 3678546 w 4954193"/>
              <a:gd name="connsiteY1-4" fmla="*/ 0 h 3519374"/>
              <a:gd name="connsiteX2-5" fmla="*/ 3823780 w 4954193"/>
              <a:gd name="connsiteY2-6" fmla="*/ 75212 h 3519374"/>
              <a:gd name="connsiteX3-7" fmla="*/ 4941214 w 4954193"/>
              <a:gd name="connsiteY3-8" fmla="*/ 1657097 h 3519374"/>
              <a:gd name="connsiteX4-9" fmla="*/ 4941223 w 4954193"/>
              <a:gd name="connsiteY4-10" fmla="*/ 1862264 h 3519374"/>
              <a:gd name="connsiteX5-11" fmla="*/ 3823789 w 4954193"/>
              <a:gd name="connsiteY5-12" fmla="*/ 3444150 h 3519374"/>
              <a:gd name="connsiteX6-13" fmla="*/ 3678567 w 4954193"/>
              <a:gd name="connsiteY6-14" fmla="*/ 3519374 h 3519374"/>
              <a:gd name="connsiteX7-15" fmla="*/ 177825 w 4954193"/>
              <a:gd name="connsiteY7-16" fmla="*/ 3519374 h 3519374"/>
              <a:gd name="connsiteX8-17" fmla="*/ 0 w 4954193"/>
              <a:gd name="connsiteY8-18" fmla="*/ 3341570 h 3519374"/>
              <a:gd name="connsiteX9-19" fmla="*/ 0 w 4954193"/>
              <a:gd name="connsiteY9-20" fmla="*/ 177754 h 3519374"/>
              <a:gd name="connsiteX10-21" fmla="*/ 177804 w 4954193"/>
              <a:gd name="connsiteY10-22" fmla="*/ 0 h 3519374"/>
              <a:gd name="connsiteX0-23" fmla="*/ 177804 w 4954193"/>
              <a:gd name="connsiteY0-24" fmla="*/ 0 h 3519374"/>
              <a:gd name="connsiteX1-25" fmla="*/ 3678546 w 4954193"/>
              <a:gd name="connsiteY1-26" fmla="*/ 0 h 3519374"/>
              <a:gd name="connsiteX2-27" fmla="*/ 3823780 w 4954193"/>
              <a:gd name="connsiteY2-28" fmla="*/ 75212 h 3519374"/>
              <a:gd name="connsiteX3-29" fmla="*/ 4941214 w 4954193"/>
              <a:gd name="connsiteY3-30" fmla="*/ 1657097 h 3519374"/>
              <a:gd name="connsiteX4-31" fmla="*/ 4941223 w 4954193"/>
              <a:gd name="connsiteY4-32" fmla="*/ 1862264 h 3519374"/>
              <a:gd name="connsiteX5-33" fmla="*/ 3823789 w 4954193"/>
              <a:gd name="connsiteY5-34" fmla="*/ 3444150 h 3519374"/>
              <a:gd name="connsiteX6-35" fmla="*/ 3678567 w 4954193"/>
              <a:gd name="connsiteY6-36" fmla="*/ 3519374 h 3519374"/>
              <a:gd name="connsiteX7-37" fmla="*/ 177825 w 4954193"/>
              <a:gd name="connsiteY7-38" fmla="*/ 3519374 h 3519374"/>
              <a:gd name="connsiteX8-39" fmla="*/ 0 w 4954193"/>
              <a:gd name="connsiteY8-40" fmla="*/ 3341570 h 3519374"/>
              <a:gd name="connsiteX9-41" fmla="*/ 0 w 4954193"/>
              <a:gd name="connsiteY9-42" fmla="*/ 177754 h 3519374"/>
              <a:gd name="connsiteX10-43" fmla="*/ 177804 w 4954193"/>
              <a:gd name="connsiteY10-44" fmla="*/ 0 h 3519374"/>
              <a:gd name="connsiteX0-45" fmla="*/ 177804 w 4954193"/>
              <a:gd name="connsiteY0-46" fmla="*/ 0 h 3519374"/>
              <a:gd name="connsiteX1-47" fmla="*/ 3678546 w 4954193"/>
              <a:gd name="connsiteY1-48" fmla="*/ 0 h 3519374"/>
              <a:gd name="connsiteX2-49" fmla="*/ 3823780 w 4954193"/>
              <a:gd name="connsiteY2-50" fmla="*/ 75212 h 3519374"/>
              <a:gd name="connsiteX3-51" fmla="*/ 4941214 w 4954193"/>
              <a:gd name="connsiteY3-52" fmla="*/ 1657097 h 3519374"/>
              <a:gd name="connsiteX4-53" fmla="*/ 4941223 w 4954193"/>
              <a:gd name="connsiteY4-54" fmla="*/ 1862264 h 3519374"/>
              <a:gd name="connsiteX5-55" fmla="*/ 3823789 w 4954193"/>
              <a:gd name="connsiteY5-56" fmla="*/ 3444150 h 3519374"/>
              <a:gd name="connsiteX6-57" fmla="*/ 3678567 w 4954193"/>
              <a:gd name="connsiteY6-58" fmla="*/ 3519374 h 3519374"/>
              <a:gd name="connsiteX7-59" fmla="*/ 177825 w 4954193"/>
              <a:gd name="connsiteY7-60" fmla="*/ 3519374 h 3519374"/>
              <a:gd name="connsiteX8-61" fmla="*/ 0 w 4954193"/>
              <a:gd name="connsiteY8-62" fmla="*/ 3341570 h 3519374"/>
              <a:gd name="connsiteX9-63" fmla="*/ 0 w 4954193"/>
              <a:gd name="connsiteY9-64" fmla="*/ 177754 h 3519374"/>
              <a:gd name="connsiteX10-65" fmla="*/ 177804 w 4954193"/>
              <a:gd name="connsiteY10-66" fmla="*/ 0 h 3519374"/>
              <a:gd name="connsiteX0-67" fmla="*/ 177804 w 4954193"/>
              <a:gd name="connsiteY0-68" fmla="*/ 0 h 3519374"/>
              <a:gd name="connsiteX1-69" fmla="*/ 3678546 w 4954193"/>
              <a:gd name="connsiteY1-70" fmla="*/ 0 h 3519374"/>
              <a:gd name="connsiteX2-71" fmla="*/ 3823780 w 4954193"/>
              <a:gd name="connsiteY2-72" fmla="*/ 75212 h 3519374"/>
              <a:gd name="connsiteX3-73" fmla="*/ 4941214 w 4954193"/>
              <a:gd name="connsiteY3-74" fmla="*/ 1657097 h 3519374"/>
              <a:gd name="connsiteX4-75" fmla="*/ 4941223 w 4954193"/>
              <a:gd name="connsiteY4-76" fmla="*/ 1862264 h 3519374"/>
              <a:gd name="connsiteX5-77" fmla="*/ 3823789 w 4954193"/>
              <a:gd name="connsiteY5-78" fmla="*/ 3444150 h 3519374"/>
              <a:gd name="connsiteX6-79" fmla="*/ 3678567 w 4954193"/>
              <a:gd name="connsiteY6-80" fmla="*/ 3519374 h 3519374"/>
              <a:gd name="connsiteX7-81" fmla="*/ 177825 w 4954193"/>
              <a:gd name="connsiteY7-82" fmla="*/ 3519374 h 3519374"/>
              <a:gd name="connsiteX8-83" fmla="*/ 0 w 4954193"/>
              <a:gd name="connsiteY8-84" fmla="*/ 3341570 h 3519374"/>
              <a:gd name="connsiteX9-85" fmla="*/ 0 w 4954193"/>
              <a:gd name="connsiteY9-86" fmla="*/ 177754 h 3519374"/>
              <a:gd name="connsiteX10-87" fmla="*/ 177804 w 4954193"/>
              <a:gd name="connsiteY10-88" fmla="*/ 0 h 3519374"/>
              <a:gd name="connsiteX0-89" fmla="*/ 177804 w 4954193"/>
              <a:gd name="connsiteY0-90" fmla="*/ 0 h 3519374"/>
              <a:gd name="connsiteX1-91" fmla="*/ 3678546 w 4954193"/>
              <a:gd name="connsiteY1-92" fmla="*/ 0 h 3519374"/>
              <a:gd name="connsiteX2-93" fmla="*/ 3823780 w 4954193"/>
              <a:gd name="connsiteY2-94" fmla="*/ 75212 h 3519374"/>
              <a:gd name="connsiteX3-95" fmla="*/ 4941214 w 4954193"/>
              <a:gd name="connsiteY3-96" fmla="*/ 1657097 h 3519374"/>
              <a:gd name="connsiteX4-97" fmla="*/ 4941223 w 4954193"/>
              <a:gd name="connsiteY4-98" fmla="*/ 1862264 h 3519374"/>
              <a:gd name="connsiteX5-99" fmla="*/ 3823789 w 4954193"/>
              <a:gd name="connsiteY5-100" fmla="*/ 3444150 h 3519374"/>
              <a:gd name="connsiteX6-101" fmla="*/ 3678567 w 4954193"/>
              <a:gd name="connsiteY6-102" fmla="*/ 3519374 h 3519374"/>
              <a:gd name="connsiteX7-103" fmla="*/ 177825 w 4954193"/>
              <a:gd name="connsiteY7-104" fmla="*/ 3519374 h 3519374"/>
              <a:gd name="connsiteX8-105" fmla="*/ 0 w 4954193"/>
              <a:gd name="connsiteY8-106" fmla="*/ 3341570 h 3519374"/>
              <a:gd name="connsiteX9-107" fmla="*/ 0 w 4954193"/>
              <a:gd name="connsiteY9-108" fmla="*/ 177754 h 3519374"/>
              <a:gd name="connsiteX10-109" fmla="*/ 177804 w 4954193"/>
              <a:gd name="connsiteY10-110" fmla="*/ 0 h 3519374"/>
              <a:gd name="connsiteX0-111" fmla="*/ 177804 w 4954190"/>
              <a:gd name="connsiteY0-112" fmla="*/ 0 h 3519374"/>
              <a:gd name="connsiteX1-113" fmla="*/ 3678546 w 4954190"/>
              <a:gd name="connsiteY1-114" fmla="*/ 0 h 3519374"/>
              <a:gd name="connsiteX2-115" fmla="*/ 3823780 w 4954190"/>
              <a:gd name="connsiteY2-116" fmla="*/ 75212 h 3519374"/>
              <a:gd name="connsiteX3-117" fmla="*/ 4941214 w 4954190"/>
              <a:gd name="connsiteY3-118" fmla="*/ 1657097 h 3519374"/>
              <a:gd name="connsiteX4-119" fmla="*/ 4941223 w 4954190"/>
              <a:gd name="connsiteY4-120" fmla="*/ 1862264 h 3519374"/>
              <a:gd name="connsiteX5-121" fmla="*/ 3823789 w 4954190"/>
              <a:gd name="connsiteY5-122" fmla="*/ 3444150 h 3519374"/>
              <a:gd name="connsiteX6-123" fmla="*/ 3678567 w 4954190"/>
              <a:gd name="connsiteY6-124" fmla="*/ 3519374 h 3519374"/>
              <a:gd name="connsiteX7-125" fmla="*/ 177825 w 4954190"/>
              <a:gd name="connsiteY7-126" fmla="*/ 3519374 h 3519374"/>
              <a:gd name="connsiteX8-127" fmla="*/ 0 w 4954190"/>
              <a:gd name="connsiteY8-128" fmla="*/ 3341570 h 3519374"/>
              <a:gd name="connsiteX9-129" fmla="*/ 0 w 4954190"/>
              <a:gd name="connsiteY9-130" fmla="*/ 177754 h 3519374"/>
              <a:gd name="connsiteX10-131" fmla="*/ 177804 w 4954190"/>
              <a:gd name="connsiteY10-132" fmla="*/ 0 h 3519374"/>
              <a:gd name="connsiteX0-133" fmla="*/ 177804 w 4974928"/>
              <a:gd name="connsiteY0-134" fmla="*/ 0 h 3519374"/>
              <a:gd name="connsiteX1-135" fmla="*/ 3678546 w 4974928"/>
              <a:gd name="connsiteY1-136" fmla="*/ 0 h 3519374"/>
              <a:gd name="connsiteX2-137" fmla="*/ 3823780 w 4974928"/>
              <a:gd name="connsiteY2-138" fmla="*/ 75212 h 3519374"/>
              <a:gd name="connsiteX3-139" fmla="*/ 4941214 w 4974928"/>
              <a:gd name="connsiteY3-140" fmla="*/ 1657097 h 3519374"/>
              <a:gd name="connsiteX4-141" fmla="*/ 4941223 w 4974928"/>
              <a:gd name="connsiteY4-142" fmla="*/ 1862264 h 3519374"/>
              <a:gd name="connsiteX5-143" fmla="*/ 3823789 w 4974928"/>
              <a:gd name="connsiteY5-144" fmla="*/ 3444150 h 3519374"/>
              <a:gd name="connsiteX6-145" fmla="*/ 3678567 w 4974928"/>
              <a:gd name="connsiteY6-146" fmla="*/ 3519374 h 3519374"/>
              <a:gd name="connsiteX7-147" fmla="*/ 177825 w 4974928"/>
              <a:gd name="connsiteY7-148" fmla="*/ 3519374 h 3519374"/>
              <a:gd name="connsiteX8-149" fmla="*/ 0 w 4974928"/>
              <a:gd name="connsiteY8-150" fmla="*/ 3341570 h 3519374"/>
              <a:gd name="connsiteX9-151" fmla="*/ 0 w 4974928"/>
              <a:gd name="connsiteY9-152" fmla="*/ 177754 h 3519374"/>
              <a:gd name="connsiteX10-153" fmla="*/ 177804 w 4974928"/>
              <a:gd name="connsiteY10-154" fmla="*/ 0 h 3519374"/>
              <a:gd name="connsiteX0-155" fmla="*/ 177804 w 4974928"/>
              <a:gd name="connsiteY0-156" fmla="*/ 0 h 3519374"/>
              <a:gd name="connsiteX1-157" fmla="*/ 3678546 w 4974928"/>
              <a:gd name="connsiteY1-158" fmla="*/ 0 h 3519374"/>
              <a:gd name="connsiteX2-159" fmla="*/ 3823780 w 4974928"/>
              <a:gd name="connsiteY2-160" fmla="*/ 75212 h 3519374"/>
              <a:gd name="connsiteX3-161" fmla="*/ 4941214 w 4974928"/>
              <a:gd name="connsiteY3-162" fmla="*/ 1657097 h 3519374"/>
              <a:gd name="connsiteX4-163" fmla="*/ 4941223 w 4974928"/>
              <a:gd name="connsiteY4-164" fmla="*/ 1862264 h 3519374"/>
              <a:gd name="connsiteX5-165" fmla="*/ 3823789 w 4974928"/>
              <a:gd name="connsiteY5-166" fmla="*/ 3444150 h 3519374"/>
              <a:gd name="connsiteX6-167" fmla="*/ 3678567 w 4974928"/>
              <a:gd name="connsiteY6-168" fmla="*/ 3519374 h 3519374"/>
              <a:gd name="connsiteX7-169" fmla="*/ 177825 w 4974928"/>
              <a:gd name="connsiteY7-170" fmla="*/ 3519374 h 3519374"/>
              <a:gd name="connsiteX8-171" fmla="*/ 0 w 4974928"/>
              <a:gd name="connsiteY8-172" fmla="*/ 3341570 h 3519374"/>
              <a:gd name="connsiteX9-173" fmla="*/ 0 w 4974928"/>
              <a:gd name="connsiteY9-174" fmla="*/ 177754 h 3519374"/>
              <a:gd name="connsiteX10-175" fmla="*/ 177804 w 4974928"/>
              <a:gd name="connsiteY10-176" fmla="*/ 0 h 3519374"/>
              <a:gd name="connsiteX0-177" fmla="*/ 177804 w 4974928"/>
              <a:gd name="connsiteY0-178" fmla="*/ 0 h 3519374"/>
              <a:gd name="connsiteX1-179" fmla="*/ 3678546 w 4974928"/>
              <a:gd name="connsiteY1-180" fmla="*/ 0 h 3519374"/>
              <a:gd name="connsiteX2-181" fmla="*/ 3823780 w 4974928"/>
              <a:gd name="connsiteY2-182" fmla="*/ 75212 h 3519374"/>
              <a:gd name="connsiteX3-183" fmla="*/ 4941214 w 4974928"/>
              <a:gd name="connsiteY3-184" fmla="*/ 1657097 h 3519374"/>
              <a:gd name="connsiteX4-185" fmla="*/ 4941223 w 4974928"/>
              <a:gd name="connsiteY4-186" fmla="*/ 1862264 h 3519374"/>
              <a:gd name="connsiteX5-187" fmla="*/ 3823789 w 4974928"/>
              <a:gd name="connsiteY5-188" fmla="*/ 3444150 h 3519374"/>
              <a:gd name="connsiteX6-189" fmla="*/ 3678567 w 4974928"/>
              <a:gd name="connsiteY6-190" fmla="*/ 3519374 h 3519374"/>
              <a:gd name="connsiteX7-191" fmla="*/ 177825 w 4974928"/>
              <a:gd name="connsiteY7-192" fmla="*/ 3519374 h 3519374"/>
              <a:gd name="connsiteX8-193" fmla="*/ 0 w 4974928"/>
              <a:gd name="connsiteY8-194" fmla="*/ 3341570 h 3519374"/>
              <a:gd name="connsiteX9-195" fmla="*/ 0 w 4974928"/>
              <a:gd name="connsiteY9-196" fmla="*/ 177754 h 3519374"/>
              <a:gd name="connsiteX10-197" fmla="*/ 177804 w 4974928"/>
              <a:gd name="connsiteY10-198" fmla="*/ 0 h 3519374"/>
              <a:gd name="connsiteX0-199" fmla="*/ 177804 w 4974928"/>
              <a:gd name="connsiteY0-200" fmla="*/ 0 h 3519374"/>
              <a:gd name="connsiteX1-201" fmla="*/ 3678546 w 4974928"/>
              <a:gd name="connsiteY1-202" fmla="*/ 0 h 3519374"/>
              <a:gd name="connsiteX2-203" fmla="*/ 3823780 w 4974928"/>
              <a:gd name="connsiteY2-204" fmla="*/ 75212 h 3519374"/>
              <a:gd name="connsiteX3-205" fmla="*/ 4941214 w 4974928"/>
              <a:gd name="connsiteY3-206" fmla="*/ 1657097 h 3519374"/>
              <a:gd name="connsiteX4-207" fmla="*/ 4941223 w 4974928"/>
              <a:gd name="connsiteY4-208" fmla="*/ 1862264 h 3519374"/>
              <a:gd name="connsiteX5-209" fmla="*/ 3823789 w 4974928"/>
              <a:gd name="connsiteY5-210" fmla="*/ 3444150 h 3519374"/>
              <a:gd name="connsiteX6-211" fmla="*/ 3678567 w 4974928"/>
              <a:gd name="connsiteY6-212" fmla="*/ 3519374 h 3519374"/>
              <a:gd name="connsiteX7-213" fmla="*/ 177825 w 4974928"/>
              <a:gd name="connsiteY7-214" fmla="*/ 3519374 h 3519374"/>
              <a:gd name="connsiteX8-215" fmla="*/ 0 w 4974928"/>
              <a:gd name="connsiteY8-216" fmla="*/ 3341570 h 3519374"/>
              <a:gd name="connsiteX9-217" fmla="*/ 0 w 4974928"/>
              <a:gd name="connsiteY9-218" fmla="*/ 177754 h 3519374"/>
              <a:gd name="connsiteX10-219" fmla="*/ 177804 w 4974928"/>
              <a:gd name="connsiteY10-220" fmla="*/ 0 h 3519374"/>
              <a:gd name="connsiteX0-221" fmla="*/ 177804 w 4974928"/>
              <a:gd name="connsiteY0-222" fmla="*/ 0 h 3519374"/>
              <a:gd name="connsiteX1-223" fmla="*/ 3678546 w 4974928"/>
              <a:gd name="connsiteY1-224" fmla="*/ 0 h 3519374"/>
              <a:gd name="connsiteX2-225" fmla="*/ 3823780 w 4974928"/>
              <a:gd name="connsiteY2-226" fmla="*/ 75212 h 3519374"/>
              <a:gd name="connsiteX3-227" fmla="*/ 4941214 w 4974928"/>
              <a:gd name="connsiteY3-228" fmla="*/ 1657097 h 3519374"/>
              <a:gd name="connsiteX4-229" fmla="*/ 4941223 w 4974928"/>
              <a:gd name="connsiteY4-230" fmla="*/ 1862264 h 3519374"/>
              <a:gd name="connsiteX5-231" fmla="*/ 3823789 w 4974928"/>
              <a:gd name="connsiteY5-232" fmla="*/ 3444150 h 3519374"/>
              <a:gd name="connsiteX6-233" fmla="*/ 3678567 w 4974928"/>
              <a:gd name="connsiteY6-234" fmla="*/ 3519374 h 3519374"/>
              <a:gd name="connsiteX7-235" fmla="*/ 177825 w 4974928"/>
              <a:gd name="connsiteY7-236" fmla="*/ 3519374 h 3519374"/>
              <a:gd name="connsiteX8-237" fmla="*/ 0 w 4974928"/>
              <a:gd name="connsiteY8-238" fmla="*/ 3341570 h 3519374"/>
              <a:gd name="connsiteX9-239" fmla="*/ 0 w 4974928"/>
              <a:gd name="connsiteY9-240" fmla="*/ 177754 h 3519374"/>
              <a:gd name="connsiteX10-241" fmla="*/ 177804 w 4974928"/>
              <a:gd name="connsiteY10-242" fmla="*/ 0 h 3519374"/>
              <a:gd name="connsiteX0-243" fmla="*/ 177804 w 4974928"/>
              <a:gd name="connsiteY0-244" fmla="*/ 0 h 3519374"/>
              <a:gd name="connsiteX1-245" fmla="*/ 3678546 w 4974928"/>
              <a:gd name="connsiteY1-246" fmla="*/ 0 h 3519374"/>
              <a:gd name="connsiteX2-247" fmla="*/ 3823780 w 4974928"/>
              <a:gd name="connsiteY2-248" fmla="*/ 75212 h 3519374"/>
              <a:gd name="connsiteX3-249" fmla="*/ 4941214 w 4974928"/>
              <a:gd name="connsiteY3-250" fmla="*/ 1657097 h 3519374"/>
              <a:gd name="connsiteX4-251" fmla="*/ 4941223 w 4974928"/>
              <a:gd name="connsiteY4-252" fmla="*/ 1862264 h 3519374"/>
              <a:gd name="connsiteX5-253" fmla="*/ 3823789 w 4974928"/>
              <a:gd name="connsiteY5-254" fmla="*/ 3444150 h 3519374"/>
              <a:gd name="connsiteX6-255" fmla="*/ 3678567 w 4974928"/>
              <a:gd name="connsiteY6-256" fmla="*/ 3519374 h 3519374"/>
              <a:gd name="connsiteX7-257" fmla="*/ 177825 w 4974928"/>
              <a:gd name="connsiteY7-258" fmla="*/ 3519374 h 3519374"/>
              <a:gd name="connsiteX8-259" fmla="*/ 0 w 4974928"/>
              <a:gd name="connsiteY8-260" fmla="*/ 3341570 h 3519374"/>
              <a:gd name="connsiteX9-261" fmla="*/ 0 w 4974928"/>
              <a:gd name="connsiteY9-262" fmla="*/ 177754 h 3519374"/>
              <a:gd name="connsiteX10-263" fmla="*/ 177804 w 4974928"/>
              <a:gd name="connsiteY10-264" fmla="*/ 0 h 3519374"/>
              <a:gd name="connsiteX0-265" fmla="*/ 177804 w 4974928"/>
              <a:gd name="connsiteY0-266" fmla="*/ 0 h 3519374"/>
              <a:gd name="connsiteX1-267" fmla="*/ 3678546 w 4974928"/>
              <a:gd name="connsiteY1-268" fmla="*/ 0 h 3519374"/>
              <a:gd name="connsiteX2-269" fmla="*/ 3823780 w 4974928"/>
              <a:gd name="connsiteY2-270" fmla="*/ 75212 h 3519374"/>
              <a:gd name="connsiteX3-271" fmla="*/ 4941214 w 4974928"/>
              <a:gd name="connsiteY3-272" fmla="*/ 1657097 h 3519374"/>
              <a:gd name="connsiteX4-273" fmla="*/ 4941223 w 4974928"/>
              <a:gd name="connsiteY4-274" fmla="*/ 1862264 h 3519374"/>
              <a:gd name="connsiteX5-275" fmla="*/ 3823789 w 4974928"/>
              <a:gd name="connsiteY5-276" fmla="*/ 3444150 h 3519374"/>
              <a:gd name="connsiteX6-277" fmla="*/ 3678567 w 4974928"/>
              <a:gd name="connsiteY6-278" fmla="*/ 3519374 h 3519374"/>
              <a:gd name="connsiteX7-279" fmla="*/ 177825 w 4974928"/>
              <a:gd name="connsiteY7-280" fmla="*/ 3519374 h 3519374"/>
              <a:gd name="connsiteX8-281" fmla="*/ 0 w 4974928"/>
              <a:gd name="connsiteY8-282" fmla="*/ 3341570 h 3519374"/>
              <a:gd name="connsiteX9-283" fmla="*/ 0 w 4974928"/>
              <a:gd name="connsiteY9-284" fmla="*/ 177754 h 3519374"/>
              <a:gd name="connsiteX10-285" fmla="*/ 177804 w 4974928"/>
              <a:gd name="connsiteY10-286" fmla="*/ 0 h 3519374"/>
              <a:gd name="connsiteX0-287" fmla="*/ 177804 w 4974928"/>
              <a:gd name="connsiteY0-288" fmla="*/ 0 h 3519374"/>
              <a:gd name="connsiteX1-289" fmla="*/ 3678546 w 4974928"/>
              <a:gd name="connsiteY1-290" fmla="*/ 0 h 3519374"/>
              <a:gd name="connsiteX2-291" fmla="*/ 3823780 w 4974928"/>
              <a:gd name="connsiteY2-292" fmla="*/ 75212 h 3519374"/>
              <a:gd name="connsiteX3-293" fmla="*/ 4941214 w 4974928"/>
              <a:gd name="connsiteY3-294" fmla="*/ 1657097 h 3519374"/>
              <a:gd name="connsiteX4-295" fmla="*/ 4941223 w 4974928"/>
              <a:gd name="connsiteY4-296" fmla="*/ 1862264 h 3519374"/>
              <a:gd name="connsiteX5-297" fmla="*/ 3823789 w 4974928"/>
              <a:gd name="connsiteY5-298" fmla="*/ 3444150 h 3519374"/>
              <a:gd name="connsiteX6-299" fmla="*/ 3678567 w 4974928"/>
              <a:gd name="connsiteY6-300" fmla="*/ 3519374 h 3519374"/>
              <a:gd name="connsiteX7-301" fmla="*/ 177825 w 4974928"/>
              <a:gd name="connsiteY7-302" fmla="*/ 3519374 h 3519374"/>
              <a:gd name="connsiteX8-303" fmla="*/ 0 w 4974928"/>
              <a:gd name="connsiteY8-304" fmla="*/ 3341570 h 3519374"/>
              <a:gd name="connsiteX9-305" fmla="*/ 0 w 4974928"/>
              <a:gd name="connsiteY9-306" fmla="*/ 177754 h 3519374"/>
              <a:gd name="connsiteX10-307" fmla="*/ 177804 w 4974928"/>
              <a:gd name="connsiteY10-308" fmla="*/ 0 h 3519374"/>
              <a:gd name="connsiteX0-309" fmla="*/ 177804 w 4974928"/>
              <a:gd name="connsiteY0-310" fmla="*/ 0 h 3519374"/>
              <a:gd name="connsiteX1-311" fmla="*/ 3678546 w 4974928"/>
              <a:gd name="connsiteY1-312" fmla="*/ 0 h 3519374"/>
              <a:gd name="connsiteX2-313" fmla="*/ 3823780 w 4974928"/>
              <a:gd name="connsiteY2-314" fmla="*/ 75212 h 3519374"/>
              <a:gd name="connsiteX3-315" fmla="*/ 4941214 w 4974928"/>
              <a:gd name="connsiteY3-316" fmla="*/ 1657097 h 3519374"/>
              <a:gd name="connsiteX4-317" fmla="*/ 4941223 w 4974928"/>
              <a:gd name="connsiteY4-318" fmla="*/ 1862264 h 3519374"/>
              <a:gd name="connsiteX5-319" fmla="*/ 3823789 w 4974928"/>
              <a:gd name="connsiteY5-320" fmla="*/ 3444150 h 3519374"/>
              <a:gd name="connsiteX6-321" fmla="*/ 3678567 w 4974928"/>
              <a:gd name="connsiteY6-322" fmla="*/ 3519374 h 3519374"/>
              <a:gd name="connsiteX7-323" fmla="*/ 177825 w 4974928"/>
              <a:gd name="connsiteY7-324" fmla="*/ 3519374 h 3519374"/>
              <a:gd name="connsiteX8-325" fmla="*/ 0 w 4974928"/>
              <a:gd name="connsiteY8-326" fmla="*/ 3341570 h 3519374"/>
              <a:gd name="connsiteX9-327" fmla="*/ 0 w 4974928"/>
              <a:gd name="connsiteY9-328" fmla="*/ 177754 h 3519374"/>
              <a:gd name="connsiteX10-329" fmla="*/ 177804 w 4974928"/>
              <a:gd name="connsiteY10-330" fmla="*/ 0 h 3519374"/>
              <a:gd name="connsiteX0-331" fmla="*/ 177804 w 4974928"/>
              <a:gd name="connsiteY0-332" fmla="*/ 0 h 3519374"/>
              <a:gd name="connsiteX1-333" fmla="*/ 3678546 w 4974928"/>
              <a:gd name="connsiteY1-334" fmla="*/ 0 h 3519374"/>
              <a:gd name="connsiteX2-335" fmla="*/ 3823780 w 4974928"/>
              <a:gd name="connsiteY2-336" fmla="*/ 75212 h 3519374"/>
              <a:gd name="connsiteX3-337" fmla="*/ 4941214 w 4974928"/>
              <a:gd name="connsiteY3-338" fmla="*/ 1657097 h 3519374"/>
              <a:gd name="connsiteX4-339" fmla="*/ 4941223 w 4974928"/>
              <a:gd name="connsiteY4-340" fmla="*/ 1862264 h 3519374"/>
              <a:gd name="connsiteX5-341" fmla="*/ 3823789 w 4974928"/>
              <a:gd name="connsiteY5-342" fmla="*/ 3444150 h 3519374"/>
              <a:gd name="connsiteX6-343" fmla="*/ 3678567 w 4974928"/>
              <a:gd name="connsiteY6-344" fmla="*/ 3519374 h 3519374"/>
              <a:gd name="connsiteX7-345" fmla="*/ 177825 w 4974928"/>
              <a:gd name="connsiteY7-346" fmla="*/ 3519374 h 3519374"/>
              <a:gd name="connsiteX8-347" fmla="*/ 0 w 4974928"/>
              <a:gd name="connsiteY8-348" fmla="*/ 3341570 h 3519374"/>
              <a:gd name="connsiteX9-349" fmla="*/ 0 w 4974928"/>
              <a:gd name="connsiteY9-350" fmla="*/ 177754 h 3519374"/>
              <a:gd name="connsiteX10-351" fmla="*/ 177804 w 4974928"/>
              <a:gd name="connsiteY10-352" fmla="*/ 0 h 3519374"/>
              <a:gd name="connsiteX0-353" fmla="*/ 177804 w 4974928"/>
              <a:gd name="connsiteY0-354" fmla="*/ 0 h 3519374"/>
              <a:gd name="connsiteX1-355" fmla="*/ 3678546 w 4974928"/>
              <a:gd name="connsiteY1-356" fmla="*/ 0 h 3519374"/>
              <a:gd name="connsiteX2-357" fmla="*/ 3823780 w 4974928"/>
              <a:gd name="connsiteY2-358" fmla="*/ 75212 h 3519374"/>
              <a:gd name="connsiteX3-359" fmla="*/ 4941214 w 4974928"/>
              <a:gd name="connsiteY3-360" fmla="*/ 1657097 h 3519374"/>
              <a:gd name="connsiteX4-361" fmla="*/ 4941223 w 4974928"/>
              <a:gd name="connsiteY4-362" fmla="*/ 1862264 h 3519374"/>
              <a:gd name="connsiteX5-363" fmla="*/ 3823789 w 4974928"/>
              <a:gd name="connsiteY5-364" fmla="*/ 3444150 h 3519374"/>
              <a:gd name="connsiteX6-365" fmla="*/ 3678567 w 4974928"/>
              <a:gd name="connsiteY6-366" fmla="*/ 3519374 h 3519374"/>
              <a:gd name="connsiteX7-367" fmla="*/ 177825 w 4974928"/>
              <a:gd name="connsiteY7-368" fmla="*/ 3519374 h 3519374"/>
              <a:gd name="connsiteX8-369" fmla="*/ 0 w 4974928"/>
              <a:gd name="connsiteY8-370" fmla="*/ 3341570 h 3519374"/>
              <a:gd name="connsiteX9-371" fmla="*/ 0 w 4974928"/>
              <a:gd name="connsiteY9-372" fmla="*/ 177754 h 3519374"/>
              <a:gd name="connsiteX10-373" fmla="*/ 177804 w 4974928"/>
              <a:gd name="connsiteY10-374" fmla="*/ 0 h 3519374"/>
              <a:gd name="connsiteX0-375" fmla="*/ 177804 w 4974928"/>
              <a:gd name="connsiteY0-376" fmla="*/ 0 h 3519374"/>
              <a:gd name="connsiteX1-377" fmla="*/ 3678546 w 4974928"/>
              <a:gd name="connsiteY1-378" fmla="*/ 0 h 3519374"/>
              <a:gd name="connsiteX2-379" fmla="*/ 3823780 w 4974928"/>
              <a:gd name="connsiteY2-380" fmla="*/ 75212 h 3519374"/>
              <a:gd name="connsiteX3-381" fmla="*/ 4941214 w 4974928"/>
              <a:gd name="connsiteY3-382" fmla="*/ 1657097 h 3519374"/>
              <a:gd name="connsiteX4-383" fmla="*/ 4941223 w 4974928"/>
              <a:gd name="connsiteY4-384" fmla="*/ 1862264 h 3519374"/>
              <a:gd name="connsiteX5-385" fmla="*/ 3823789 w 4974928"/>
              <a:gd name="connsiteY5-386" fmla="*/ 3444150 h 3519374"/>
              <a:gd name="connsiteX6-387" fmla="*/ 3678567 w 4974928"/>
              <a:gd name="connsiteY6-388" fmla="*/ 3519374 h 3519374"/>
              <a:gd name="connsiteX7-389" fmla="*/ 177825 w 4974928"/>
              <a:gd name="connsiteY7-390" fmla="*/ 3519374 h 3519374"/>
              <a:gd name="connsiteX8-391" fmla="*/ 0 w 4974928"/>
              <a:gd name="connsiteY8-392" fmla="*/ 3341570 h 3519374"/>
              <a:gd name="connsiteX9-393" fmla="*/ 0 w 4974928"/>
              <a:gd name="connsiteY9-394" fmla="*/ 177754 h 3519374"/>
              <a:gd name="connsiteX10-395" fmla="*/ 177804 w 4974928"/>
              <a:gd name="connsiteY10-396" fmla="*/ 0 h 351937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4974928" h="3519374">
                <a:moveTo>
                  <a:pt x="177804" y="0"/>
                </a:moveTo>
                <a:cubicBezTo>
                  <a:pt x="281958" y="0"/>
                  <a:pt x="3619635" y="0"/>
                  <a:pt x="3678546" y="0"/>
                </a:cubicBezTo>
                <a:cubicBezTo>
                  <a:pt x="3737459" y="0"/>
                  <a:pt x="3789791" y="27094"/>
                  <a:pt x="3823780" y="75212"/>
                </a:cubicBezTo>
                <a:cubicBezTo>
                  <a:pt x="3857771" y="123329"/>
                  <a:pt x="4896269" y="1593470"/>
                  <a:pt x="4941214" y="1657097"/>
                </a:cubicBezTo>
                <a:cubicBezTo>
                  <a:pt x="4986161" y="1720725"/>
                  <a:pt x="4986170" y="1798637"/>
                  <a:pt x="4941223" y="1862264"/>
                </a:cubicBezTo>
                <a:cubicBezTo>
                  <a:pt x="4896278" y="1925892"/>
                  <a:pt x="3857780" y="3396033"/>
                  <a:pt x="3823789" y="3444150"/>
                </a:cubicBezTo>
                <a:cubicBezTo>
                  <a:pt x="3789800" y="3492267"/>
                  <a:pt x="3737480" y="3519374"/>
                  <a:pt x="3678567" y="3519374"/>
                </a:cubicBezTo>
                <a:cubicBezTo>
                  <a:pt x="3619656" y="3519374"/>
                  <a:pt x="281981" y="3519374"/>
                  <a:pt x="177825" y="3519374"/>
                </a:cubicBezTo>
                <a:cubicBezTo>
                  <a:pt x="73671" y="3519374"/>
                  <a:pt x="1" y="3445725"/>
                  <a:pt x="0" y="3341570"/>
                </a:cubicBezTo>
                <a:cubicBezTo>
                  <a:pt x="1" y="3237416"/>
                  <a:pt x="1" y="281908"/>
                  <a:pt x="0" y="177754"/>
                </a:cubicBezTo>
                <a:cubicBezTo>
                  <a:pt x="1" y="73599"/>
                  <a:pt x="73649" y="0"/>
                  <a:pt x="177804" y="0"/>
                </a:cubicBezTo>
                <a:close/>
              </a:path>
            </a:pathLst>
          </a:custGeom>
          <a:gradFill>
            <a:gsLst>
              <a:gs pos="30000">
                <a:schemeClr val="accent1">
                  <a:lumMod val="60000"/>
                  <a:lumOff val="40000"/>
                  <a:alpha val="0"/>
                </a:schemeClr>
              </a:gs>
              <a:gs pos="100000">
                <a:schemeClr val="accent1">
                  <a:lumMod val="60000"/>
                  <a:lumOff val="40000"/>
                  <a:alpha val="30000"/>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1368000" bIns="45720" numCol="1" spcCol="0" rtlCol="0" fromWordArt="0" anchor="ctr" anchorCtr="0" forceAA="0" compatLnSpc="1">
            <a:noAutofit/>
          </a:bodyPr>
          <a:p>
            <a:pPr algn="just">
              <a:lnSpc>
                <a:spcPct val="150000"/>
              </a:lnSpc>
              <a:spcBef>
                <a:spcPct val="0"/>
              </a:spcBef>
              <a:spcAft>
                <a:spcPct val="0"/>
              </a:spcAft>
            </a:pPr>
            <a:r>
              <a:rPr lang="zh-CN" altLang="en-US" sz="1600" dirty="0">
                <a:ln>
                  <a:noFill/>
                  <a:prstDash val="sysDot"/>
                </a:ln>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数据信息多。大数据中的</a:t>
            </a:r>
            <a:r>
              <a:rPr lang="en-US" altLang="zh-CN" sz="1600" dirty="0">
                <a:ln>
                  <a:noFill/>
                  <a:prstDash val="sysDot"/>
                </a:ln>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a:t>
            </a:r>
            <a:r>
              <a:rPr lang="zh-CN" altLang="en-US" sz="1600" dirty="0">
                <a:ln>
                  <a:noFill/>
                  <a:prstDash val="sysDot"/>
                </a:ln>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大</a:t>
            </a:r>
            <a:r>
              <a:rPr lang="en-US" altLang="zh-CN" sz="1600" dirty="0">
                <a:ln>
                  <a:noFill/>
                  <a:prstDash val="sysDot"/>
                </a:ln>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a:t>
            </a:r>
            <a:r>
              <a:rPr lang="zh-CN" altLang="en-US" sz="1600" dirty="0">
                <a:ln>
                  <a:noFill/>
                  <a:prstDash val="sysDot"/>
                </a:ln>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正体现为其涵盖的海量信息，这些数据种类繁多、来源广泛，覆盖了政府公开数据库、社交媒体内容、平台交易信息、互联网搜索记录、企业运营数据、移动设备位置等数据源。</a:t>
            </a:r>
            <a:endParaRPr lang="zh-CN" altLang="en-US" sz="1600" dirty="0">
              <a:ln>
                <a:noFill/>
                <a:prstDash val="sysDot"/>
              </a:ln>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9" name="椭圆 8"/>
          <p:cNvSpPr/>
          <p:nvPr>
            <p:custDataLst>
              <p:tags r:id="rId4"/>
            </p:custDataLst>
          </p:nvPr>
        </p:nvSpPr>
        <p:spPr>
          <a:xfrm>
            <a:off x="4659630" y="2663190"/>
            <a:ext cx="2789644" cy="2789644"/>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p>
            <a:pPr algn="ctr">
              <a:spcBef>
                <a:spcPct val="0"/>
              </a:spcBef>
              <a:spcAft>
                <a:spcPct val="0"/>
              </a:spcAft>
            </a:pPr>
            <a:r>
              <a:rPr lang="zh-CN" altLang="en-US" sz="2400" b="1" dirty="0">
                <a:solidFill>
                  <a:schemeClr val="lt1">
                    <a:lumMod val="100000"/>
                  </a:schemeClr>
                </a:solidFill>
                <a:latin typeface="微软雅黑" panose="020B0503020204020204" charset="-122"/>
                <a:ea typeface="微软雅黑" panose="020B0503020204020204" charset="-122"/>
                <a:cs typeface="+mn-ea"/>
                <a:sym typeface="+mn-ea"/>
              </a:rPr>
              <a:t>大数据</a:t>
            </a:r>
            <a:endParaRPr lang="zh-CN" altLang="en-US" sz="2400" b="1" dirty="0">
              <a:solidFill>
                <a:schemeClr val="lt1">
                  <a:lumMod val="100000"/>
                </a:schemeClr>
              </a:solidFill>
              <a:latin typeface="微软雅黑" panose="020B0503020204020204" charset="-122"/>
              <a:ea typeface="微软雅黑" panose="020B0503020204020204" charset="-122"/>
              <a:cs typeface="+mn-ea"/>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399" advTm="5000"/>
    </mc:Choice>
    <mc:Fallback>
      <p:transition spd="slow" advTm="5000"/>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11811000" y="6108526"/>
            <a:ext cx="381000" cy="190674"/>
          </a:xfrm>
          <a:prstGeom prst="rect">
            <a:avLst/>
          </a:prstGeom>
          <a:solidFill>
            <a:srgbClr val="027F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微软雅黑" panose="020B0503020204020204" charset="-122"/>
              <a:ea typeface="微软雅黑" panose="020B0503020204020204" charset="-122"/>
            </a:endParaRPr>
          </a:p>
        </p:txBody>
      </p:sp>
      <p:grpSp>
        <p:nvGrpSpPr>
          <p:cNvPr id="2" name="组合 1"/>
          <p:cNvGrpSpPr/>
          <p:nvPr/>
        </p:nvGrpSpPr>
        <p:grpSpPr>
          <a:xfrm>
            <a:off x="298450" y="240665"/>
            <a:ext cx="7024370" cy="743555"/>
            <a:chOff x="273050" y="421670"/>
            <a:chExt cx="2438400" cy="743555"/>
          </a:xfrm>
        </p:grpSpPr>
        <p:sp>
          <p:nvSpPr>
            <p:cNvPr id="4" name="文本框 3"/>
            <p:cNvSpPr txBox="1"/>
            <p:nvPr/>
          </p:nvSpPr>
          <p:spPr>
            <a:xfrm>
              <a:off x="273050" y="421670"/>
              <a:ext cx="2438400" cy="706755"/>
            </a:xfrm>
            <a:prstGeom prst="rect">
              <a:avLst/>
            </a:prstGeom>
            <a:noFill/>
          </p:spPr>
          <p:txBody>
            <a:bodyPr wrap="square" rtlCol="0">
              <a:spAutoFit/>
            </a:bodyPr>
            <a:lstStyle/>
            <a:p>
              <a:r>
                <a:rPr lang="en-US" altLang="zh-CN" sz="4000" dirty="0">
                  <a:solidFill>
                    <a:srgbClr val="027FFD"/>
                  </a:solidFill>
                  <a:latin typeface="汉仪力量黑简" panose="00020600040101010101" charset="-122"/>
                  <a:ea typeface="汉仪力量黑简" panose="00020600040101010101" charset="-122"/>
                  <a:cs typeface="汉仪力量黑简" panose="00020600040101010101" charset="-122"/>
                  <a:sym typeface="汉仪力量黑简" panose="00020600040101010101" charset="-122"/>
                </a:rPr>
                <a:t>08 </a:t>
              </a:r>
              <a:r>
                <a:rPr lang="zh-CN" altLang="en-US" sz="4000" dirty="0">
                  <a:solidFill>
                    <a:srgbClr val="027FFD"/>
                  </a:solidFill>
                  <a:latin typeface="汉仪力量黑简" panose="00020600040101010101" charset="-122"/>
                  <a:ea typeface="汉仪力量黑简" panose="00020600040101010101" charset="-122"/>
                  <a:cs typeface="汉仪力量黑简" panose="00020600040101010101" charset="-122"/>
                  <a:sym typeface="汉仪力量黑简" panose="00020600040101010101" charset="-122"/>
                </a:rPr>
                <a:t>数据新闻的未来</a:t>
              </a:r>
              <a:endParaRPr lang="zh-CN" altLang="en-US" sz="4000" dirty="0">
                <a:solidFill>
                  <a:srgbClr val="027FFD"/>
                </a:solidFill>
                <a:latin typeface="汉仪力量黑简" panose="00020600040101010101" charset="-122"/>
                <a:ea typeface="汉仪力量黑简" panose="00020600040101010101" charset="-122"/>
                <a:cs typeface="汉仪力量黑简" panose="00020600040101010101" charset="-122"/>
                <a:sym typeface="汉仪力量黑简" panose="00020600040101010101" charset="-122"/>
              </a:endParaRPr>
            </a:p>
          </p:txBody>
        </p:sp>
        <p:cxnSp>
          <p:nvCxnSpPr>
            <p:cNvPr id="5" name="直接连接符 4"/>
            <p:cNvCxnSpPr/>
            <p:nvPr/>
          </p:nvCxnSpPr>
          <p:spPr>
            <a:xfrm>
              <a:off x="279400" y="1165225"/>
              <a:ext cx="237490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sp>
        <p:nvSpPr>
          <p:cNvPr id="6" name="矩形 5"/>
          <p:cNvSpPr/>
          <p:nvPr>
            <p:custDataLst>
              <p:tags r:id="rId1"/>
            </p:custDataLst>
          </p:nvPr>
        </p:nvSpPr>
        <p:spPr>
          <a:xfrm>
            <a:off x="718185" y="1219835"/>
            <a:ext cx="2362200" cy="389890"/>
          </a:xfrm>
          <a:prstGeom prst="rect">
            <a:avLst/>
          </a:prstGeom>
          <a:noFill/>
        </p:spPr>
        <p:txBody>
          <a:bodyPr wrap="square" lIns="0" tIns="0" rIns="0" bIns="0" rtlCol="0" anchor="b" anchorCtr="0">
            <a:noAutofit/>
          </a:bodyPr>
          <a:p>
            <a:pPr marL="342900" indent="-342900" algn="ctr">
              <a:spcBef>
                <a:spcPct val="0"/>
              </a:spcBef>
              <a:spcAft>
                <a:spcPct val="0"/>
              </a:spcAft>
              <a:buFont typeface="Wingdings" panose="05000000000000000000" charset="0"/>
              <a:buChar char="l"/>
            </a:pPr>
            <a:r>
              <a:rPr lang="zh-CN" altLang="en-US" sz="2200" b="1">
                <a:solidFill>
                  <a:schemeClr val="accent1"/>
                </a:solidFill>
                <a:latin typeface="微软雅黑" panose="020B0503020204020204" charset="-122"/>
                <a:ea typeface="微软雅黑" panose="020B0503020204020204" charset="-122"/>
                <a:cs typeface="+mn-ea"/>
                <a:sym typeface="+mn-ea"/>
              </a:rPr>
              <a:t>大数据分析技术</a:t>
            </a:r>
            <a:endParaRPr lang="zh-CN" altLang="en-US" sz="2200" b="1">
              <a:solidFill>
                <a:schemeClr val="accent1"/>
              </a:solidFill>
              <a:latin typeface="微软雅黑" panose="020B0503020204020204" charset="-122"/>
              <a:ea typeface="微软雅黑" panose="020B0503020204020204" charset="-122"/>
              <a:cs typeface="+mn-ea"/>
              <a:sym typeface="+mn-ea"/>
            </a:endParaRPr>
          </a:p>
        </p:txBody>
      </p:sp>
      <p:sp>
        <p:nvSpPr>
          <p:cNvPr id="3" name="矩形 2"/>
          <p:cNvSpPr/>
          <p:nvPr>
            <p:custDataLst>
              <p:tags r:id="rId2"/>
            </p:custDataLst>
          </p:nvPr>
        </p:nvSpPr>
        <p:spPr>
          <a:xfrm>
            <a:off x="1257935" y="1657350"/>
            <a:ext cx="10162540" cy="1132840"/>
          </a:xfrm>
          <a:prstGeom prst="rect">
            <a:avLst/>
          </a:prstGeom>
          <a:noFill/>
        </p:spPr>
        <p:txBody>
          <a:bodyPr wrap="square" lIns="0" tIns="0" rIns="0" bIns="0" rtlCol="0">
            <a:noAutofit/>
          </a:bodyPr>
          <a:p>
            <a:pPr algn="just">
              <a:lnSpc>
                <a:spcPct val="170000"/>
              </a:lnSpc>
              <a:spcBef>
                <a:spcPct val="0"/>
              </a:spcBef>
              <a:spcAft>
                <a:spcPct val="0"/>
              </a:spcAft>
            </a:pPr>
            <a:r>
              <a:rPr kumimoji="1" lang="zh-CN" altLang="en-US"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在大数据涵盖的多种数据信息领域中，用户行为数据</a:t>
            </a:r>
            <a:r>
              <a:rPr kumimoji="1" lang="en-US" altLang="zh-CN"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 </a:t>
            </a:r>
            <a:r>
              <a:rPr kumimoji="1" lang="zh-CN" altLang="en-US"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a:t>
            </a:r>
            <a:r>
              <a:rPr kumimoji="1" lang="en-US" altLang="zh-CN"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user behavior data</a:t>
            </a:r>
            <a:r>
              <a:rPr kumimoji="1" lang="zh-CN" altLang="en-US"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a:t>
            </a:r>
            <a:r>
              <a:rPr kumimoji="1" lang="en-US" altLang="zh-CN"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 </a:t>
            </a:r>
            <a:r>
              <a:rPr kumimoji="1" lang="zh-CN" altLang="en-US"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和用户生成内容</a:t>
            </a:r>
            <a:r>
              <a:rPr kumimoji="1" lang="en-US" altLang="zh-CN"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 </a:t>
            </a:r>
            <a:r>
              <a:rPr kumimoji="1" lang="zh-CN" altLang="en-US"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a:t>
            </a:r>
            <a:r>
              <a:rPr kumimoji="1" lang="en-US" altLang="zh-CN"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user generated content</a:t>
            </a:r>
            <a:r>
              <a:rPr kumimoji="1" lang="zh-CN" altLang="en-US"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a:t>
            </a:r>
            <a:r>
              <a:rPr kumimoji="1" lang="en-US" altLang="zh-CN"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 </a:t>
            </a:r>
            <a:r>
              <a:rPr kumimoji="1" lang="zh-CN" altLang="en-US"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对数据新闻的产品创造和优化而言，是不可或缺的关键性资源。</a:t>
            </a:r>
            <a:endParaRPr kumimoji="1" lang="zh-CN" altLang="en-US"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45" name="单圆角矩形 5"/>
          <p:cNvSpPr/>
          <p:nvPr>
            <p:custDataLst>
              <p:tags r:id="rId3"/>
            </p:custDataLst>
          </p:nvPr>
        </p:nvSpPr>
        <p:spPr>
          <a:xfrm>
            <a:off x="1238250" y="3052445"/>
            <a:ext cx="10036810" cy="1536700"/>
          </a:xfrm>
          <a:prstGeom prst="round1Rect">
            <a:avLst>
              <a:gd name="adj" fmla="val 0"/>
            </a:avLst>
          </a:prstGeom>
          <a:solidFill>
            <a:srgbClr val="FFFFFF"/>
          </a:solidFill>
          <a:ln>
            <a:solidFill>
              <a:schemeClr val="accent1">
                <a:lumMod val="20000"/>
                <a:lumOff val="80000"/>
              </a:schemeClr>
            </a:solidFill>
          </a:ln>
          <a:effectLst>
            <a:outerShdw blurRad="203200" dist="76200" dir="8100000" algn="tr" rotWithShape="0">
              <a:schemeClr val="accent1">
                <a:lumMod val="75000"/>
                <a:alpha val="20000"/>
              </a:schemeClr>
            </a:outerShdw>
          </a:effectLst>
        </p:spPr>
        <p:style>
          <a:lnRef idx="1">
            <a:schemeClr val="accent1"/>
          </a:lnRef>
          <a:fillRef idx="2">
            <a:schemeClr val="accent1"/>
          </a:fillRef>
          <a:effectRef idx="1">
            <a:schemeClr val="accent1"/>
          </a:effectRef>
          <a:fontRef idx="minor">
            <a:schemeClr val="dk1"/>
          </a:fontRef>
        </p:style>
        <p:txBody>
          <a:bodyPr vertOverflow="overflow" horzOverflow="overflow" vert="horz" wrap="square" lIns="0" tIns="0" rIns="0" bIns="0" numCol="1" spcCol="0" rtlCol="0" fromWordArt="0" anchor="ctr" anchorCtr="0" forceAA="0" compatLnSpc="1">
            <a:noAutofit/>
          </a:bodyPr>
          <a:p>
            <a:pPr algn="ctr"/>
            <a:endParaRPr lang="zh-CN" altLang="en-US" sz="2400" b="1" spc="300">
              <a:solidFill>
                <a:schemeClr val="lt1">
                  <a:lumMod val="100000"/>
                </a:schemeClr>
              </a:solidFill>
              <a:latin typeface="微软雅黑" panose="020B0503020204020204" charset="-122"/>
              <a:ea typeface="微软雅黑" panose="020B0503020204020204" charset="-122"/>
              <a:sym typeface="+mn-ea"/>
            </a:endParaRPr>
          </a:p>
        </p:txBody>
      </p:sp>
      <p:sp>
        <p:nvSpPr>
          <p:cNvPr id="19" name="矩形 18"/>
          <p:cNvSpPr/>
          <p:nvPr>
            <p:custDataLst>
              <p:tags r:id="rId4"/>
            </p:custDataLst>
          </p:nvPr>
        </p:nvSpPr>
        <p:spPr>
          <a:xfrm>
            <a:off x="1846830" y="3174416"/>
            <a:ext cx="9134234" cy="404420"/>
          </a:xfrm>
          <a:prstGeom prst="rect">
            <a:avLst/>
          </a:prstGeom>
          <a:noFill/>
        </p:spPr>
        <p:txBody>
          <a:bodyPr wrap="square" lIns="0" tIns="0" rIns="0" bIns="0" rtlCol="0" anchor="b">
            <a:noAutofit/>
          </a:bodyPr>
          <a:p>
            <a:pPr>
              <a:spcBef>
                <a:spcPct val="0"/>
              </a:spcBef>
              <a:spcAft>
                <a:spcPct val="0"/>
              </a:spcAft>
            </a:pPr>
            <a:r>
              <a:rPr lang="zh-CN" altLang="en-US" sz="2000" b="1" dirty="0">
                <a:solidFill>
                  <a:schemeClr val="tx1">
                    <a:lumMod val="85000"/>
                    <a:lumOff val="15000"/>
                  </a:schemeClr>
                </a:solidFill>
                <a:latin typeface="微软雅黑" panose="020B0503020204020204" charset="-122"/>
                <a:ea typeface="微软雅黑" panose="020B0503020204020204" charset="-122"/>
                <a:cs typeface="+mn-ea"/>
                <a:sym typeface="+mn-ea"/>
              </a:rPr>
              <a:t>用户行为数据</a:t>
            </a:r>
            <a:endParaRPr lang="zh-CN" altLang="en-US" sz="2000" b="1" dirty="0">
              <a:solidFill>
                <a:schemeClr val="tx1">
                  <a:lumMod val="85000"/>
                  <a:lumOff val="15000"/>
                </a:schemeClr>
              </a:solidFill>
              <a:latin typeface="微软雅黑" panose="020B0503020204020204" charset="-122"/>
              <a:ea typeface="微软雅黑" panose="020B0503020204020204" charset="-122"/>
              <a:cs typeface="+mn-ea"/>
              <a:sym typeface="+mn-ea"/>
            </a:endParaRPr>
          </a:p>
        </p:txBody>
      </p:sp>
      <p:sp>
        <p:nvSpPr>
          <p:cNvPr id="20" name="矩形 19"/>
          <p:cNvSpPr/>
          <p:nvPr>
            <p:custDataLst>
              <p:tags r:id="rId5"/>
            </p:custDataLst>
          </p:nvPr>
        </p:nvSpPr>
        <p:spPr>
          <a:xfrm>
            <a:off x="1846830" y="3578618"/>
            <a:ext cx="9134234" cy="521737"/>
          </a:xfrm>
          <a:prstGeom prst="rect">
            <a:avLst/>
          </a:prstGeom>
          <a:noFill/>
        </p:spPr>
        <p:txBody>
          <a:bodyPr wrap="square" lIns="0" tIns="0" rIns="0" bIns="0" rtlCol="0" anchor="t" anchorCtr="0">
            <a:noAutofit/>
          </a:bodyPr>
          <a:p>
            <a:pPr algn="just">
              <a:lnSpc>
                <a:spcPct val="150000"/>
              </a:lnSpc>
              <a:spcBef>
                <a:spcPct val="0"/>
              </a:spcBef>
              <a:spcAft>
                <a:spcPct val="0"/>
              </a:spcAft>
            </a:pPr>
            <a:r>
              <a:rPr lang="zh-CN" altLang="en-US">
                <a:solidFill>
                  <a:schemeClr val="tx1">
                    <a:lumMod val="85000"/>
                    <a:lumOff val="15000"/>
                  </a:schemeClr>
                </a:solidFill>
                <a:latin typeface="微软雅黑" panose="020B0503020204020204" charset="-122"/>
                <a:ea typeface="微软雅黑" panose="020B0503020204020204" charset="-122"/>
                <a:cs typeface="+mn-ea"/>
                <a:sym typeface="+mn-ea"/>
              </a:rPr>
              <a:t>用户行为数据是用户在平台上的活动记录，包括但不限于访问频率、停留时间、搜索和浏览记录，以及点赞、分享等行为路径。</a:t>
            </a:r>
            <a:endParaRPr lang="zh-CN" altLang="en-US">
              <a:solidFill>
                <a:schemeClr val="tx1">
                  <a:lumMod val="85000"/>
                  <a:lumOff val="15000"/>
                </a:schemeClr>
              </a:solidFill>
              <a:latin typeface="微软雅黑" panose="020B0503020204020204" charset="-122"/>
              <a:ea typeface="微软雅黑" panose="020B0503020204020204" charset="-122"/>
              <a:cs typeface="+mn-ea"/>
              <a:sym typeface="+mn-ea"/>
            </a:endParaRPr>
          </a:p>
        </p:txBody>
      </p:sp>
      <p:sp>
        <p:nvSpPr>
          <p:cNvPr id="80" name="单圆角矩形 5"/>
          <p:cNvSpPr/>
          <p:nvPr>
            <p:custDataLst>
              <p:tags r:id="rId6"/>
            </p:custDataLst>
          </p:nvPr>
        </p:nvSpPr>
        <p:spPr>
          <a:xfrm>
            <a:off x="1238250" y="4859020"/>
            <a:ext cx="10036810" cy="1456055"/>
          </a:xfrm>
          <a:prstGeom prst="round1Rect">
            <a:avLst>
              <a:gd name="adj" fmla="val 0"/>
            </a:avLst>
          </a:prstGeom>
          <a:solidFill>
            <a:srgbClr val="FFFFFF"/>
          </a:solidFill>
          <a:ln>
            <a:solidFill>
              <a:schemeClr val="accent2">
                <a:lumMod val="20000"/>
                <a:lumOff val="80000"/>
              </a:schemeClr>
            </a:solidFill>
          </a:ln>
          <a:effectLst>
            <a:outerShdw blurRad="203200" dist="76200" dir="8100000" algn="tr" rotWithShape="0">
              <a:schemeClr val="accent2">
                <a:lumMod val="75000"/>
                <a:alpha val="20000"/>
              </a:schemeClr>
            </a:outerShdw>
          </a:effectLst>
        </p:spPr>
        <p:style>
          <a:lnRef idx="1">
            <a:schemeClr val="accent1"/>
          </a:lnRef>
          <a:fillRef idx="2">
            <a:schemeClr val="accent1"/>
          </a:fillRef>
          <a:effectRef idx="1">
            <a:schemeClr val="accent1"/>
          </a:effectRef>
          <a:fontRef idx="minor">
            <a:schemeClr val="dk1"/>
          </a:fontRef>
        </p:style>
        <p:txBody>
          <a:bodyPr vertOverflow="overflow" horzOverflow="overflow" vert="horz" wrap="square" lIns="0" tIns="0" rIns="0" bIns="0" numCol="1" spcCol="0" rtlCol="0" fromWordArt="0" anchor="ctr" anchorCtr="0" forceAA="0" compatLnSpc="1">
            <a:noAutofit/>
          </a:bodyPr>
          <a:p>
            <a:pPr algn="ctr"/>
            <a:endParaRPr lang="zh-CN" altLang="en-US" sz="2400" b="1" spc="300">
              <a:solidFill>
                <a:schemeClr val="lt1">
                  <a:lumMod val="100000"/>
                </a:schemeClr>
              </a:solidFill>
              <a:latin typeface="微软雅黑" panose="020B0503020204020204" charset="-122"/>
              <a:ea typeface="微软雅黑" panose="020B0503020204020204" charset="-122"/>
              <a:sym typeface="+mn-ea"/>
            </a:endParaRPr>
          </a:p>
        </p:txBody>
      </p:sp>
      <p:sp>
        <p:nvSpPr>
          <p:cNvPr id="21" name="矩形 20"/>
          <p:cNvSpPr/>
          <p:nvPr>
            <p:custDataLst>
              <p:tags r:id="rId7"/>
            </p:custDataLst>
          </p:nvPr>
        </p:nvSpPr>
        <p:spPr>
          <a:xfrm>
            <a:off x="1846830" y="4980831"/>
            <a:ext cx="9134234" cy="404420"/>
          </a:xfrm>
          <a:prstGeom prst="rect">
            <a:avLst/>
          </a:prstGeom>
          <a:noFill/>
        </p:spPr>
        <p:txBody>
          <a:bodyPr wrap="square" lIns="0" tIns="0" rIns="0" bIns="0" rtlCol="0" anchor="b">
            <a:noAutofit/>
          </a:bodyPr>
          <a:p>
            <a:pPr>
              <a:spcBef>
                <a:spcPct val="0"/>
              </a:spcBef>
              <a:spcAft>
                <a:spcPct val="0"/>
              </a:spcAft>
            </a:pPr>
            <a:r>
              <a:rPr lang="zh-CN" altLang="en-US" sz="2000" b="1">
                <a:solidFill>
                  <a:schemeClr val="tx1">
                    <a:lumMod val="85000"/>
                    <a:lumOff val="15000"/>
                  </a:schemeClr>
                </a:solidFill>
                <a:latin typeface="微软雅黑" panose="020B0503020204020204" charset="-122"/>
                <a:ea typeface="微软雅黑" panose="020B0503020204020204" charset="-122"/>
                <a:cs typeface="+mn-ea"/>
                <a:sym typeface="+mn-ea"/>
              </a:rPr>
              <a:t>用户生成内容</a:t>
            </a:r>
            <a:endParaRPr lang="zh-CN" altLang="en-US" sz="2000" b="1">
              <a:solidFill>
                <a:schemeClr val="tx1">
                  <a:lumMod val="85000"/>
                  <a:lumOff val="15000"/>
                </a:schemeClr>
              </a:solidFill>
              <a:latin typeface="微软雅黑" panose="020B0503020204020204" charset="-122"/>
              <a:ea typeface="微软雅黑" panose="020B0503020204020204" charset="-122"/>
              <a:cs typeface="+mn-ea"/>
              <a:sym typeface="+mn-ea"/>
            </a:endParaRPr>
          </a:p>
        </p:txBody>
      </p:sp>
      <p:sp>
        <p:nvSpPr>
          <p:cNvPr id="22" name="矩形 21"/>
          <p:cNvSpPr/>
          <p:nvPr>
            <p:custDataLst>
              <p:tags r:id="rId8"/>
            </p:custDataLst>
          </p:nvPr>
        </p:nvSpPr>
        <p:spPr>
          <a:xfrm>
            <a:off x="1846830" y="5436540"/>
            <a:ext cx="9133054" cy="521737"/>
          </a:xfrm>
          <a:prstGeom prst="rect">
            <a:avLst/>
          </a:prstGeom>
          <a:noFill/>
        </p:spPr>
        <p:txBody>
          <a:bodyPr wrap="square" lIns="0" tIns="0" rIns="0" bIns="0" rtlCol="0" anchor="t" anchorCtr="0">
            <a:noAutofit/>
          </a:bodyPr>
          <a:p>
            <a:pPr algn="just">
              <a:lnSpc>
                <a:spcPct val="150000"/>
              </a:lnSpc>
              <a:spcBef>
                <a:spcPct val="0"/>
              </a:spcBef>
              <a:spcAft>
                <a:spcPct val="0"/>
              </a:spcAft>
            </a:pPr>
            <a:r>
              <a:rPr lang="zh-CN" altLang="en-US" dirty="0">
                <a:solidFill>
                  <a:schemeClr val="tx1">
                    <a:lumMod val="85000"/>
                    <a:lumOff val="15000"/>
                  </a:schemeClr>
                </a:solidFill>
                <a:latin typeface="微软雅黑" panose="020B0503020204020204" charset="-122"/>
                <a:ea typeface="微软雅黑" panose="020B0503020204020204" charset="-122"/>
                <a:cs typeface="+mn-ea"/>
                <a:sym typeface="+mn-ea"/>
              </a:rPr>
              <a:t>用户自发创作并发布在网络上的内容，涵盖了社交媒体平台的图文帖子、视频和评分等。</a:t>
            </a:r>
            <a:endParaRPr lang="zh-CN" altLang="en-US" dirty="0">
              <a:solidFill>
                <a:schemeClr val="tx1">
                  <a:lumMod val="85000"/>
                  <a:lumOff val="15000"/>
                </a:schemeClr>
              </a:solidFill>
              <a:latin typeface="微软雅黑" panose="020B0503020204020204" charset="-122"/>
              <a:ea typeface="微软雅黑" panose="020B0503020204020204" charset="-122"/>
              <a:cs typeface="+mn-ea"/>
              <a:sym typeface="+mn-ea"/>
            </a:endParaRPr>
          </a:p>
        </p:txBody>
      </p:sp>
      <p:sp>
        <p:nvSpPr>
          <p:cNvPr id="48" name="圆角矩形 19"/>
          <p:cNvSpPr/>
          <p:nvPr>
            <p:custDataLst>
              <p:tags r:id="rId9"/>
            </p:custDataLst>
          </p:nvPr>
        </p:nvSpPr>
        <p:spPr>
          <a:xfrm rot="5400000">
            <a:off x="1240291" y="3259656"/>
            <a:ext cx="403241" cy="407368"/>
          </a:xfrm>
          <a:prstGeom prst="roundRect">
            <a:avLst>
              <a:gd name="adj" fmla="val 0"/>
            </a:avLst>
          </a:prstGeom>
          <a:gradFill flip="none" rotWithShape="1">
            <a:gsLst>
              <a:gs pos="100000">
                <a:schemeClr val="accent1">
                  <a:alpha val="100000"/>
                </a:schemeClr>
              </a:gs>
              <a:gs pos="0">
                <a:schemeClr val="accent1">
                  <a:lumMod val="70000"/>
                  <a:lumOff val="30000"/>
                  <a:alpha val="100000"/>
                </a:schemeClr>
              </a:gs>
            </a:gsLst>
            <a:lin ang="13200000" scaled="0"/>
            <a:tileRect/>
          </a:gradFill>
          <a:ln>
            <a:noFill/>
          </a:ln>
          <a:effectLst>
            <a:outerShdw blurRad="203200" dist="76200" dir="8100000" algn="tr" rotWithShape="0">
              <a:schemeClr val="accent1">
                <a:lumMod val="75000"/>
                <a:alpha val="20000"/>
              </a:schemeClr>
            </a:outerShdw>
          </a:effectLst>
        </p:spPr>
        <p:style>
          <a:lnRef idx="1">
            <a:schemeClr val="accent1"/>
          </a:lnRef>
          <a:fillRef idx="2">
            <a:schemeClr val="accent1"/>
          </a:fillRef>
          <a:effectRef idx="1">
            <a:schemeClr val="accent1"/>
          </a:effectRef>
          <a:fontRef idx="minor">
            <a:schemeClr val="dk1"/>
          </a:fontRef>
        </p:style>
        <p:txBody>
          <a:bodyPr vertOverflow="overflow" horzOverflow="overflow" vert="horz" wrap="square" lIns="0" tIns="0" rIns="0" bIns="0" numCol="1" spcCol="0" rtlCol="0" fromWordArt="0" anchor="ctr" anchorCtr="0" forceAA="0" compatLnSpc="1">
            <a:noAutofit/>
          </a:bodyPr>
          <a:p>
            <a:pPr algn="ctr"/>
            <a:endParaRPr lang="zh-CN" altLang="en-US" sz="2400" b="1" spc="300">
              <a:solidFill>
                <a:schemeClr val="lt1">
                  <a:lumMod val="100000"/>
                </a:schemeClr>
              </a:solidFill>
              <a:latin typeface="微软雅黑" panose="020B0503020204020204" charset="-122"/>
              <a:ea typeface="微软雅黑" panose="020B0503020204020204" charset="-122"/>
            </a:endParaRPr>
          </a:p>
        </p:txBody>
      </p:sp>
      <p:sp>
        <p:nvSpPr>
          <p:cNvPr id="49" name="燕尾形 20"/>
          <p:cNvSpPr/>
          <p:nvPr>
            <p:custDataLst>
              <p:tags r:id="rId10"/>
            </p:custDataLst>
          </p:nvPr>
        </p:nvSpPr>
        <p:spPr>
          <a:xfrm>
            <a:off x="1388853" y="3385226"/>
            <a:ext cx="105527" cy="156816"/>
          </a:xfrm>
          <a:prstGeom prst="chevron">
            <a:avLst>
              <a:gd name="adj" fmla="val 64013"/>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p>
            <a:pPr algn="ctr"/>
            <a:endParaRPr lang="zh-CN" altLang="en-US">
              <a:solidFill>
                <a:srgbClr val="FFFFFF"/>
              </a:solidFill>
              <a:latin typeface="微软雅黑" panose="020B0503020204020204" charset="-122"/>
              <a:ea typeface="微软雅黑" panose="020B0503020204020204" charset="-122"/>
            </a:endParaRPr>
          </a:p>
        </p:txBody>
      </p:sp>
      <p:sp>
        <p:nvSpPr>
          <p:cNvPr id="83" name="圆角矩形 19"/>
          <p:cNvSpPr/>
          <p:nvPr>
            <p:custDataLst>
              <p:tags r:id="rId11"/>
            </p:custDataLst>
          </p:nvPr>
        </p:nvSpPr>
        <p:spPr>
          <a:xfrm rot="5400000">
            <a:off x="1240291" y="4859060"/>
            <a:ext cx="403241" cy="407368"/>
          </a:xfrm>
          <a:prstGeom prst="roundRect">
            <a:avLst>
              <a:gd name="adj" fmla="val 0"/>
            </a:avLst>
          </a:prstGeom>
          <a:gradFill flip="none" rotWithShape="1">
            <a:gsLst>
              <a:gs pos="100000">
                <a:schemeClr val="accent2">
                  <a:alpha val="100000"/>
                </a:schemeClr>
              </a:gs>
              <a:gs pos="0">
                <a:schemeClr val="accent2">
                  <a:lumMod val="70000"/>
                  <a:lumOff val="30000"/>
                  <a:alpha val="100000"/>
                </a:schemeClr>
              </a:gs>
            </a:gsLst>
            <a:lin ang="13200000" scaled="0"/>
            <a:tileRect/>
          </a:gradFill>
          <a:ln>
            <a:noFill/>
          </a:ln>
          <a:effectLst>
            <a:outerShdw blurRad="203200" dist="76200" dir="8100000" algn="tr" rotWithShape="0">
              <a:schemeClr val="accent2">
                <a:lumMod val="75000"/>
                <a:alpha val="20000"/>
              </a:schemeClr>
            </a:outerShdw>
          </a:effectLst>
        </p:spPr>
        <p:style>
          <a:lnRef idx="1">
            <a:schemeClr val="accent1"/>
          </a:lnRef>
          <a:fillRef idx="2">
            <a:schemeClr val="accent1"/>
          </a:fillRef>
          <a:effectRef idx="1">
            <a:schemeClr val="accent1"/>
          </a:effectRef>
          <a:fontRef idx="minor">
            <a:schemeClr val="dk1"/>
          </a:fontRef>
        </p:style>
        <p:txBody>
          <a:bodyPr vertOverflow="overflow" horzOverflow="overflow" vert="horz" wrap="square" lIns="0" tIns="0" rIns="0" bIns="0" numCol="1" spcCol="0" rtlCol="0" fromWordArt="0" anchor="ctr" anchorCtr="0" forceAA="0" compatLnSpc="1">
            <a:noAutofit/>
          </a:bodyPr>
          <a:p>
            <a:pPr algn="ctr"/>
            <a:endParaRPr lang="zh-CN" altLang="en-US" sz="2400" b="1" spc="300">
              <a:solidFill>
                <a:schemeClr val="lt1">
                  <a:lumMod val="100000"/>
                </a:schemeClr>
              </a:solidFill>
              <a:latin typeface="微软雅黑" panose="020B0503020204020204" charset="-122"/>
              <a:ea typeface="微软雅黑" panose="020B0503020204020204" charset="-122"/>
            </a:endParaRPr>
          </a:p>
        </p:txBody>
      </p:sp>
      <p:sp>
        <p:nvSpPr>
          <p:cNvPr id="84" name="燕尾形 20"/>
          <p:cNvSpPr/>
          <p:nvPr>
            <p:custDataLst>
              <p:tags r:id="rId12"/>
            </p:custDataLst>
          </p:nvPr>
        </p:nvSpPr>
        <p:spPr>
          <a:xfrm>
            <a:off x="1388853" y="4980821"/>
            <a:ext cx="105527" cy="156816"/>
          </a:xfrm>
          <a:prstGeom prst="chevron">
            <a:avLst>
              <a:gd name="adj" fmla="val 64013"/>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p>
            <a:pPr algn="ctr"/>
            <a:endParaRPr lang="zh-CN" altLang="en-US">
              <a:solidFill>
                <a:srgbClr val="FFFFFF"/>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399" advTm="5000"/>
    </mc:Choice>
    <mc:Fallback>
      <p:transition spd="slow" advTm="5000"/>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11811000" y="6108526"/>
            <a:ext cx="381000" cy="190674"/>
          </a:xfrm>
          <a:prstGeom prst="rect">
            <a:avLst/>
          </a:prstGeom>
          <a:solidFill>
            <a:srgbClr val="027F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微软雅黑" panose="020B0503020204020204" charset="-122"/>
              <a:ea typeface="微软雅黑" panose="020B0503020204020204" charset="-122"/>
            </a:endParaRPr>
          </a:p>
        </p:txBody>
      </p:sp>
      <p:grpSp>
        <p:nvGrpSpPr>
          <p:cNvPr id="2" name="组合 1"/>
          <p:cNvGrpSpPr/>
          <p:nvPr/>
        </p:nvGrpSpPr>
        <p:grpSpPr>
          <a:xfrm>
            <a:off x="298450" y="240665"/>
            <a:ext cx="7024370" cy="743555"/>
            <a:chOff x="273050" y="421670"/>
            <a:chExt cx="2438400" cy="743555"/>
          </a:xfrm>
        </p:grpSpPr>
        <p:sp>
          <p:nvSpPr>
            <p:cNvPr id="4" name="文本框 3"/>
            <p:cNvSpPr txBox="1"/>
            <p:nvPr/>
          </p:nvSpPr>
          <p:spPr>
            <a:xfrm>
              <a:off x="273050" y="421670"/>
              <a:ext cx="2438400" cy="706755"/>
            </a:xfrm>
            <a:prstGeom prst="rect">
              <a:avLst/>
            </a:prstGeom>
            <a:noFill/>
          </p:spPr>
          <p:txBody>
            <a:bodyPr wrap="square" rtlCol="0">
              <a:spAutoFit/>
            </a:bodyPr>
            <a:lstStyle/>
            <a:p>
              <a:r>
                <a:rPr lang="en-US" altLang="zh-CN" sz="4000" dirty="0">
                  <a:solidFill>
                    <a:srgbClr val="027FFD"/>
                  </a:solidFill>
                  <a:latin typeface="汉仪力量黑简" panose="00020600040101010101" charset="-122"/>
                  <a:ea typeface="汉仪力量黑简" panose="00020600040101010101" charset="-122"/>
                  <a:cs typeface="汉仪力量黑简" panose="00020600040101010101" charset="-122"/>
                  <a:sym typeface="汉仪力量黑简" panose="00020600040101010101" charset="-122"/>
                </a:rPr>
                <a:t>08 </a:t>
              </a:r>
              <a:r>
                <a:rPr lang="zh-CN" altLang="en-US" sz="4000" dirty="0">
                  <a:solidFill>
                    <a:srgbClr val="027FFD"/>
                  </a:solidFill>
                  <a:latin typeface="汉仪力量黑简" panose="00020600040101010101" charset="-122"/>
                  <a:ea typeface="汉仪力量黑简" panose="00020600040101010101" charset="-122"/>
                  <a:cs typeface="汉仪力量黑简" panose="00020600040101010101" charset="-122"/>
                  <a:sym typeface="汉仪力量黑简" panose="00020600040101010101" charset="-122"/>
                </a:rPr>
                <a:t>数据新闻的未来</a:t>
              </a:r>
              <a:endParaRPr lang="zh-CN" altLang="en-US" sz="4000" dirty="0">
                <a:solidFill>
                  <a:srgbClr val="027FFD"/>
                </a:solidFill>
                <a:latin typeface="汉仪力量黑简" panose="00020600040101010101" charset="-122"/>
                <a:ea typeface="汉仪力量黑简" panose="00020600040101010101" charset="-122"/>
                <a:cs typeface="汉仪力量黑简" panose="00020600040101010101" charset="-122"/>
                <a:sym typeface="汉仪力量黑简" panose="00020600040101010101" charset="-122"/>
              </a:endParaRPr>
            </a:p>
          </p:txBody>
        </p:sp>
        <p:cxnSp>
          <p:nvCxnSpPr>
            <p:cNvPr id="5" name="直接连接符 4"/>
            <p:cNvCxnSpPr/>
            <p:nvPr/>
          </p:nvCxnSpPr>
          <p:spPr>
            <a:xfrm>
              <a:off x="279400" y="1165225"/>
              <a:ext cx="237490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sp>
        <p:nvSpPr>
          <p:cNvPr id="6" name="矩形 5"/>
          <p:cNvSpPr/>
          <p:nvPr>
            <p:custDataLst>
              <p:tags r:id="rId1"/>
            </p:custDataLst>
          </p:nvPr>
        </p:nvSpPr>
        <p:spPr>
          <a:xfrm>
            <a:off x="499110" y="1219835"/>
            <a:ext cx="1990090" cy="389890"/>
          </a:xfrm>
          <a:prstGeom prst="rect">
            <a:avLst/>
          </a:prstGeom>
          <a:noFill/>
        </p:spPr>
        <p:txBody>
          <a:bodyPr wrap="square" lIns="0" tIns="0" rIns="0" bIns="0" rtlCol="0" anchor="b" anchorCtr="0">
            <a:noAutofit/>
          </a:bodyPr>
          <a:p>
            <a:pPr marL="342900" indent="-342900" algn="ctr">
              <a:spcBef>
                <a:spcPct val="0"/>
              </a:spcBef>
              <a:spcAft>
                <a:spcPct val="0"/>
              </a:spcAft>
              <a:buFont typeface="Wingdings" panose="05000000000000000000" charset="0"/>
              <a:buChar char="l"/>
            </a:pPr>
            <a:r>
              <a:rPr lang="zh-CN" altLang="en-US" sz="2200" b="1">
                <a:solidFill>
                  <a:schemeClr val="accent1"/>
                </a:solidFill>
                <a:latin typeface="微软雅黑" panose="020B0503020204020204" charset="-122"/>
                <a:ea typeface="微软雅黑" panose="020B0503020204020204" charset="-122"/>
                <a:cs typeface="+mn-ea"/>
                <a:sym typeface="+mn-ea"/>
              </a:rPr>
              <a:t>云计算</a:t>
            </a:r>
            <a:endParaRPr lang="zh-CN" altLang="en-US" sz="2200" b="1">
              <a:solidFill>
                <a:schemeClr val="accent1"/>
              </a:solidFill>
              <a:latin typeface="微软雅黑" panose="020B0503020204020204" charset="-122"/>
              <a:ea typeface="微软雅黑" panose="020B0503020204020204" charset="-122"/>
              <a:cs typeface="+mn-ea"/>
              <a:sym typeface="+mn-ea"/>
            </a:endParaRPr>
          </a:p>
        </p:txBody>
      </p:sp>
      <p:sp>
        <p:nvSpPr>
          <p:cNvPr id="3" name="矩形 2"/>
          <p:cNvSpPr/>
          <p:nvPr>
            <p:custDataLst>
              <p:tags r:id="rId2"/>
            </p:custDataLst>
          </p:nvPr>
        </p:nvSpPr>
        <p:spPr>
          <a:xfrm>
            <a:off x="1257935" y="1657350"/>
            <a:ext cx="10162540" cy="1147445"/>
          </a:xfrm>
          <a:prstGeom prst="rect">
            <a:avLst/>
          </a:prstGeom>
          <a:noFill/>
        </p:spPr>
        <p:txBody>
          <a:bodyPr wrap="square" lIns="0" tIns="0" rIns="0" bIns="0" rtlCol="0">
            <a:noAutofit/>
          </a:bodyPr>
          <a:p>
            <a:pPr algn="just">
              <a:lnSpc>
                <a:spcPct val="170000"/>
              </a:lnSpc>
              <a:spcBef>
                <a:spcPct val="0"/>
              </a:spcBef>
              <a:spcAft>
                <a:spcPct val="0"/>
              </a:spcAft>
            </a:pPr>
            <a:r>
              <a:rPr kumimoji="1" lang="zh-CN" altLang="en-US"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云计算（</a:t>
            </a:r>
            <a:r>
              <a:rPr kumimoji="1" lang="en-US" altLang="zh-CN"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cloud computing</a:t>
            </a:r>
            <a:r>
              <a:rPr kumimoji="1" lang="zh-CN" altLang="en-US"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是通过互联网向用户提供储存在远程服务器上的计算资源和数据的技术。云计算在数据新闻的生产和传播过程中实现了技术接入。媒体机构可以利用云存储服务对新闻资料和用户数据等信息进行安全的存储和管理，且无需担忧存储空间受限。</a:t>
            </a:r>
            <a:endParaRPr kumimoji="1" lang="zh-CN" altLang="en-US"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5" name="矩形 14"/>
          <p:cNvSpPr/>
          <p:nvPr>
            <p:custDataLst>
              <p:tags r:id="rId3"/>
            </p:custDataLst>
          </p:nvPr>
        </p:nvSpPr>
        <p:spPr>
          <a:xfrm>
            <a:off x="4537075" y="5851525"/>
            <a:ext cx="6672580" cy="512445"/>
          </a:xfrm>
          <a:prstGeom prst="rect">
            <a:avLst/>
          </a:prstGeom>
          <a:noFill/>
        </p:spPr>
        <p:txBody>
          <a:bodyPr wrap="square" lIns="0" tIns="0" rIns="0" bIns="0" rtlCol="0" anchor="t" anchorCtr="0">
            <a:noAutofit/>
          </a:bodyPr>
          <a:p>
            <a:pPr>
              <a:lnSpc>
                <a:spcPct val="130000"/>
              </a:lnSpc>
              <a:spcBef>
                <a:spcPct val="0"/>
              </a:spcBef>
              <a:spcAft>
                <a:spcPct val="0"/>
              </a:spcAft>
            </a:pPr>
            <a:r>
              <a:rPr lang="zh-CN" altLang="en-US" sz="1400" dirty="0">
                <a:solidFill>
                  <a:schemeClr val="tx1">
                    <a:lumMod val="85000"/>
                    <a:lumOff val="15000"/>
                  </a:schemeClr>
                </a:solidFill>
                <a:latin typeface="微软雅黑" panose="020B0503020204020204" charset="-122"/>
                <a:ea typeface="微软雅黑" panose="020B0503020204020204" charset="-122"/>
                <a:cs typeface="+mn-ea"/>
              </a:rPr>
              <a:t>云计算服务提供商通常会提供数据备份、加密、恢复以及各种网络安全防护措施，确保了数据的安全性，也大幅减少了因意外情况而发生业务中断的可能性。</a:t>
            </a:r>
            <a:endParaRPr lang="zh-CN" altLang="en-US" sz="1400" dirty="0">
              <a:solidFill>
                <a:schemeClr val="tx1">
                  <a:lumMod val="85000"/>
                  <a:lumOff val="15000"/>
                </a:schemeClr>
              </a:solidFill>
              <a:latin typeface="微软雅黑" panose="020B0503020204020204" charset="-122"/>
              <a:ea typeface="微软雅黑" panose="020B0503020204020204" charset="-122"/>
              <a:cs typeface="+mn-ea"/>
            </a:endParaRPr>
          </a:p>
        </p:txBody>
      </p:sp>
      <p:sp>
        <p:nvSpPr>
          <p:cNvPr id="16" name="矩形 15"/>
          <p:cNvSpPr/>
          <p:nvPr>
            <p:custDataLst>
              <p:tags r:id="rId4"/>
            </p:custDataLst>
          </p:nvPr>
        </p:nvSpPr>
        <p:spPr>
          <a:xfrm>
            <a:off x="4537634" y="5382520"/>
            <a:ext cx="4839653" cy="452778"/>
          </a:xfrm>
          <a:prstGeom prst="rect">
            <a:avLst/>
          </a:prstGeom>
          <a:noFill/>
        </p:spPr>
        <p:txBody>
          <a:bodyPr wrap="square" lIns="0" tIns="0" rIns="0" bIns="36000" rtlCol="0" anchor="b">
            <a:noAutofit/>
          </a:bodyPr>
          <a:p>
            <a:pPr>
              <a:spcBef>
                <a:spcPct val="0"/>
              </a:spcBef>
              <a:spcAft>
                <a:spcPct val="0"/>
              </a:spcAft>
            </a:pPr>
            <a:r>
              <a:rPr lang="zh-CN" altLang="en-US" b="1" dirty="0">
                <a:solidFill>
                  <a:schemeClr val="accent1"/>
                </a:solidFill>
                <a:latin typeface="微软雅黑" panose="020B0503020204020204" charset="-122"/>
                <a:ea typeface="微软雅黑" panose="020B0503020204020204" charset="-122"/>
                <a:cs typeface="+mn-ea"/>
              </a:rPr>
              <a:t>安全性</a:t>
            </a:r>
            <a:endParaRPr lang="zh-CN" altLang="en-US" b="1" dirty="0">
              <a:solidFill>
                <a:schemeClr val="accent1"/>
              </a:solidFill>
              <a:latin typeface="微软雅黑" panose="020B0503020204020204" charset="-122"/>
              <a:ea typeface="微软雅黑" panose="020B0503020204020204" charset="-122"/>
              <a:cs typeface="+mn-ea"/>
            </a:endParaRPr>
          </a:p>
        </p:txBody>
      </p:sp>
      <p:sp>
        <p:nvSpPr>
          <p:cNvPr id="17" name="矩形 16"/>
          <p:cNvSpPr/>
          <p:nvPr>
            <p:custDataLst>
              <p:tags r:id="rId5"/>
            </p:custDataLst>
          </p:nvPr>
        </p:nvSpPr>
        <p:spPr>
          <a:xfrm>
            <a:off x="4536440" y="3721100"/>
            <a:ext cx="6673850" cy="584835"/>
          </a:xfrm>
          <a:prstGeom prst="rect">
            <a:avLst/>
          </a:prstGeom>
          <a:noFill/>
        </p:spPr>
        <p:txBody>
          <a:bodyPr wrap="square" lIns="0" tIns="0" rIns="0" bIns="0" rtlCol="0" anchor="t" anchorCtr="0">
            <a:noAutofit/>
          </a:bodyPr>
          <a:p>
            <a:pPr>
              <a:lnSpc>
                <a:spcPct val="130000"/>
              </a:lnSpc>
              <a:spcBef>
                <a:spcPct val="0"/>
              </a:spcBef>
              <a:spcAft>
                <a:spcPct val="0"/>
              </a:spcAft>
            </a:pPr>
            <a:r>
              <a:rPr lang="zh-CN" altLang="en-US" sz="1400" dirty="0">
                <a:solidFill>
                  <a:schemeClr val="tx1">
                    <a:lumMod val="85000"/>
                    <a:lumOff val="15000"/>
                  </a:schemeClr>
                </a:solidFill>
                <a:latin typeface="微软雅黑" panose="020B0503020204020204" charset="-122"/>
                <a:ea typeface="微软雅黑" panose="020B0503020204020204" charset="-122"/>
                <a:cs typeface="+mn-ea"/>
              </a:rPr>
              <a:t>一是用户可以按照自身需求增加或减少计算资源；二是用户对计算资源以及数据的访问具有灵活性，只要有互联网，用户就可以实现访问和操作，摆脱了物理空间的限制。</a:t>
            </a:r>
            <a:endParaRPr lang="zh-CN" altLang="en-US" sz="1400" dirty="0">
              <a:solidFill>
                <a:schemeClr val="tx1">
                  <a:lumMod val="85000"/>
                  <a:lumOff val="15000"/>
                </a:schemeClr>
              </a:solidFill>
              <a:latin typeface="微软雅黑" panose="020B0503020204020204" charset="-122"/>
              <a:ea typeface="微软雅黑" panose="020B0503020204020204" charset="-122"/>
              <a:cs typeface="+mn-ea"/>
            </a:endParaRPr>
          </a:p>
        </p:txBody>
      </p:sp>
      <p:sp>
        <p:nvSpPr>
          <p:cNvPr id="18" name="矩形 17"/>
          <p:cNvSpPr/>
          <p:nvPr>
            <p:custDataLst>
              <p:tags r:id="rId6"/>
            </p:custDataLst>
          </p:nvPr>
        </p:nvSpPr>
        <p:spPr>
          <a:xfrm>
            <a:off x="4536999" y="3258525"/>
            <a:ext cx="4839653" cy="452778"/>
          </a:xfrm>
          <a:prstGeom prst="rect">
            <a:avLst/>
          </a:prstGeom>
          <a:noFill/>
        </p:spPr>
        <p:txBody>
          <a:bodyPr wrap="square" lIns="0" tIns="0" rIns="0" bIns="36000" rtlCol="0" anchor="b">
            <a:noAutofit/>
          </a:bodyPr>
          <a:p>
            <a:pPr>
              <a:spcBef>
                <a:spcPct val="0"/>
              </a:spcBef>
              <a:spcAft>
                <a:spcPct val="0"/>
              </a:spcAft>
            </a:pPr>
            <a:r>
              <a:rPr lang="zh-CN" altLang="en-US" b="1" dirty="0">
                <a:solidFill>
                  <a:schemeClr val="accent1"/>
                </a:solidFill>
                <a:latin typeface="微软雅黑" panose="020B0503020204020204" charset="-122"/>
                <a:ea typeface="微软雅黑" panose="020B0503020204020204" charset="-122"/>
                <a:cs typeface="+mn-ea"/>
              </a:rPr>
              <a:t>灵活性</a:t>
            </a:r>
            <a:endParaRPr lang="zh-CN" altLang="en-US" b="1" dirty="0">
              <a:solidFill>
                <a:schemeClr val="accent1"/>
              </a:solidFill>
              <a:latin typeface="微软雅黑" panose="020B0503020204020204" charset="-122"/>
              <a:ea typeface="微软雅黑" panose="020B0503020204020204" charset="-122"/>
              <a:cs typeface="+mn-ea"/>
            </a:endParaRPr>
          </a:p>
        </p:txBody>
      </p:sp>
      <p:sp>
        <p:nvSpPr>
          <p:cNvPr id="23" name="矩形 22"/>
          <p:cNvSpPr/>
          <p:nvPr>
            <p:custDataLst>
              <p:tags r:id="rId7"/>
            </p:custDataLst>
          </p:nvPr>
        </p:nvSpPr>
        <p:spPr>
          <a:xfrm>
            <a:off x="4536440" y="4912995"/>
            <a:ext cx="6617335" cy="317500"/>
          </a:xfrm>
          <a:prstGeom prst="rect">
            <a:avLst/>
          </a:prstGeom>
          <a:noFill/>
        </p:spPr>
        <p:txBody>
          <a:bodyPr wrap="square" lIns="0" tIns="0" rIns="0" bIns="0" rtlCol="0" anchor="t" anchorCtr="0">
            <a:noAutofit/>
          </a:bodyPr>
          <a:p>
            <a:pPr>
              <a:lnSpc>
                <a:spcPct val="130000"/>
              </a:lnSpc>
              <a:spcBef>
                <a:spcPct val="0"/>
              </a:spcBef>
              <a:spcAft>
                <a:spcPct val="0"/>
              </a:spcAft>
            </a:pPr>
            <a:r>
              <a:rPr lang="zh-CN" altLang="en-US" sz="1400" dirty="0">
                <a:solidFill>
                  <a:schemeClr val="tx1">
                    <a:lumMod val="85000"/>
                    <a:lumOff val="15000"/>
                  </a:schemeClr>
                </a:solidFill>
                <a:latin typeface="微软雅黑" panose="020B0503020204020204" charset="-122"/>
                <a:ea typeface="微软雅黑" panose="020B0503020204020204" charset="-122"/>
                <a:cs typeface="+mn-ea"/>
              </a:rPr>
              <a:t>多个用户可以通过不同终端接入计算资源，实现信息共享和协同工作。</a:t>
            </a:r>
            <a:endParaRPr lang="zh-CN" altLang="en-US" sz="1400" dirty="0">
              <a:solidFill>
                <a:schemeClr val="tx1">
                  <a:lumMod val="85000"/>
                  <a:lumOff val="15000"/>
                </a:schemeClr>
              </a:solidFill>
              <a:latin typeface="微软雅黑" panose="020B0503020204020204" charset="-122"/>
              <a:ea typeface="微软雅黑" panose="020B0503020204020204" charset="-122"/>
              <a:cs typeface="+mn-ea"/>
            </a:endParaRPr>
          </a:p>
        </p:txBody>
      </p:sp>
      <p:sp>
        <p:nvSpPr>
          <p:cNvPr id="24" name="矩形 23"/>
          <p:cNvSpPr/>
          <p:nvPr>
            <p:custDataLst>
              <p:tags r:id="rId8"/>
            </p:custDataLst>
          </p:nvPr>
        </p:nvSpPr>
        <p:spPr>
          <a:xfrm>
            <a:off x="4536364" y="4447205"/>
            <a:ext cx="4839653" cy="452778"/>
          </a:xfrm>
          <a:prstGeom prst="rect">
            <a:avLst/>
          </a:prstGeom>
          <a:noFill/>
        </p:spPr>
        <p:txBody>
          <a:bodyPr wrap="square" lIns="0" tIns="0" rIns="0" bIns="36000" rtlCol="0" anchor="b">
            <a:noAutofit/>
          </a:bodyPr>
          <a:p>
            <a:pPr lvl="0" algn="l">
              <a:buClrTx/>
              <a:buSzTx/>
              <a:buFontTx/>
            </a:pPr>
            <a:r>
              <a:rPr lang="zh-CN" altLang="en-US" b="1" dirty="0">
                <a:solidFill>
                  <a:schemeClr val="accent2"/>
                </a:solidFill>
                <a:latin typeface="微软雅黑" panose="020B0503020204020204" charset="-122"/>
                <a:ea typeface="微软雅黑" panose="020B0503020204020204" charset="-122"/>
                <a:cs typeface="+mn-ea"/>
                <a:sym typeface="+mn-ea"/>
              </a:rPr>
              <a:t>共享性</a:t>
            </a:r>
            <a:endParaRPr lang="zh-CN" altLang="en-US" b="1" dirty="0">
              <a:solidFill>
                <a:schemeClr val="accent2"/>
              </a:solidFill>
              <a:latin typeface="微软雅黑" panose="020B0503020204020204" charset="-122"/>
              <a:ea typeface="微软雅黑" panose="020B0503020204020204" charset="-122"/>
              <a:cs typeface="+mn-ea"/>
              <a:sym typeface="+mn-ea"/>
            </a:endParaRPr>
          </a:p>
        </p:txBody>
      </p:sp>
      <p:sp>
        <p:nvSpPr>
          <p:cNvPr id="27" name="任意多边形: 形状 26"/>
          <p:cNvSpPr/>
          <p:nvPr>
            <p:custDataLst>
              <p:tags r:id="rId9"/>
            </p:custDataLst>
          </p:nvPr>
        </p:nvSpPr>
        <p:spPr>
          <a:xfrm>
            <a:off x="1382973" y="3312767"/>
            <a:ext cx="2473133" cy="3255333"/>
          </a:xfrm>
          <a:custGeom>
            <a:avLst/>
            <a:gdLst>
              <a:gd name="connsiteX0" fmla="*/ 1084579 w 3172579"/>
              <a:gd name="connsiteY0" fmla="*/ 0 h 4176000"/>
              <a:gd name="connsiteX1" fmla="*/ 3172579 w 3172579"/>
              <a:gd name="connsiteY1" fmla="*/ 2088000 h 4176000"/>
              <a:gd name="connsiteX2" fmla="*/ 1084579 w 3172579"/>
              <a:gd name="connsiteY2" fmla="*/ 4176000 h 4176000"/>
              <a:gd name="connsiteX3" fmla="*/ 89315 w 3172579"/>
              <a:gd name="connsiteY3" fmla="*/ 3923990 h 4176000"/>
              <a:gd name="connsiteX4" fmla="*/ 0 w 3172579"/>
              <a:gd name="connsiteY4" fmla="*/ 3869730 h 4176000"/>
              <a:gd name="connsiteX5" fmla="*/ 0 w 3172579"/>
              <a:gd name="connsiteY5" fmla="*/ 306270 h 4176000"/>
              <a:gd name="connsiteX6" fmla="*/ 89315 w 3172579"/>
              <a:gd name="connsiteY6" fmla="*/ 252010 h 4176000"/>
              <a:gd name="connsiteX7" fmla="*/ 1084579 w 3172579"/>
              <a:gd name="connsiteY7" fmla="*/ 0 h 417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72579" h="4176000">
                <a:moveTo>
                  <a:pt x="1084579" y="0"/>
                </a:moveTo>
                <a:cubicBezTo>
                  <a:pt x="2237750" y="0"/>
                  <a:pt x="3172579" y="934829"/>
                  <a:pt x="3172579" y="2088000"/>
                </a:cubicBezTo>
                <a:cubicBezTo>
                  <a:pt x="3172579" y="3241171"/>
                  <a:pt x="2237750" y="4176000"/>
                  <a:pt x="1084579" y="4176000"/>
                </a:cubicBezTo>
                <a:cubicBezTo>
                  <a:pt x="724213" y="4176000"/>
                  <a:pt x="385170" y="4084708"/>
                  <a:pt x="89315" y="3923990"/>
                </a:cubicBezTo>
                <a:lnTo>
                  <a:pt x="0" y="3869730"/>
                </a:lnTo>
                <a:lnTo>
                  <a:pt x="0" y="306270"/>
                </a:lnTo>
                <a:lnTo>
                  <a:pt x="89315" y="252010"/>
                </a:lnTo>
                <a:cubicBezTo>
                  <a:pt x="385170" y="91292"/>
                  <a:pt x="724213" y="0"/>
                  <a:pt x="1084579" y="0"/>
                </a:cubicBezTo>
                <a:close/>
              </a:path>
            </a:pathLst>
          </a:custGeom>
          <a:noFill/>
          <a:ln>
            <a:gradFill>
              <a:gsLst>
                <a:gs pos="100000">
                  <a:schemeClr val="tx1">
                    <a:lumMod val="50000"/>
                    <a:lumOff val="50000"/>
                    <a:alpha val="30000"/>
                  </a:schemeClr>
                </a:gs>
                <a:gs pos="15000">
                  <a:srgbClr val="FFFFFF">
                    <a:lumMod val="20000"/>
                    <a:lumOff val="80000"/>
                    <a:alpha val="0"/>
                  </a:srgbClr>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a:solidFill>
                <a:schemeClr val="lt1"/>
              </a:solidFill>
              <a:latin typeface="微软雅黑" panose="020B0503020204020204" charset="-122"/>
              <a:ea typeface="微软雅黑" panose="020B0503020204020204" charset="-122"/>
              <a:sym typeface="+mn-ea"/>
            </a:endParaRPr>
          </a:p>
        </p:txBody>
      </p:sp>
      <p:sp>
        <p:nvSpPr>
          <p:cNvPr id="25" name="椭圆 24"/>
          <p:cNvSpPr/>
          <p:nvPr>
            <p:custDataLst>
              <p:tags r:id="rId10"/>
            </p:custDataLst>
          </p:nvPr>
        </p:nvSpPr>
        <p:spPr>
          <a:xfrm>
            <a:off x="3602572" y="4701253"/>
            <a:ext cx="473719" cy="473719"/>
          </a:xfrm>
          <a:prstGeom prst="ellipse">
            <a:avLst/>
          </a:prstGeom>
          <a:solidFill>
            <a:schemeClr val="accent2"/>
          </a:solidFill>
          <a:ln>
            <a:gradFill>
              <a:gsLst>
                <a:gs pos="37000">
                  <a:srgbClr val="FFFFFF"/>
                </a:gs>
                <a:gs pos="0">
                  <a:schemeClr val="accent2">
                    <a:lumMod val="20000"/>
                    <a:lumOff val="80000"/>
                    <a:alpha val="100000"/>
                  </a:schemeClr>
                </a:gs>
                <a:gs pos="100000">
                  <a:srgbClr val="FFFFFF"/>
                </a:gs>
                <a:gs pos="71000">
                  <a:schemeClr val="accent2">
                    <a:lumMod val="20000"/>
                    <a:lumOff val="80000"/>
                    <a:alpha val="100000"/>
                  </a:schemeClr>
                </a:gs>
              </a:gsLst>
              <a:lin ang="1578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numCol="1" spcCol="0" rtlCol="0" fromWordArt="0" anchor="ctr" anchorCtr="0" forceAA="0" compatLnSpc="1">
            <a:noAutofit/>
          </a:bodyPr>
          <a:p>
            <a:pPr lvl="0" algn="ctr">
              <a:buClrTx/>
              <a:buSzTx/>
              <a:buFontTx/>
            </a:pPr>
            <a:r>
              <a:rPr lang="en-US" altLang="zh-CN" sz="1400" b="1">
                <a:solidFill>
                  <a:srgbClr val="FFFFFF"/>
                </a:solidFill>
                <a:latin typeface="微软雅黑" panose="020B0503020204020204" charset="-122"/>
                <a:ea typeface="微软雅黑" panose="020B0503020204020204" charset="-122"/>
                <a:cs typeface="+mn-ea"/>
                <a:sym typeface="+mn-ea"/>
              </a:rPr>
              <a:t>02</a:t>
            </a:r>
            <a:endParaRPr lang="en-US" altLang="zh-CN" sz="1400" b="1">
              <a:solidFill>
                <a:srgbClr val="FFFFFF"/>
              </a:solidFill>
              <a:latin typeface="微软雅黑" panose="020B0503020204020204" charset="-122"/>
              <a:ea typeface="微软雅黑" panose="020B0503020204020204" charset="-122"/>
              <a:cs typeface="+mn-ea"/>
              <a:sym typeface="+mn-ea"/>
            </a:endParaRPr>
          </a:p>
        </p:txBody>
      </p:sp>
      <p:sp>
        <p:nvSpPr>
          <p:cNvPr id="26" name="椭圆 25"/>
          <p:cNvSpPr/>
          <p:nvPr>
            <p:custDataLst>
              <p:tags r:id="rId11"/>
            </p:custDataLst>
          </p:nvPr>
        </p:nvSpPr>
        <p:spPr>
          <a:xfrm>
            <a:off x="3164493" y="3567199"/>
            <a:ext cx="473719" cy="473719"/>
          </a:xfrm>
          <a:prstGeom prst="ellipse">
            <a:avLst/>
          </a:prstGeom>
          <a:solidFill>
            <a:schemeClr val="accent1"/>
          </a:solidFill>
          <a:ln>
            <a:gradFill>
              <a:gsLst>
                <a:gs pos="37000">
                  <a:srgbClr val="FFFFFF"/>
                </a:gs>
                <a:gs pos="0">
                  <a:schemeClr val="accent1">
                    <a:lumMod val="20000"/>
                    <a:lumOff val="80000"/>
                    <a:alpha val="100000"/>
                  </a:schemeClr>
                </a:gs>
                <a:gs pos="100000">
                  <a:srgbClr val="FFFFFF"/>
                </a:gs>
                <a:gs pos="71000">
                  <a:schemeClr val="accent1">
                    <a:lumMod val="20000"/>
                    <a:lumOff val="80000"/>
                    <a:alpha val="100000"/>
                  </a:schemeClr>
                </a:gs>
              </a:gsLst>
              <a:lin ang="1578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tIns="45720" bIns="45720" numCol="1" spcCol="0" rtlCol="0" fromWordArt="0" anchor="ctr" anchorCtr="0" forceAA="0" compatLnSpc="1">
            <a:noAutofit/>
          </a:bodyPr>
          <a:p>
            <a:pPr lvl="0" algn="ctr">
              <a:spcBef>
                <a:spcPct val="0"/>
              </a:spcBef>
              <a:spcAft>
                <a:spcPct val="0"/>
              </a:spcAft>
              <a:buClrTx/>
              <a:buSzTx/>
              <a:buFontTx/>
            </a:pPr>
            <a:r>
              <a:rPr lang="en-US" altLang="zh-CN" sz="1400" b="1">
                <a:solidFill>
                  <a:srgbClr val="FFFFFF"/>
                </a:solidFill>
                <a:latin typeface="微软雅黑" panose="020B0503020204020204" charset="-122"/>
                <a:ea typeface="微软雅黑" panose="020B0503020204020204" charset="-122"/>
                <a:cs typeface="+mn-ea"/>
                <a:sym typeface="+mn-ea"/>
              </a:rPr>
              <a:t>01</a:t>
            </a:r>
            <a:endParaRPr lang="en-US" altLang="zh-CN" sz="1400" b="1" dirty="0">
              <a:solidFill>
                <a:srgbClr val="FFFFFF"/>
              </a:solidFill>
              <a:latin typeface="微软雅黑" panose="020B0503020204020204" charset="-122"/>
              <a:ea typeface="微软雅黑" panose="020B0503020204020204" charset="-122"/>
              <a:cs typeface="+mn-ea"/>
              <a:sym typeface="+mn-ea"/>
            </a:endParaRPr>
          </a:p>
        </p:txBody>
      </p:sp>
      <p:sp>
        <p:nvSpPr>
          <p:cNvPr id="28" name="椭圆 27"/>
          <p:cNvSpPr/>
          <p:nvPr>
            <p:custDataLst>
              <p:tags r:id="rId12"/>
            </p:custDataLst>
          </p:nvPr>
        </p:nvSpPr>
        <p:spPr>
          <a:xfrm>
            <a:off x="3227993" y="5685587"/>
            <a:ext cx="473719" cy="473719"/>
          </a:xfrm>
          <a:prstGeom prst="ellipse">
            <a:avLst/>
          </a:prstGeom>
          <a:solidFill>
            <a:schemeClr val="accent1"/>
          </a:solidFill>
          <a:ln>
            <a:gradFill>
              <a:gsLst>
                <a:gs pos="37000">
                  <a:srgbClr val="FFFFFF"/>
                </a:gs>
                <a:gs pos="0">
                  <a:schemeClr val="accent1">
                    <a:lumMod val="20000"/>
                    <a:lumOff val="80000"/>
                    <a:alpha val="100000"/>
                  </a:schemeClr>
                </a:gs>
                <a:gs pos="100000">
                  <a:srgbClr val="FFFFFF"/>
                </a:gs>
                <a:gs pos="71000">
                  <a:schemeClr val="accent1">
                    <a:lumMod val="20000"/>
                    <a:lumOff val="80000"/>
                    <a:alpha val="100000"/>
                  </a:schemeClr>
                </a:gs>
              </a:gsLst>
              <a:lin ang="162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numCol="1" spcCol="0" rtlCol="0" fromWordArt="0" anchor="ctr" anchorCtr="0" forceAA="0" compatLnSpc="1">
            <a:noAutofit/>
          </a:bodyPr>
          <a:p>
            <a:pPr lvl="0" algn="ctr">
              <a:spcBef>
                <a:spcPct val="0"/>
              </a:spcBef>
              <a:spcAft>
                <a:spcPct val="0"/>
              </a:spcAft>
              <a:buClrTx/>
              <a:buSzTx/>
              <a:buFontTx/>
            </a:pPr>
            <a:r>
              <a:rPr lang="en-US" altLang="zh-CN" sz="1400" b="1" dirty="0">
                <a:solidFill>
                  <a:srgbClr val="FFFFFF"/>
                </a:solidFill>
                <a:latin typeface="微软雅黑" panose="020B0503020204020204" charset="-122"/>
                <a:ea typeface="微软雅黑" panose="020B0503020204020204" charset="-122"/>
                <a:cs typeface="+mn-ea"/>
                <a:sym typeface="+mn-ea"/>
              </a:rPr>
              <a:t>03</a:t>
            </a:r>
            <a:endParaRPr lang="en-US" altLang="zh-CN" sz="1400" b="1" dirty="0">
              <a:solidFill>
                <a:srgbClr val="FFFFFF"/>
              </a:solidFill>
              <a:latin typeface="微软雅黑" panose="020B0503020204020204" charset="-122"/>
              <a:ea typeface="微软雅黑" panose="020B0503020204020204" charset="-122"/>
              <a:cs typeface="+mn-ea"/>
              <a:sym typeface="+mn-ea"/>
            </a:endParaRPr>
          </a:p>
        </p:txBody>
      </p:sp>
      <p:sp>
        <p:nvSpPr>
          <p:cNvPr id="29" name="椭圆 28"/>
          <p:cNvSpPr/>
          <p:nvPr>
            <p:custDataLst>
              <p:tags r:id="rId13"/>
            </p:custDataLst>
          </p:nvPr>
        </p:nvSpPr>
        <p:spPr>
          <a:xfrm>
            <a:off x="1382973" y="4090418"/>
            <a:ext cx="1690934" cy="1690934"/>
          </a:xfrm>
          <a:prstGeom prst="ellipse">
            <a:avLst/>
          </a:prstGeom>
          <a:solidFill>
            <a:schemeClr val="accent1"/>
          </a:solidFill>
          <a:ln>
            <a:gradFill>
              <a:gsLst>
                <a:gs pos="37000">
                  <a:srgbClr val="FFFFFF"/>
                </a:gs>
                <a:gs pos="0">
                  <a:schemeClr val="accent1">
                    <a:lumMod val="45000"/>
                    <a:lumOff val="55000"/>
                    <a:alpha val="100000"/>
                  </a:schemeClr>
                </a:gs>
                <a:gs pos="100000">
                  <a:srgbClr val="FFFFFF"/>
                </a:gs>
                <a:gs pos="71000">
                  <a:schemeClr val="accent1">
                    <a:lumMod val="30000"/>
                    <a:lumOff val="70000"/>
                    <a:alpha val="100000"/>
                  </a:schemeClr>
                </a:gs>
              </a:gsLst>
              <a:lin ang="162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0" tIns="0" rIns="0" bIns="0" numCol="1" spcCol="0" rtlCol="0" fromWordArt="0" anchor="ctr" anchorCtr="0" forceAA="0" compatLnSpc="1">
            <a:noAutofit/>
          </a:bodyPr>
          <a:p>
            <a:pPr algn="ctr">
              <a:spcBef>
                <a:spcPct val="0"/>
              </a:spcBef>
              <a:spcAft>
                <a:spcPct val="0"/>
              </a:spcAft>
            </a:pPr>
            <a:r>
              <a:rPr lang="zh-CN" altLang="en-US" sz="2000" b="1" spc="150" dirty="0">
                <a:solidFill>
                  <a:srgbClr val="FFFFFF"/>
                </a:solidFill>
                <a:latin typeface="微软雅黑" panose="020B0503020204020204" charset="-122"/>
                <a:ea typeface="微软雅黑" panose="020B0503020204020204" charset="-122"/>
                <a:cs typeface="+mn-ea"/>
                <a:sym typeface="+mn-ea"/>
              </a:rPr>
              <a:t>特点</a:t>
            </a:r>
            <a:endParaRPr lang="zh-CN" altLang="en-US" sz="2000" b="1" spc="150" dirty="0">
              <a:solidFill>
                <a:srgbClr val="FFFFFF"/>
              </a:solidFill>
              <a:latin typeface="微软雅黑" panose="020B0503020204020204" charset="-122"/>
              <a:ea typeface="微软雅黑" panose="020B0503020204020204" charset="-122"/>
              <a:cs typeface="+mn-ea"/>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399" advTm="5000"/>
    </mc:Choice>
    <mc:Fallback>
      <p:transition spd="slow" advTm="500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11811000" y="6108526"/>
            <a:ext cx="381000" cy="190674"/>
          </a:xfrm>
          <a:prstGeom prst="rect">
            <a:avLst/>
          </a:prstGeom>
          <a:solidFill>
            <a:srgbClr val="027F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微软雅黑" panose="020B0503020204020204" charset="-122"/>
              <a:ea typeface="微软雅黑" panose="020B0503020204020204" charset="-122"/>
            </a:endParaRPr>
          </a:p>
        </p:txBody>
      </p:sp>
      <p:sp>
        <p:nvSpPr>
          <p:cNvPr id="29" name="Rectangle 11"/>
          <p:cNvSpPr/>
          <p:nvPr/>
        </p:nvSpPr>
        <p:spPr>
          <a:xfrm>
            <a:off x="762635" y="2328545"/>
            <a:ext cx="5921375" cy="34309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lnSpc>
                <a:spcPct val="200000"/>
              </a:lnSpc>
              <a:buClr>
                <a:srgbClr val="027FFD"/>
              </a:buClr>
              <a:buFont typeface="Wingdings" panose="05000000000000000000" charset="0"/>
              <a:buChar char="l"/>
            </a:pPr>
            <a:r>
              <a:rPr lang="en-US" altLang="zh-CN" sz="1600">
                <a:solidFill>
                  <a:schemeClr val="tx1"/>
                </a:solidFill>
                <a:latin typeface="微软雅黑" panose="020B0503020204020204" charset="-122"/>
                <a:ea typeface="微软雅黑" panose="020B0503020204020204" charset="-122"/>
                <a:cs typeface="微软雅黑" panose="020B0503020204020204" charset="-122"/>
              </a:rPr>
              <a:t>“</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媒体用户</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指的是通过媒体资源中的多种设备和来源进行各种实践的个体或群体，这其中就包括观看、阅读或收听等信息接收的实践环节，也包括分享、交流和发布内容等富有信息创造性和互动性的过程。在新媒体时代，随着</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用户</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一词逐渐取代</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受众</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，受传者的地位由被动变为主动，其在传播过程所扮演的角色也日渐重要。在数据新闻领域，用户更是成为数据新闻生产传播流程的关键参与者，也是数据新闻未来发展中不可忽视的决定性因素。</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3" name="圆角矩形 2"/>
          <p:cNvSpPr/>
          <p:nvPr/>
        </p:nvSpPr>
        <p:spPr>
          <a:xfrm>
            <a:off x="762635" y="1499235"/>
            <a:ext cx="2172335" cy="451485"/>
          </a:xfrm>
          <a:prstGeom prst="roundRect">
            <a:avLst>
              <a:gd name="adj" fmla="val 50000"/>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2400" b="1">
                <a:latin typeface="微软雅黑" panose="020B0503020204020204" charset="-122"/>
                <a:ea typeface="微软雅黑" panose="020B0503020204020204" charset="-122"/>
              </a:rPr>
              <a:t>用户体验</a:t>
            </a:r>
            <a:endParaRPr lang="zh-CN" altLang="en-US" sz="2400" b="1">
              <a:latin typeface="微软雅黑" panose="020B0503020204020204" charset="-122"/>
              <a:ea typeface="微软雅黑" panose="020B0503020204020204" charset="-122"/>
            </a:endParaRPr>
          </a:p>
        </p:txBody>
      </p:sp>
      <p:sp>
        <p:nvSpPr>
          <p:cNvPr id="7" name="Freeform 2"/>
          <p:cNvSpPr/>
          <p:nvPr/>
        </p:nvSpPr>
        <p:spPr>
          <a:xfrm>
            <a:off x="7158355" y="1499235"/>
            <a:ext cx="4199890" cy="4423410"/>
          </a:xfrm>
          <a:custGeom>
            <a:avLst/>
            <a:gdLst/>
            <a:ahLst/>
            <a:cxnLst/>
            <a:rect l="l" t="t" r="r" b="b"/>
            <a:pathLst>
              <a:path w="5562992" h="5291796">
                <a:moveTo>
                  <a:pt x="0" y="0"/>
                </a:moveTo>
                <a:lnTo>
                  <a:pt x="5562991" y="0"/>
                </a:lnTo>
                <a:lnTo>
                  <a:pt x="5562991" y="5291796"/>
                </a:lnTo>
                <a:lnTo>
                  <a:pt x="0" y="5291796"/>
                </a:lnTo>
                <a:lnTo>
                  <a:pt x="0" y="0"/>
                </a:lnTo>
                <a:close/>
              </a:path>
            </a:pathLst>
          </a:custGeom>
          <a:blipFill>
            <a:blip r:embed="rId1"/>
            <a:stretch>
              <a:fillRect/>
            </a:stretch>
          </a:blipFill>
        </p:spPr>
      </p:sp>
      <p:grpSp>
        <p:nvGrpSpPr>
          <p:cNvPr id="13" name="组合 12"/>
          <p:cNvGrpSpPr/>
          <p:nvPr/>
        </p:nvGrpSpPr>
        <p:grpSpPr>
          <a:xfrm>
            <a:off x="298450" y="240665"/>
            <a:ext cx="7024370" cy="743555"/>
            <a:chOff x="273050" y="421670"/>
            <a:chExt cx="2438400" cy="743555"/>
          </a:xfrm>
        </p:grpSpPr>
        <p:sp>
          <p:nvSpPr>
            <p:cNvPr id="14" name="文本框 13"/>
            <p:cNvSpPr txBox="1"/>
            <p:nvPr/>
          </p:nvSpPr>
          <p:spPr>
            <a:xfrm>
              <a:off x="273050" y="421670"/>
              <a:ext cx="2438400" cy="706755"/>
            </a:xfrm>
            <a:prstGeom prst="rect">
              <a:avLst/>
            </a:prstGeom>
            <a:noFill/>
          </p:spPr>
          <p:txBody>
            <a:bodyPr wrap="square" rtlCol="0">
              <a:spAutoFit/>
            </a:bodyPr>
            <a:p>
              <a:r>
                <a:rPr lang="en-US" altLang="zh-CN" sz="4000" dirty="0">
                  <a:solidFill>
                    <a:srgbClr val="027FFD"/>
                  </a:solidFill>
                  <a:latin typeface="汉仪力量黑简" panose="00020600040101010101" charset="-122"/>
                  <a:ea typeface="汉仪力量黑简" panose="00020600040101010101" charset="-122"/>
                  <a:cs typeface="汉仪力量黑简" panose="00020600040101010101" charset="-122"/>
                  <a:sym typeface="汉仪力量黑简" panose="00020600040101010101" charset="-122"/>
                </a:rPr>
                <a:t>08 </a:t>
              </a:r>
              <a:r>
                <a:rPr lang="zh-CN" altLang="en-US" sz="4000" dirty="0">
                  <a:solidFill>
                    <a:srgbClr val="027FFD"/>
                  </a:solidFill>
                  <a:latin typeface="汉仪力量黑简" panose="00020600040101010101" charset="-122"/>
                  <a:ea typeface="汉仪力量黑简" panose="00020600040101010101" charset="-122"/>
                  <a:cs typeface="汉仪力量黑简" panose="00020600040101010101" charset="-122"/>
                  <a:sym typeface="汉仪力量黑简" panose="00020600040101010101" charset="-122"/>
                </a:rPr>
                <a:t>数据新闻的</a:t>
              </a:r>
              <a:r>
                <a:rPr lang="zh-CN" altLang="en-US" sz="4000" dirty="0">
                  <a:solidFill>
                    <a:srgbClr val="027FFD"/>
                  </a:solidFill>
                  <a:latin typeface="汉仪力量黑简" panose="00020600040101010101" charset="-122"/>
                  <a:ea typeface="汉仪力量黑简" panose="00020600040101010101" charset="-122"/>
                  <a:cs typeface="汉仪力量黑简" panose="00020600040101010101" charset="-122"/>
                  <a:sym typeface="汉仪力量黑简" panose="00020600040101010101" charset="-122"/>
                </a:rPr>
                <a:t>未来</a:t>
              </a:r>
              <a:endParaRPr lang="zh-CN" altLang="en-US" sz="4000" dirty="0">
                <a:solidFill>
                  <a:srgbClr val="027FFD"/>
                </a:solidFill>
                <a:latin typeface="汉仪力量黑简" panose="00020600040101010101" charset="-122"/>
                <a:ea typeface="汉仪力量黑简" panose="00020600040101010101" charset="-122"/>
                <a:cs typeface="汉仪力量黑简" panose="00020600040101010101" charset="-122"/>
                <a:sym typeface="汉仪力量黑简" panose="00020600040101010101" charset="-122"/>
              </a:endParaRPr>
            </a:p>
          </p:txBody>
        </p:sp>
        <p:cxnSp>
          <p:nvCxnSpPr>
            <p:cNvPr id="15" name="直接连接符 14"/>
            <p:cNvCxnSpPr/>
            <p:nvPr/>
          </p:nvCxnSpPr>
          <p:spPr>
            <a:xfrm>
              <a:off x="279400" y="1165225"/>
              <a:ext cx="237490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slow" p14:dur="1399" advTm="5000"/>
    </mc:Choice>
    <mc:Fallback>
      <p:transition spd="slow" advTm="5000"/>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11811000" y="6108526"/>
            <a:ext cx="381000" cy="190674"/>
          </a:xfrm>
          <a:prstGeom prst="rect">
            <a:avLst/>
          </a:prstGeom>
          <a:solidFill>
            <a:srgbClr val="027F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微软雅黑" panose="020B0503020204020204" charset="-122"/>
              <a:ea typeface="微软雅黑" panose="020B0503020204020204" charset="-122"/>
            </a:endParaRPr>
          </a:p>
        </p:txBody>
      </p:sp>
      <p:grpSp>
        <p:nvGrpSpPr>
          <p:cNvPr id="2" name="组合 1"/>
          <p:cNvGrpSpPr/>
          <p:nvPr/>
        </p:nvGrpSpPr>
        <p:grpSpPr>
          <a:xfrm>
            <a:off x="298450" y="240665"/>
            <a:ext cx="7024370" cy="743555"/>
            <a:chOff x="273050" y="421670"/>
            <a:chExt cx="2438400" cy="743555"/>
          </a:xfrm>
        </p:grpSpPr>
        <p:sp>
          <p:nvSpPr>
            <p:cNvPr id="4" name="文本框 3"/>
            <p:cNvSpPr txBox="1"/>
            <p:nvPr/>
          </p:nvSpPr>
          <p:spPr>
            <a:xfrm>
              <a:off x="273050" y="421670"/>
              <a:ext cx="2438400" cy="706755"/>
            </a:xfrm>
            <a:prstGeom prst="rect">
              <a:avLst/>
            </a:prstGeom>
            <a:noFill/>
          </p:spPr>
          <p:txBody>
            <a:bodyPr wrap="square" rtlCol="0">
              <a:spAutoFit/>
            </a:bodyPr>
            <a:lstStyle/>
            <a:p>
              <a:r>
                <a:rPr lang="en-US" altLang="zh-CN" sz="4000" dirty="0">
                  <a:solidFill>
                    <a:srgbClr val="027FFD"/>
                  </a:solidFill>
                  <a:latin typeface="汉仪力量黑简" panose="00020600040101010101" charset="-122"/>
                  <a:ea typeface="汉仪力量黑简" panose="00020600040101010101" charset="-122"/>
                  <a:cs typeface="汉仪力量黑简" panose="00020600040101010101" charset="-122"/>
                  <a:sym typeface="汉仪力量黑简" panose="00020600040101010101" charset="-122"/>
                </a:rPr>
                <a:t>08 </a:t>
              </a:r>
              <a:r>
                <a:rPr lang="zh-CN" altLang="en-US" sz="4000" dirty="0">
                  <a:solidFill>
                    <a:srgbClr val="027FFD"/>
                  </a:solidFill>
                  <a:latin typeface="汉仪力量黑简" panose="00020600040101010101" charset="-122"/>
                  <a:ea typeface="汉仪力量黑简" panose="00020600040101010101" charset="-122"/>
                  <a:cs typeface="汉仪力量黑简" panose="00020600040101010101" charset="-122"/>
                  <a:sym typeface="汉仪力量黑简" panose="00020600040101010101" charset="-122"/>
                </a:rPr>
                <a:t>数据新闻的未来</a:t>
              </a:r>
              <a:endParaRPr lang="zh-CN" altLang="en-US" sz="4000" dirty="0">
                <a:solidFill>
                  <a:srgbClr val="027FFD"/>
                </a:solidFill>
                <a:latin typeface="汉仪力量黑简" panose="00020600040101010101" charset="-122"/>
                <a:ea typeface="汉仪力量黑简" panose="00020600040101010101" charset="-122"/>
                <a:cs typeface="汉仪力量黑简" panose="00020600040101010101" charset="-122"/>
                <a:sym typeface="汉仪力量黑简" panose="00020600040101010101" charset="-122"/>
              </a:endParaRPr>
            </a:p>
          </p:txBody>
        </p:sp>
        <p:cxnSp>
          <p:nvCxnSpPr>
            <p:cNvPr id="5" name="直接连接符 4"/>
            <p:cNvCxnSpPr/>
            <p:nvPr/>
          </p:nvCxnSpPr>
          <p:spPr>
            <a:xfrm>
              <a:off x="279400" y="1165225"/>
              <a:ext cx="237490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sp>
        <p:nvSpPr>
          <p:cNvPr id="6" name="矩形 5"/>
          <p:cNvSpPr/>
          <p:nvPr>
            <p:custDataLst>
              <p:tags r:id="rId1"/>
            </p:custDataLst>
          </p:nvPr>
        </p:nvSpPr>
        <p:spPr>
          <a:xfrm>
            <a:off x="499110" y="1219835"/>
            <a:ext cx="1990090" cy="389890"/>
          </a:xfrm>
          <a:prstGeom prst="rect">
            <a:avLst/>
          </a:prstGeom>
          <a:noFill/>
        </p:spPr>
        <p:txBody>
          <a:bodyPr wrap="square" lIns="0" tIns="0" rIns="0" bIns="0" rtlCol="0" anchor="b" anchorCtr="0">
            <a:noAutofit/>
          </a:bodyPr>
          <a:p>
            <a:pPr marL="342900" indent="-342900" algn="ctr">
              <a:spcBef>
                <a:spcPct val="0"/>
              </a:spcBef>
              <a:spcAft>
                <a:spcPct val="0"/>
              </a:spcAft>
              <a:buFont typeface="Wingdings" panose="05000000000000000000" charset="0"/>
              <a:buChar char="l"/>
            </a:pPr>
            <a:r>
              <a:rPr lang="zh-CN" altLang="en-US" sz="2200" b="1">
                <a:solidFill>
                  <a:schemeClr val="accent1"/>
                </a:solidFill>
                <a:latin typeface="微软雅黑" panose="020B0503020204020204" charset="-122"/>
                <a:ea typeface="微软雅黑" panose="020B0503020204020204" charset="-122"/>
                <a:cs typeface="+mn-ea"/>
                <a:sym typeface="+mn-ea"/>
              </a:rPr>
              <a:t>人工智能</a:t>
            </a:r>
            <a:endParaRPr lang="zh-CN" altLang="en-US" sz="2200" b="1">
              <a:solidFill>
                <a:schemeClr val="accent1"/>
              </a:solidFill>
              <a:latin typeface="微软雅黑" panose="020B0503020204020204" charset="-122"/>
              <a:ea typeface="微软雅黑" panose="020B0503020204020204" charset="-122"/>
              <a:cs typeface="+mn-ea"/>
              <a:sym typeface="+mn-ea"/>
            </a:endParaRPr>
          </a:p>
        </p:txBody>
      </p:sp>
      <p:sp>
        <p:nvSpPr>
          <p:cNvPr id="3" name="矩形 2"/>
          <p:cNvSpPr/>
          <p:nvPr>
            <p:custDataLst>
              <p:tags r:id="rId2"/>
            </p:custDataLst>
          </p:nvPr>
        </p:nvSpPr>
        <p:spPr>
          <a:xfrm>
            <a:off x="1257935" y="1657350"/>
            <a:ext cx="10162540" cy="1147445"/>
          </a:xfrm>
          <a:prstGeom prst="rect">
            <a:avLst/>
          </a:prstGeom>
          <a:noFill/>
        </p:spPr>
        <p:txBody>
          <a:bodyPr wrap="square" lIns="0" tIns="0" rIns="0" bIns="0" rtlCol="0">
            <a:noAutofit/>
          </a:bodyPr>
          <a:p>
            <a:pPr algn="just">
              <a:lnSpc>
                <a:spcPct val="170000"/>
              </a:lnSpc>
              <a:spcBef>
                <a:spcPct val="0"/>
              </a:spcBef>
              <a:spcAft>
                <a:spcPct val="0"/>
              </a:spcAft>
            </a:pPr>
            <a:r>
              <a:rPr kumimoji="1" lang="zh-CN" altLang="en-US" dirty="0">
                <a:solidFill>
                  <a:schemeClr val="tx1">
                    <a:lumMod val="85000"/>
                    <a:lumOff val="15000"/>
                  </a:schemeClr>
                </a:solidFill>
                <a:latin typeface="微软雅黑" panose="020B0503020204020204" charset="-122"/>
                <a:ea typeface="微软雅黑" panose="020B0503020204020204" charset="-122"/>
                <a:cs typeface="+mn-ea"/>
                <a:sym typeface="+mn-ea"/>
              </a:rPr>
              <a:t>人工智能是指能对人类的意识和思维进行模拟、延伸和拓展的科学领域，通过结合不同的技术，可以执行与人类智能相关联的任务。媒体领域从传统形态走入数字时代，如今又在人工智能的深刻冲击下，进入智能化转型阶段。人工智能技术对传媒业的影响不仅是在内容生产和传播各个环节中的相关技术接入，而且是更为全面的、深刻的、革命性的媒体生态重塑。</a:t>
            </a:r>
            <a:endParaRPr kumimoji="1" lang="zh-CN" altLang="en-US" dirty="0">
              <a:solidFill>
                <a:schemeClr val="tx1">
                  <a:lumMod val="85000"/>
                  <a:lumOff val="15000"/>
                </a:schemeClr>
              </a:solidFill>
              <a:latin typeface="微软雅黑" panose="020B0503020204020204" charset="-122"/>
              <a:ea typeface="微软雅黑" panose="020B0503020204020204" charset="-122"/>
              <a:cs typeface="+mn-ea"/>
              <a:sym typeface="+mn-ea"/>
            </a:endParaRPr>
          </a:p>
        </p:txBody>
      </p:sp>
      <p:sp>
        <p:nvSpPr>
          <p:cNvPr id="13" name="文本框 12"/>
          <p:cNvSpPr txBox="1"/>
          <p:nvPr/>
        </p:nvSpPr>
        <p:spPr>
          <a:xfrm>
            <a:off x="5429885" y="5389880"/>
            <a:ext cx="5426710" cy="1098550"/>
          </a:xfrm>
          <a:prstGeom prst="rect">
            <a:avLst/>
          </a:prstGeom>
        </p:spPr>
        <p:txBody>
          <a:bodyPr wrap="square" lIns="0" tIns="0" rIns="0" bIns="0" rtlCol="0" anchor="t">
            <a:spAutoFit/>
          </a:bodyPr>
          <a:p>
            <a:pPr marL="0" lvl="1" indent="0" algn="ctr">
              <a:lnSpc>
                <a:spcPts val="8570"/>
              </a:lnSpc>
              <a:spcBef>
                <a:spcPct val="0"/>
              </a:spcBef>
            </a:pPr>
            <a:r>
              <a:rPr lang="zh-CN" altLang="en-US" sz="1400">
                <a:solidFill>
                  <a:srgbClr val="404040"/>
                </a:solidFill>
                <a:uFillTx/>
                <a:latin typeface="微软雅黑" panose="020B0503020204020204" charset="-122"/>
                <a:ea typeface="微软雅黑" panose="020B0503020204020204" charset="-122"/>
                <a:cs typeface="微软雅黑" panose="020B0503020204020204" charset="-122"/>
                <a:sym typeface="思源黑体 Heavy" panose="020B0A00000000000000" charset="-122"/>
              </a:rPr>
              <a:t>人工智能女主播</a:t>
            </a:r>
            <a:r>
              <a:rPr lang="en-US" altLang="zh-CN" sz="1400">
                <a:solidFill>
                  <a:srgbClr val="404040"/>
                </a:solidFill>
                <a:uFillTx/>
                <a:latin typeface="微软雅黑" panose="020B0503020204020204" charset="-122"/>
                <a:ea typeface="微软雅黑" panose="020B0503020204020204" charset="-122"/>
                <a:cs typeface="微软雅黑" panose="020B0503020204020204" charset="-122"/>
                <a:sym typeface="思源黑体 Heavy" panose="020B0A00000000000000" charset="-122"/>
              </a:rPr>
              <a:t>“</a:t>
            </a:r>
            <a:r>
              <a:rPr lang="zh-CN" altLang="en-US" sz="1400">
                <a:solidFill>
                  <a:srgbClr val="404040"/>
                </a:solidFill>
                <a:uFillTx/>
                <a:latin typeface="微软雅黑" panose="020B0503020204020204" charset="-122"/>
                <a:ea typeface="微软雅黑" panose="020B0503020204020204" charset="-122"/>
                <a:cs typeface="微软雅黑" panose="020B0503020204020204" charset="-122"/>
                <a:sym typeface="思源黑体 Heavy" panose="020B0A00000000000000" charset="-122"/>
              </a:rPr>
              <a:t>新小萌</a:t>
            </a:r>
            <a:r>
              <a:rPr lang="en-US" altLang="zh-CN" sz="1400">
                <a:solidFill>
                  <a:srgbClr val="404040"/>
                </a:solidFill>
                <a:uFillTx/>
                <a:latin typeface="微软雅黑" panose="020B0503020204020204" charset="-122"/>
                <a:ea typeface="微软雅黑" panose="020B0503020204020204" charset="-122"/>
                <a:cs typeface="微软雅黑" panose="020B0503020204020204" charset="-122"/>
                <a:sym typeface="思源黑体 Heavy" panose="020B0A00000000000000" charset="-122"/>
              </a:rPr>
              <a:t>”</a:t>
            </a:r>
            <a:endParaRPr lang="en-US" altLang="zh-CN" sz="1400">
              <a:solidFill>
                <a:srgbClr val="404040"/>
              </a:solidFill>
              <a:uFillTx/>
              <a:latin typeface="微软雅黑" panose="020B0503020204020204" charset="-122"/>
              <a:ea typeface="微软雅黑" panose="020B0503020204020204" charset="-122"/>
              <a:cs typeface="微软雅黑" panose="020B0503020204020204" charset="-122"/>
              <a:sym typeface="思源黑体 Heavy" panose="020B0A00000000000000" charset="-122"/>
            </a:endParaRPr>
          </a:p>
        </p:txBody>
      </p:sp>
      <p:sp>
        <p:nvSpPr>
          <p:cNvPr id="7" name="文本框 6"/>
          <p:cNvSpPr txBox="1"/>
          <p:nvPr/>
        </p:nvSpPr>
        <p:spPr>
          <a:xfrm>
            <a:off x="1024255" y="5389880"/>
            <a:ext cx="5426710" cy="1098550"/>
          </a:xfrm>
          <a:prstGeom prst="rect">
            <a:avLst/>
          </a:prstGeom>
        </p:spPr>
        <p:txBody>
          <a:bodyPr wrap="square" lIns="0" tIns="0" rIns="0" bIns="0" rtlCol="0" anchor="t">
            <a:spAutoFit/>
          </a:bodyPr>
          <a:p>
            <a:pPr marL="0" lvl="1" indent="0" algn="ctr">
              <a:lnSpc>
                <a:spcPts val="8570"/>
              </a:lnSpc>
              <a:spcBef>
                <a:spcPct val="0"/>
              </a:spcBef>
            </a:pPr>
            <a:r>
              <a:rPr lang="zh-CN" altLang="en-US" sz="1400">
                <a:solidFill>
                  <a:srgbClr val="404040"/>
                </a:solidFill>
                <a:uFillTx/>
                <a:latin typeface="微软雅黑" panose="020B0503020204020204" charset="-122"/>
                <a:ea typeface="微软雅黑" panose="020B0503020204020204" charset="-122"/>
                <a:cs typeface="微软雅黑" panose="020B0503020204020204" charset="-122"/>
                <a:sym typeface="思源黑体 Heavy" panose="020B0A00000000000000" charset="-122"/>
              </a:rPr>
              <a:t>全球首个人工智能主播</a:t>
            </a:r>
            <a:r>
              <a:rPr lang="en-US" altLang="zh-CN" sz="1400">
                <a:solidFill>
                  <a:srgbClr val="404040"/>
                </a:solidFill>
                <a:uFillTx/>
                <a:latin typeface="微软雅黑" panose="020B0503020204020204" charset="-122"/>
                <a:ea typeface="微软雅黑" panose="020B0503020204020204" charset="-122"/>
                <a:cs typeface="微软雅黑" panose="020B0503020204020204" charset="-122"/>
                <a:sym typeface="思源黑体 Heavy" panose="020B0A00000000000000" charset="-122"/>
              </a:rPr>
              <a:t>“</a:t>
            </a:r>
            <a:r>
              <a:rPr lang="zh-CN" altLang="en-US" sz="1400">
                <a:solidFill>
                  <a:srgbClr val="404040"/>
                </a:solidFill>
                <a:uFillTx/>
                <a:latin typeface="微软雅黑" panose="020B0503020204020204" charset="-122"/>
                <a:ea typeface="微软雅黑" panose="020B0503020204020204" charset="-122"/>
                <a:cs typeface="微软雅黑" panose="020B0503020204020204" charset="-122"/>
                <a:sym typeface="思源黑体 Heavy" panose="020B0A00000000000000" charset="-122"/>
              </a:rPr>
              <a:t>新小浩</a:t>
            </a:r>
            <a:r>
              <a:rPr lang="en-US" altLang="zh-CN" sz="1400">
                <a:solidFill>
                  <a:srgbClr val="404040"/>
                </a:solidFill>
                <a:uFillTx/>
                <a:latin typeface="微软雅黑" panose="020B0503020204020204" charset="-122"/>
                <a:ea typeface="微软雅黑" panose="020B0503020204020204" charset="-122"/>
                <a:cs typeface="微软雅黑" panose="020B0503020204020204" charset="-122"/>
                <a:sym typeface="思源黑体 Heavy" panose="020B0A00000000000000" charset="-122"/>
              </a:rPr>
              <a:t>”</a:t>
            </a:r>
            <a:endParaRPr lang="en-US" altLang="zh-CN" sz="1400">
              <a:solidFill>
                <a:srgbClr val="404040"/>
              </a:solidFill>
              <a:uFillTx/>
              <a:latin typeface="微软雅黑" panose="020B0503020204020204" charset="-122"/>
              <a:ea typeface="微软雅黑" panose="020B0503020204020204" charset="-122"/>
              <a:cs typeface="微软雅黑" panose="020B0503020204020204" charset="-122"/>
              <a:sym typeface="思源黑体 Heavy" panose="020B0A00000000000000" charset="-122"/>
            </a:endParaRPr>
          </a:p>
        </p:txBody>
      </p:sp>
      <p:pic>
        <p:nvPicPr>
          <p:cNvPr id="8" name="图片 7" descr="图片1"/>
          <p:cNvPicPr>
            <a:picLocks noChangeAspect="1"/>
          </p:cNvPicPr>
          <p:nvPr/>
        </p:nvPicPr>
        <p:blipFill>
          <a:blip r:embed="rId3"/>
          <a:stretch>
            <a:fillRect/>
          </a:stretch>
        </p:blipFill>
        <p:spPr>
          <a:xfrm>
            <a:off x="1633855" y="3780790"/>
            <a:ext cx="3869690" cy="2155825"/>
          </a:xfrm>
          <a:prstGeom prst="rect">
            <a:avLst/>
          </a:prstGeom>
        </p:spPr>
      </p:pic>
      <p:pic>
        <p:nvPicPr>
          <p:cNvPr id="9" name="图片 8" descr="图片2"/>
          <p:cNvPicPr>
            <a:picLocks noChangeAspect="1"/>
          </p:cNvPicPr>
          <p:nvPr/>
        </p:nvPicPr>
        <p:blipFill>
          <a:blip r:embed="rId4"/>
          <a:stretch>
            <a:fillRect/>
          </a:stretch>
        </p:blipFill>
        <p:spPr>
          <a:xfrm>
            <a:off x="5996305" y="3689985"/>
            <a:ext cx="4385310" cy="232219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399" advTm="5000"/>
    </mc:Choice>
    <mc:Fallback>
      <p:transition spd="slow" advTm="5000"/>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11811000" y="6108526"/>
            <a:ext cx="381000" cy="190674"/>
          </a:xfrm>
          <a:prstGeom prst="rect">
            <a:avLst/>
          </a:prstGeom>
          <a:solidFill>
            <a:srgbClr val="027F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微软雅黑" panose="020B0503020204020204" charset="-122"/>
              <a:ea typeface="微软雅黑" panose="020B0503020204020204" charset="-122"/>
            </a:endParaRPr>
          </a:p>
        </p:txBody>
      </p:sp>
      <p:pic>
        <p:nvPicPr>
          <p:cNvPr id="4" name="图片 3" descr="图片1"/>
          <p:cNvPicPr>
            <a:picLocks noChangeAspect="1"/>
          </p:cNvPicPr>
          <p:nvPr>
            <p:custDataLst>
              <p:tags r:id="rId1"/>
            </p:custDataLst>
          </p:nvPr>
        </p:nvPicPr>
        <p:blipFill>
          <a:blip r:embed="rId2"/>
          <a:stretch>
            <a:fillRect/>
          </a:stretch>
        </p:blipFill>
        <p:spPr>
          <a:xfrm>
            <a:off x="1123315" y="1107123"/>
            <a:ext cx="2421255" cy="5118100"/>
          </a:xfrm>
          <a:prstGeom prst="rect">
            <a:avLst/>
          </a:prstGeom>
        </p:spPr>
      </p:pic>
      <p:sp>
        <p:nvSpPr>
          <p:cNvPr id="75" name="圆角矩形 74"/>
          <p:cNvSpPr/>
          <p:nvPr>
            <p:custDataLst>
              <p:tags r:id="rId3"/>
            </p:custDataLst>
          </p:nvPr>
        </p:nvSpPr>
        <p:spPr>
          <a:xfrm>
            <a:off x="4060190" y="3404235"/>
            <a:ext cx="2463165" cy="523875"/>
          </a:xfrm>
          <a:prstGeom prst="roundRect">
            <a:avLst>
              <a:gd name="adj" fmla="val 50000"/>
            </a:avLst>
          </a:prstGeom>
          <a:solidFill>
            <a:schemeClr val="accent2"/>
          </a:solidFill>
          <a:ln>
            <a:noFill/>
          </a:ln>
          <a:effectLst>
            <a:outerShdw blurRad="50800" dist="38100" dir="18900000" algn="bl" rotWithShape="0">
              <a:schemeClr val="lt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spcBef>
                <a:spcPct val="0"/>
              </a:spcBef>
              <a:spcAft>
                <a:spcPct val="0"/>
              </a:spcAft>
            </a:pPr>
            <a:r>
              <a:rPr lang="zh-CN" altLang="en-US" sz="2000" b="1">
                <a:solidFill>
                  <a:schemeClr val="lt1"/>
                </a:solidFill>
                <a:latin typeface="微软雅黑" panose="020B0503020204020204" charset="-122"/>
                <a:ea typeface="微软雅黑" panose="020B0503020204020204" charset="-122"/>
                <a:cs typeface="+mn-ea"/>
                <a:sym typeface="+mn-ea"/>
              </a:rPr>
              <a:t>新闻写作与编辑</a:t>
            </a:r>
            <a:endParaRPr lang="zh-CN" altLang="en-US" sz="2000" b="1">
              <a:solidFill>
                <a:schemeClr val="lt1"/>
              </a:solidFill>
              <a:latin typeface="微软雅黑" panose="020B0503020204020204" charset="-122"/>
              <a:ea typeface="微软雅黑" panose="020B0503020204020204" charset="-122"/>
              <a:cs typeface="+mn-ea"/>
              <a:sym typeface="+mn-ea"/>
            </a:endParaRPr>
          </a:p>
        </p:txBody>
      </p:sp>
      <p:sp>
        <p:nvSpPr>
          <p:cNvPr id="79" name="圆角矩形 78"/>
          <p:cNvSpPr/>
          <p:nvPr>
            <p:custDataLst>
              <p:tags r:id="rId4"/>
            </p:custDataLst>
          </p:nvPr>
        </p:nvSpPr>
        <p:spPr>
          <a:xfrm>
            <a:off x="3573145" y="5078095"/>
            <a:ext cx="1906905" cy="523875"/>
          </a:xfrm>
          <a:prstGeom prst="roundRect">
            <a:avLst>
              <a:gd name="adj" fmla="val 50000"/>
            </a:avLst>
          </a:prstGeom>
          <a:solidFill>
            <a:schemeClr val="accent1"/>
          </a:solidFill>
          <a:ln>
            <a:noFill/>
          </a:ln>
          <a:effectLst>
            <a:outerShdw blurRad="50800" dist="38100" dir="18900000" algn="bl" rotWithShape="0">
              <a:schemeClr val="lt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spcBef>
                <a:spcPct val="0"/>
              </a:spcBef>
              <a:spcAft>
                <a:spcPct val="0"/>
              </a:spcAft>
            </a:pPr>
            <a:r>
              <a:rPr lang="zh-CN" altLang="en-US" sz="2000" b="1">
                <a:solidFill>
                  <a:schemeClr val="lt1"/>
                </a:solidFill>
                <a:latin typeface="微软雅黑" panose="020B0503020204020204" charset="-122"/>
                <a:ea typeface="微软雅黑" panose="020B0503020204020204" charset="-122"/>
                <a:cs typeface="+mn-ea"/>
                <a:sym typeface="+mn-ea"/>
              </a:rPr>
              <a:t>新闻事实核查</a:t>
            </a:r>
            <a:endParaRPr lang="zh-CN" altLang="en-US" sz="2000" b="1">
              <a:solidFill>
                <a:schemeClr val="lt1"/>
              </a:solidFill>
              <a:latin typeface="微软雅黑" panose="020B0503020204020204" charset="-122"/>
              <a:ea typeface="微软雅黑" panose="020B0503020204020204" charset="-122"/>
              <a:cs typeface="+mn-ea"/>
              <a:sym typeface="+mn-ea"/>
            </a:endParaRPr>
          </a:p>
        </p:txBody>
      </p:sp>
      <p:sp>
        <p:nvSpPr>
          <p:cNvPr id="74" name="圆角矩形 73"/>
          <p:cNvSpPr/>
          <p:nvPr>
            <p:custDataLst>
              <p:tags r:id="rId5"/>
            </p:custDataLst>
          </p:nvPr>
        </p:nvSpPr>
        <p:spPr>
          <a:xfrm>
            <a:off x="3573145" y="1730375"/>
            <a:ext cx="2718435" cy="523875"/>
          </a:xfrm>
          <a:prstGeom prst="roundRect">
            <a:avLst>
              <a:gd name="adj" fmla="val 50000"/>
            </a:avLst>
          </a:prstGeom>
          <a:solidFill>
            <a:schemeClr val="accent1"/>
          </a:solidFill>
          <a:ln>
            <a:noFill/>
          </a:ln>
          <a:effectLst>
            <a:outerShdw blurRad="50800" dist="38100" dir="18900000" algn="bl" rotWithShape="0">
              <a:schemeClr val="lt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spcBef>
                <a:spcPct val="0"/>
              </a:spcBef>
              <a:spcAft>
                <a:spcPct val="0"/>
              </a:spcAft>
            </a:pPr>
            <a:r>
              <a:rPr lang="zh-CN" altLang="en-US" sz="2000" b="1" dirty="0">
                <a:solidFill>
                  <a:schemeClr val="lt1"/>
                </a:solidFill>
                <a:latin typeface="微软雅黑" panose="020B0503020204020204" charset="-122"/>
                <a:ea typeface="微软雅黑" panose="020B0503020204020204" charset="-122"/>
                <a:cs typeface="+mn-ea"/>
                <a:sym typeface="+mn-ea"/>
              </a:rPr>
              <a:t>收集和整合新闻线索</a:t>
            </a:r>
            <a:endParaRPr lang="zh-CN" altLang="en-US" sz="2000" b="1" dirty="0">
              <a:solidFill>
                <a:schemeClr val="lt1"/>
              </a:solidFill>
              <a:latin typeface="微软雅黑" panose="020B0503020204020204" charset="-122"/>
              <a:ea typeface="微软雅黑" panose="020B0503020204020204" charset="-122"/>
              <a:cs typeface="+mn-ea"/>
              <a:sym typeface="+mn-ea"/>
            </a:endParaRPr>
          </a:p>
        </p:txBody>
      </p:sp>
      <p:sp>
        <p:nvSpPr>
          <p:cNvPr id="5" name="椭圆 4"/>
          <p:cNvSpPr/>
          <p:nvPr>
            <p:custDataLst>
              <p:tags r:id="rId6"/>
            </p:custDataLst>
          </p:nvPr>
        </p:nvSpPr>
        <p:spPr>
          <a:xfrm>
            <a:off x="3125470" y="3310573"/>
            <a:ext cx="720090" cy="720090"/>
          </a:xfrm>
          <a:prstGeom prst="ellipse">
            <a:avLst/>
          </a:prstGeom>
          <a:solidFill>
            <a:schemeClr val="accent2">
              <a:lumMod val="20000"/>
              <a:lumOff val="80000"/>
            </a:schemeClr>
          </a:solidFill>
          <a:ln>
            <a:noFill/>
          </a:ln>
          <a:effectLst>
            <a:outerShdw blurRad="63500" sx="102000" sy="102000" algn="ctr" rotWithShape="0">
              <a:schemeClr val="lt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p>
            <a:pPr algn="ctr">
              <a:spcBef>
                <a:spcPct val="0"/>
              </a:spcBef>
              <a:spcAft>
                <a:spcPct val="0"/>
              </a:spcAft>
            </a:pPr>
            <a:r>
              <a:rPr lang="en-US" altLang="zh-CN" sz="2400" b="1">
                <a:solidFill>
                  <a:srgbClr val="404040"/>
                </a:solidFill>
                <a:latin typeface="微软雅黑" panose="020B0503020204020204" charset="-122"/>
                <a:ea typeface="微软雅黑" panose="020B0503020204020204" charset="-122"/>
                <a:cs typeface="+mn-ea"/>
                <a:sym typeface="+mn-ea"/>
              </a:rPr>
              <a:t>02</a:t>
            </a:r>
            <a:endParaRPr lang="en-US" altLang="zh-CN" sz="2400" b="1">
              <a:solidFill>
                <a:srgbClr val="404040"/>
              </a:solidFill>
              <a:latin typeface="微软雅黑" panose="020B0503020204020204" charset="-122"/>
              <a:ea typeface="微软雅黑" panose="020B0503020204020204" charset="-122"/>
              <a:cs typeface="+mn-ea"/>
              <a:sym typeface="+mn-ea"/>
            </a:endParaRPr>
          </a:p>
        </p:txBody>
      </p:sp>
      <p:sp>
        <p:nvSpPr>
          <p:cNvPr id="8" name="椭圆 7"/>
          <p:cNvSpPr/>
          <p:nvPr>
            <p:custDataLst>
              <p:tags r:id="rId7"/>
            </p:custDataLst>
          </p:nvPr>
        </p:nvSpPr>
        <p:spPr>
          <a:xfrm>
            <a:off x="2680970" y="4979988"/>
            <a:ext cx="720090" cy="720090"/>
          </a:xfrm>
          <a:prstGeom prst="ellipse">
            <a:avLst/>
          </a:prstGeom>
          <a:solidFill>
            <a:schemeClr val="accent1">
              <a:lumMod val="20000"/>
              <a:lumOff val="80000"/>
            </a:schemeClr>
          </a:solidFill>
          <a:ln>
            <a:noFill/>
          </a:ln>
          <a:effectLst>
            <a:outerShdw blurRad="63500" sx="102000" sy="102000" algn="ctr" rotWithShape="0">
              <a:schemeClr val="lt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p>
            <a:pPr algn="ctr">
              <a:spcBef>
                <a:spcPct val="0"/>
              </a:spcBef>
              <a:spcAft>
                <a:spcPct val="0"/>
              </a:spcAft>
            </a:pPr>
            <a:r>
              <a:rPr lang="en-US" altLang="zh-CN" sz="2400" b="1">
                <a:solidFill>
                  <a:srgbClr val="404040"/>
                </a:solidFill>
                <a:latin typeface="微软雅黑" panose="020B0503020204020204" charset="-122"/>
                <a:ea typeface="微软雅黑" panose="020B0503020204020204" charset="-122"/>
                <a:cs typeface="+mn-ea"/>
                <a:sym typeface="+mn-ea"/>
              </a:rPr>
              <a:t>03</a:t>
            </a:r>
            <a:endParaRPr lang="en-US" altLang="zh-CN" sz="2400" b="1">
              <a:solidFill>
                <a:srgbClr val="404040"/>
              </a:solidFill>
              <a:latin typeface="微软雅黑" panose="020B0503020204020204" charset="-122"/>
              <a:ea typeface="微软雅黑" panose="020B0503020204020204" charset="-122"/>
              <a:cs typeface="+mn-ea"/>
              <a:sym typeface="+mn-ea"/>
            </a:endParaRPr>
          </a:p>
        </p:txBody>
      </p:sp>
      <p:sp>
        <p:nvSpPr>
          <p:cNvPr id="9" name="椭圆 8"/>
          <p:cNvSpPr/>
          <p:nvPr>
            <p:custDataLst>
              <p:tags r:id="rId8"/>
            </p:custDataLst>
          </p:nvPr>
        </p:nvSpPr>
        <p:spPr>
          <a:xfrm>
            <a:off x="2680970" y="1641158"/>
            <a:ext cx="720090" cy="720090"/>
          </a:xfrm>
          <a:prstGeom prst="ellipse">
            <a:avLst/>
          </a:prstGeom>
          <a:solidFill>
            <a:schemeClr val="accent1">
              <a:lumMod val="20000"/>
              <a:lumOff val="80000"/>
            </a:schemeClr>
          </a:solidFill>
          <a:ln>
            <a:noFill/>
          </a:ln>
          <a:effectLst>
            <a:outerShdw blurRad="63500" sx="102000" sy="102000" algn="ctr" rotWithShape="0">
              <a:schemeClr val="lt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p>
            <a:pPr algn="ctr">
              <a:spcBef>
                <a:spcPct val="0"/>
              </a:spcBef>
              <a:spcAft>
                <a:spcPct val="0"/>
              </a:spcAft>
            </a:pPr>
            <a:r>
              <a:rPr lang="en-US" altLang="zh-CN" sz="2400" b="1" dirty="0">
                <a:solidFill>
                  <a:srgbClr val="404040"/>
                </a:solidFill>
                <a:latin typeface="微软雅黑" panose="020B0503020204020204" charset="-122"/>
                <a:ea typeface="微软雅黑" panose="020B0503020204020204" charset="-122"/>
                <a:cs typeface="+mn-ea"/>
                <a:sym typeface="+mn-ea"/>
              </a:rPr>
              <a:t>01</a:t>
            </a:r>
            <a:endParaRPr lang="en-US" altLang="zh-CN" sz="2400" b="1" dirty="0">
              <a:solidFill>
                <a:srgbClr val="404040"/>
              </a:solidFill>
              <a:latin typeface="微软雅黑" panose="020B0503020204020204" charset="-122"/>
              <a:ea typeface="微软雅黑" panose="020B0503020204020204" charset="-122"/>
              <a:cs typeface="+mn-ea"/>
              <a:sym typeface="+mn-ea"/>
            </a:endParaRPr>
          </a:p>
        </p:txBody>
      </p:sp>
      <p:sp>
        <p:nvSpPr>
          <p:cNvPr id="10" name="任意多边形 9"/>
          <p:cNvSpPr/>
          <p:nvPr>
            <p:custDataLst>
              <p:tags r:id="rId9"/>
            </p:custDataLst>
          </p:nvPr>
        </p:nvSpPr>
        <p:spPr>
          <a:xfrm>
            <a:off x="14605" y="2856230"/>
            <a:ext cx="2737485" cy="1619885"/>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4129" h="2551">
                <a:moveTo>
                  <a:pt x="0" y="0"/>
                </a:moveTo>
                <a:lnTo>
                  <a:pt x="2854" y="0"/>
                </a:lnTo>
                <a:lnTo>
                  <a:pt x="2888" y="0"/>
                </a:lnTo>
                <a:lnTo>
                  <a:pt x="2888" y="0"/>
                </a:lnTo>
                <a:lnTo>
                  <a:pt x="2919" y="2"/>
                </a:lnTo>
                <a:cubicBezTo>
                  <a:pt x="3593" y="36"/>
                  <a:pt x="4129" y="593"/>
                  <a:pt x="4129" y="1276"/>
                </a:cubicBezTo>
                <a:cubicBezTo>
                  <a:pt x="4129" y="1958"/>
                  <a:pt x="3593" y="2515"/>
                  <a:pt x="2919" y="2549"/>
                </a:cubicBezTo>
                <a:lnTo>
                  <a:pt x="2888" y="2551"/>
                </a:lnTo>
                <a:lnTo>
                  <a:pt x="2888" y="2551"/>
                </a:lnTo>
                <a:lnTo>
                  <a:pt x="2854" y="2551"/>
                </a:lnTo>
                <a:lnTo>
                  <a:pt x="0" y="2551"/>
                </a:lnTo>
                <a:lnTo>
                  <a:pt x="0" y="0"/>
                </a:ln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spcBef>
                <a:spcPct val="0"/>
              </a:spcBef>
              <a:spcAft>
                <a:spcPct val="0"/>
              </a:spcAft>
            </a:pPr>
            <a:r>
              <a:rPr lang="zh-CN" altLang="en-US" sz="2400" b="1" dirty="0">
                <a:solidFill>
                  <a:schemeClr val="lt1"/>
                </a:solidFill>
                <a:latin typeface="微软雅黑" panose="020B0503020204020204" charset="-122"/>
                <a:ea typeface="微软雅黑" panose="020B0503020204020204" charset="-122"/>
                <a:cs typeface="+mn-ea"/>
                <a:sym typeface="+mn-ea"/>
              </a:rPr>
              <a:t>智能媒体技术与</a:t>
            </a:r>
            <a:endParaRPr lang="zh-CN" altLang="en-US" sz="2400" b="1" dirty="0">
              <a:solidFill>
                <a:schemeClr val="lt1"/>
              </a:solidFill>
              <a:latin typeface="微软雅黑" panose="020B0503020204020204" charset="-122"/>
              <a:ea typeface="微软雅黑" panose="020B0503020204020204" charset="-122"/>
              <a:cs typeface="+mn-ea"/>
              <a:sym typeface="+mn-ea"/>
            </a:endParaRPr>
          </a:p>
          <a:p>
            <a:pPr algn="ctr">
              <a:spcBef>
                <a:spcPct val="0"/>
              </a:spcBef>
              <a:spcAft>
                <a:spcPct val="0"/>
              </a:spcAft>
            </a:pPr>
            <a:r>
              <a:rPr lang="zh-CN" altLang="en-US" sz="2400" b="1" dirty="0">
                <a:solidFill>
                  <a:schemeClr val="lt1"/>
                </a:solidFill>
                <a:latin typeface="微软雅黑" panose="020B0503020204020204" charset="-122"/>
                <a:ea typeface="微软雅黑" panose="020B0503020204020204" charset="-122"/>
                <a:cs typeface="+mn-ea"/>
                <a:sym typeface="+mn-ea"/>
              </a:rPr>
              <a:t>数据新闻内容创新</a:t>
            </a:r>
            <a:endParaRPr lang="zh-CN" altLang="en-US" sz="2400" b="1" dirty="0">
              <a:solidFill>
                <a:schemeClr val="lt1"/>
              </a:solidFill>
              <a:latin typeface="微软雅黑" panose="020B0503020204020204" charset="-122"/>
              <a:ea typeface="微软雅黑" panose="020B0503020204020204" charset="-122"/>
              <a:cs typeface="+mn-ea"/>
              <a:sym typeface="+mn-ea"/>
            </a:endParaRPr>
          </a:p>
        </p:txBody>
      </p:sp>
      <p:sp>
        <p:nvSpPr>
          <p:cNvPr id="11" name="任意多边形 10"/>
          <p:cNvSpPr/>
          <p:nvPr>
            <p:custDataLst>
              <p:tags r:id="rId10"/>
            </p:custDataLst>
          </p:nvPr>
        </p:nvSpPr>
        <p:spPr>
          <a:xfrm>
            <a:off x="14605" y="2808605"/>
            <a:ext cx="2810510" cy="1715770"/>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4129" h="2551">
                <a:moveTo>
                  <a:pt x="0" y="0"/>
                </a:moveTo>
                <a:lnTo>
                  <a:pt x="2854" y="0"/>
                </a:lnTo>
                <a:lnTo>
                  <a:pt x="2888" y="0"/>
                </a:lnTo>
                <a:lnTo>
                  <a:pt x="2888" y="0"/>
                </a:lnTo>
                <a:lnTo>
                  <a:pt x="2919" y="2"/>
                </a:lnTo>
                <a:cubicBezTo>
                  <a:pt x="3593" y="36"/>
                  <a:pt x="4129" y="593"/>
                  <a:pt x="4129" y="1276"/>
                </a:cubicBezTo>
                <a:cubicBezTo>
                  <a:pt x="4129" y="1958"/>
                  <a:pt x="3593" y="2515"/>
                  <a:pt x="2919" y="2549"/>
                </a:cubicBezTo>
                <a:lnTo>
                  <a:pt x="2888" y="2551"/>
                </a:lnTo>
                <a:lnTo>
                  <a:pt x="2888" y="2551"/>
                </a:lnTo>
                <a:lnTo>
                  <a:pt x="2854" y="2551"/>
                </a:lnTo>
                <a:lnTo>
                  <a:pt x="0" y="2551"/>
                </a:lnTo>
                <a:lnTo>
                  <a:pt x="0" y="0"/>
                </a:lnTo>
                <a:close/>
              </a:path>
            </a:pathLst>
          </a:custGeom>
          <a:noFill/>
          <a:ln w="25400">
            <a:solidFill>
              <a:schemeClr val="accent1"/>
            </a:solidFill>
            <a:prstDash val="lgDash"/>
          </a:ln>
          <a:effectLst>
            <a:outerShdw blurRad="63500" sx="102000" sy="102000" algn="ctr" rotWithShape="0">
              <a:schemeClr val="lt1">
                <a:lumMod val="65000"/>
                <a:alpha val="40000"/>
              </a:schemeClr>
            </a:outerShdw>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sz="2400">
              <a:solidFill>
                <a:schemeClr val="lt1"/>
              </a:solidFill>
              <a:latin typeface="微软雅黑" panose="020B0503020204020204" charset="-122"/>
              <a:ea typeface="微软雅黑" panose="020B0503020204020204" charset="-122"/>
            </a:endParaRPr>
          </a:p>
        </p:txBody>
      </p:sp>
      <p:sp>
        <p:nvSpPr>
          <p:cNvPr id="13" name="矩形 12"/>
          <p:cNvSpPr/>
          <p:nvPr>
            <p:custDataLst>
              <p:tags r:id="rId11"/>
            </p:custDataLst>
          </p:nvPr>
        </p:nvSpPr>
        <p:spPr>
          <a:xfrm>
            <a:off x="5652135" y="5011420"/>
            <a:ext cx="6007100" cy="688975"/>
          </a:xfrm>
          <a:prstGeom prst="rect">
            <a:avLst/>
          </a:prstGeom>
          <a:noFill/>
        </p:spPr>
        <p:txBody>
          <a:bodyPr wrap="square" tIns="0" rIns="0" rtlCol="0" anchor="ctr">
            <a:noAutofit/>
            <a:scene3d>
              <a:camera prst="orthographicFront"/>
              <a:lightRig rig="threePt" dir="t"/>
            </a:scene3d>
          </a:bodyPr>
          <a:p>
            <a:pPr algn="just">
              <a:lnSpc>
                <a:spcPct val="130000"/>
              </a:lnSpc>
              <a:spcBef>
                <a:spcPct val="0"/>
              </a:spcBef>
              <a:spcAft>
                <a:spcPct val="0"/>
              </a:spcAft>
            </a:pPr>
            <a:r>
              <a:rPr lang="zh-CN" altLang="en-US" sz="16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新闻事实核查</a:t>
            </a:r>
            <a:r>
              <a:rPr lang="en-US" altLang="zh-CN" sz="16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 </a:t>
            </a:r>
            <a:r>
              <a:rPr lang="zh-CN" altLang="en-US" sz="16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a:t>
            </a:r>
            <a:r>
              <a:rPr lang="en-US" altLang="zh-CN" sz="16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fact checking</a:t>
            </a:r>
            <a:r>
              <a:rPr lang="zh-CN" altLang="en-US" sz="16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a:t>
            </a:r>
            <a:r>
              <a:rPr lang="en-US" altLang="zh-CN" sz="16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 </a:t>
            </a:r>
            <a:r>
              <a:rPr lang="zh-CN" altLang="en-US" sz="16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是指对新闻报道内容的真实性进行验证。以人工智能、大数据分析、自然语言处理、机器学习、图像和视频分析等为核心技术的智能化事实核查技术可以快速、高效地处理大规模数据，被广泛地用于识别不实信息和虚假新闻。</a:t>
            </a:r>
            <a:endParaRPr lang="zh-CN" altLang="en-US" sz="16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4" name="矩形 13"/>
          <p:cNvSpPr/>
          <p:nvPr>
            <p:custDataLst>
              <p:tags r:id="rId12"/>
            </p:custDataLst>
          </p:nvPr>
        </p:nvSpPr>
        <p:spPr>
          <a:xfrm>
            <a:off x="6463030" y="1647825"/>
            <a:ext cx="5193030" cy="688975"/>
          </a:xfrm>
          <a:prstGeom prst="rect">
            <a:avLst/>
          </a:prstGeom>
          <a:noFill/>
        </p:spPr>
        <p:txBody>
          <a:bodyPr wrap="square" tIns="0" rIns="0" rtlCol="0" anchor="ctr">
            <a:noAutofit/>
            <a:scene3d>
              <a:camera prst="orthographicFront"/>
              <a:lightRig rig="threePt" dir="t"/>
            </a:scene3d>
          </a:bodyPr>
          <a:p>
            <a:pPr algn="just">
              <a:lnSpc>
                <a:spcPct val="130000"/>
              </a:lnSpc>
              <a:spcBef>
                <a:spcPct val="0"/>
              </a:spcBef>
              <a:spcAft>
                <a:spcPct val="0"/>
              </a:spcAft>
            </a:pPr>
            <a:r>
              <a:rPr lang="zh-CN" altLang="en-US" sz="1600" dirty="0">
                <a:solidFill>
                  <a:schemeClr val="tx1">
                    <a:lumMod val="85000"/>
                    <a:lumOff val="15000"/>
                  </a:schemeClr>
                </a:solidFill>
                <a:latin typeface="微软雅黑" panose="020B0503020204020204" charset="-122"/>
                <a:ea typeface="微软雅黑" panose="020B0503020204020204" charset="-122"/>
                <a:cs typeface="+mn-ea"/>
                <a:sym typeface="+mn-ea"/>
              </a:rPr>
              <a:t>智能媒体技术能够帮助数据新闻从业者从海量的数据中捕捉到有新闻价值的信息，并进行提取和整合，快速生成新闻故事的初步框架，极大地提升了数据新闻从业者在信息采集这一环节的工作效率。</a:t>
            </a:r>
            <a:endParaRPr lang="zh-CN" altLang="en-US" sz="1600" dirty="0">
              <a:solidFill>
                <a:schemeClr val="tx1">
                  <a:lumMod val="85000"/>
                  <a:lumOff val="15000"/>
                </a:schemeClr>
              </a:solidFill>
              <a:latin typeface="微软雅黑" panose="020B0503020204020204" charset="-122"/>
              <a:ea typeface="微软雅黑" panose="020B0503020204020204" charset="-122"/>
              <a:cs typeface="+mn-ea"/>
              <a:sym typeface="+mn-ea"/>
            </a:endParaRPr>
          </a:p>
        </p:txBody>
      </p:sp>
      <p:sp>
        <p:nvSpPr>
          <p:cNvPr id="15" name="矩形 14"/>
          <p:cNvSpPr/>
          <p:nvPr>
            <p:custDataLst>
              <p:tags r:id="rId13"/>
            </p:custDataLst>
          </p:nvPr>
        </p:nvSpPr>
        <p:spPr>
          <a:xfrm>
            <a:off x="6738620" y="3321685"/>
            <a:ext cx="5065395" cy="688975"/>
          </a:xfrm>
          <a:prstGeom prst="rect">
            <a:avLst/>
          </a:prstGeom>
          <a:noFill/>
        </p:spPr>
        <p:txBody>
          <a:bodyPr wrap="square" tIns="0" rIns="0" rtlCol="0" anchor="ctr">
            <a:noAutofit/>
            <a:scene3d>
              <a:camera prst="orthographicFront"/>
              <a:lightRig rig="threePt" dir="t"/>
            </a:scene3d>
          </a:bodyPr>
          <a:p>
            <a:pPr algn="just">
              <a:lnSpc>
                <a:spcPct val="130000"/>
              </a:lnSpc>
              <a:spcBef>
                <a:spcPct val="0"/>
              </a:spcBef>
              <a:spcAft>
                <a:spcPct val="0"/>
              </a:spcAft>
            </a:pPr>
            <a:r>
              <a:rPr lang="zh-CN" altLang="en-US" sz="1600" dirty="0">
                <a:solidFill>
                  <a:schemeClr val="tx1">
                    <a:lumMod val="85000"/>
                    <a:lumOff val="15000"/>
                  </a:schemeClr>
                </a:solidFill>
                <a:latin typeface="微软雅黑" panose="020B0503020204020204" charset="-122"/>
                <a:ea typeface="微软雅黑" panose="020B0503020204020204" charset="-122"/>
                <a:cs typeface="+mn-ea"/>
                <a:sym typeface="+mn-ea"/>
              </a:rPr>
              <a:t>随着人工智能等前沿技术的不断深入发展，智能媒体技术在新闻内容生成和编辑中的应用也日渐成熟。在这一领域，语音转换技术、自动新闻内容生成技术、智能编辑技术等都在海内外媒体机构中得到了广泛的应用。</a:t>
            </a:r>
            <a:endParaRPr lang="zh-CN" altLang="en-US" sz="1600" dirty="0">
              <a:solidFill>
                <a:schemeClr val="tx1">
                  <a:lumMod val="85000"/>
                  <a:lumOff val="15000"/>
                </a:schemeClr>
              </a:solidFill>
              <a:latin typeface="微软雅黑" panose="020B0503020204020204" charset="-122"/>
              <a:ea typeface="微软雅黑" panose="020B0503020204020204" charset="-122"/>
              <a:cs typeface="+mn-ea"/>
              <a:sym typeface="+mn-ea"/>
            </a:endParaRPr>
          </a:p>
        </p:txBody>
      </p:sp>
      <p:grpSp>
        <p:nvGrpSpPr>
          <p:cNvPr id="3" name="组合 2"/>
          <p:cNvGrpSpPr/>
          <p:nvPr/>
        </p:nvGrpSpPr>
        <p:grpSpPr>
          <a:xfrm>
            <a:off x="298450" y="240665"/>
            <a:ext cx="7024370" cy="743555"/>
            <a:chOff x="273050" y="421670"/>
            <a:chExt cx="2438400" cy="743555"/>
          </a:xfrm>
        </p:grpSpPr>
        <p:sp>
          <p:nvSpPr>
            <p:cNvPr id="16" name="文本框 15"/>
            <p:cNvSpPr txBox="1"/>
            <p:nvPr/>
          </p:nvSpPr>
          <p:spPr>
            <a:xfrm>
              <a:off x="273050" y="421670"/>
              <a:ext cx="2438400" cy="706755"/>
            </a:xfrm>
            <a:prstGeom prst="rect">
              <a:avLst/>
            </a:prstGeom>
            <a:noFill/>
          </p:spPr>
          <p:txBody>
            <a:bodyPr wrap="square" rtlCol="0">
              <a:spAutoFit/>
            </a:bodyPr>
            <a:p>
              <a:r>
                <a:rPr lang="en-US" altLang="zh-CN" sz="4000" dirty="0">
                  <a:solidFill>
                    <a:srgbClr val="027FFD"/>
                  </a:solidFill>
                  <a:latin typeface="汉仪力量黑简" panose="00020600040101010101" charset="-122"/>
                  <a:ea typeface="汉仪力量黑简" panose="00020600040101010101" charset="-122"/>
                  <a:cs typeface="汉仪力量黑简" panose="00020600040101010101" charset="-122"/>
                  <a:sym typeface="汉仪力量黑简" panose="00020600040101010101" charset="-122"/>
                </a:rPr>
                <a:t>08 </a:t>
              </a:r>
              <a:r>
                <a:rPr lang="zh-CN" altLang="en-US" sz="4000" dirty="0">
                  <a:solidFill>
                    <a:srgbClr val="027FFD"/>
                  </a:solidFill>
                  <a:latin typeface="汉仪力量黑简" panose="00020600040101010101" charset="-122"/>
                  <a:ea typeface="汉仪力量黑简" panose="00020600040101010101" charset="-122"/>
                  <a:cs typeface="汉仪力量黑简" panose="00020600040101010101" charset="-122"/>
                  <a:sym typeface="汉仪力量黑简" panose="00020600040101010101" charset="-122"/>
                </a:rPr>
                <a:t>数据新闻的未来</a:t>
              </a:r>
              <a:endParaRPr lang="zh-CN" altLang="en-US" sz="4000" dirty="0">
                <a:solidFill>
                  <a:srgbClr val="027FFD"/>
                </a:solidFill>
                <a:latin typeface="汉仪力量黑简" panose="00020600040101010101" charset="-122"/>
                <a:ea typeface="汉仪力量黑简" panose="00020600040101010101" charset="-122"/>
                <a:cs typeface="汉仪力量黑简" panose="00020600040101010101" charset="-122"/>
                <a:sym typeface="汉仪力量黑简" panose="00020600040101010101" charset="-122"/>
              </a:endParaRPr>
            </a:p>
          </p:txBody>
        </p:sp>
        <p:cxnSp>
          <p:nvCxnSpPr>
            <p:cNvPr id="17" name="直接连接符 16"/>
            <p:cNvCxnSpPr/>
            <p:nvPr/>
          </p:nvCxnSpPr>
          <p:spPr>
            <a:xfrm>
              <a:off x="279400" y="1165225"/>
              <a:ext cx="237490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slow" p14:dur="1399" advTm="5000"/>
    </mc:Choice>
    <mc:Fallback>
      <p:transition spd="slow" advTm="5000"/>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矩形 11"/>
          <p:cNvSpPr/>
          <p:nvPr/>
        </p:nvSpPr>
        <p:spPr>
          <a:xfrm>
            <a:off x="11811000" y="6108526"/>
            <a:ext cx="381000" cy="190674"/>
          </a:xfrm>
          <a:prstGeom prst="rect">
            <a:avLst/>
          </a:prstGeom>
          <a:solidFill>
            <a:srgbClr val="027F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0">
              <a:solidFill>
                <a:schemeClr val="bg1"/>
              </a:solidFill>
              <a:latin typeface="微软雅黑" panose="020B0503020204020204" charset="-122"/>
              <a:ea typeface="微软雅黑" panose="020B0503020204020204" charset="-122"/>
            </a:endParaRPr>
          </a:p>
        </p:txBody>
      </p:sp>
      <p:grpSp>
        <p:nvGrpSpPr>
          <p:cNvPr id="3" name="组合 2"/>
          <p:cNvGrpSpPr/>
          <p:nvPr/>
        </p:nvGrpSpPr>
        <p:grpSpPr>
          <a:xfrm>
            <a:off x="298450" y="240665"/>
            <a:ext cx="7024370" cy="743555"/>
            <a:chOff x="273050" y="421670"/>
            <a:chExt cx="2438400" cy="743555"/>
          </a:xfrm>
        </p:grpSpPr>
        <p:sp>
          <p:nvSpPr>
            <p:cNvPr id="16" name="文本框 15"/>
            <p:cNvSpPr txBox="1"/>
            <p:nvPr/>
          </p:nvSpPr>
          <p:spPr>
            <a:xfrm>
              <a:off x="273050" y="421670"/>
              <a:ext cx="2438400" cy="706755"/>
            </a:xfrm>
            <a:prstGeom prst="rect">
              <a:avLst/>
            </a:prstGeom>
            <a:noFill/>
          </p:spPr>
          <p:txBody>
            <a:bodyPr wrap="square" rtlCol="0">
              <a:spAutoFit/>
            </a:bodyPr>
            <a:p>
              <a:r>
                <a:rPr lang="en-US" altLang="zh-CN" sz="4000" dirty="0">
                  <a:solidFill>
                    <a:srgbClr val="027FFD"/>
                  </a:solidFill>
                  <a:latin typeface="汉仪力量黑简" panose="00020600040101010101" charset="-122"/>
                  <a:ea typeface="汉仪力量黑简" panose="00020600040101010101" charset="-122"/>
                  <a:cs typeface="汉仪力量黑简" panose="00020600040101010101" charset="-122"/>
                  <a:sym typeface="汉仪力量黑简" panose="00020600040101010101" charset="-122"/>
                </a:rPr>
                <a:t>08 </a:t>
              </a:r>
              <a:r>
                <a:rPr lang="zh-CN" altLang="en-US" sz="4000" dirty="0">
                  <a:solidFill>
                    <a:srgbClr val="027FFD"/>
                  </a:solidFill>
                  <a:latin typeface="汉仪力量黑简" panose="00020600040101010101" charset="-122"/>
                  <a:ea typeface="汉仪力量黑简" panose="00020600040101010101" charset="-122"/>
                  <a:cs typeface="汉仪力量黑简" panose="00020600040101010101" charset="-122"/>
                  <a:sym typeface="汉仪力量黑简" panose="00020600040101010101" charset="-122"/>
                </a:rPr>
                <a:t>数据新闻的未来</a:t>
              </a:r>
              <a:endParaRPr lang="zh-CN" altLang="en-US" sz="4000" dirty="0">
                <a:solidFill>
                  <a:srgbClr val="027FFD"/>
                </a:solidFill>
                <a:latin typeface="汉仪力量黑简" panose="00020600040101010101" charset="-122"/>
                <a:ea typeface="汉仪力量黑简" panose="00020600040101010101" charset="-122"/>
                <a:cs typeface="汉仪力量黑简" panose="00020600040101010101" charset="-122"/>
                <a:sym typeface="汉仪力量黑简" panose="00020600040101010101" charset="-122"/>
              </a:endParaRPr>
            </a:p>
          </p:txBody>
        </p:sp>
        <p:cxnSp>
          <p:nvCxnSpPr>
            <p:cNvPr id="17" name="直接连接符 16"/>
            <p:cNvCxnSpPr/>
            <p:nvPr/>
          </p:nvCxnSpPr>
          <p:spPr>
            <a:xfrm>
              <a:off x="279400" y="1165225"/>
              <a:ext cx="237490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sp>
        <p:nvSpPr>
          <p:cNvPr id="2" name="对象13"/>
          <p:cNvSpPr/>
          <p:nvPr>
            <p:custDataLst>
              <p:tags r:id="rId1"/>
            </p:custDataLst>
          </p:nvPr>
        </p:nvSpPr>
        <p:spPr>
          <a:xfrm>
            <a:off x="4268470" y="2480946"/>
            <a:ext cx="3263972" cy="2826682"/>
          </a:xfrm>
          <a:prstGeom prst="triangle">
            <a:avLst/>
          </a:prstGeom>
          <a:solidFill>
            <a:schemeClr val="accent1">
              <a:alpha val="5000"/>
            </a:schemeClr>
          </a:solidFill>
          <a:ln w="25400">
            <a:noFill/>
          </a:ln>
          <a:effectLst/>
        </p:spPr>
        <p:style>
          <a:lnRef idx="2">
            <a:schemeClr val="accent1">
              <a:lumMod val="75000"/>
            </a:schemeClr>
          </a:lnRef>
          <a:fillRef idx="1">
            <a:schemeClr val="accent1"/>
          </a:fillRef>
          <a:effectRef idx="0">
            <a:srgbClr val="FFFFFF"/>
          </a:effectRef>
          <a:fontRef idx="minor">
            <a:schemeClr val="lt1"/>
          </a:fontRef>
        </p:style>
        <p:txBody>
          <a:bodyPr>
            <a:noAutofit/>
          </a:bodyPr>
          <a:p>
            <a:endParaRPr lang="zh-CN" altLang="en-US">
              <a:solidFill>
                <a:schemeClr val="lt1"/>
              </a:solidFill>
              <a:latin typeface="微软雅黑" panose="020B0503020204020204" charset="-122"/>
              <a:ea typeface="微软雅黑" panose="020B0503020204020204" charset="-122"/>
            </a:endParaRPr>
          </a:p>
        </p:txBody>
      </p:sp>
      <p:sp>
        <p:nvSpPr>
          <p:cNvPr id="4" name="对象1"/>
          <p:cNvSpPr/>
          <p:nvPr>
            <p:custDataLst>
              <p:tags r:id="rId2"/>
            </p:custDataLst>
          </p:nvPr>
        </p:nvSpPr>
        <p:spPr>
          <a:xfrm flipH="1">
            <a:off x="500380" y="4508501"/>
            <a:ext cx="3872392" cy="1360355"/>
          </a:xfrm>
          <a:custGeom>
            <a:avLst/>
            <a:gdLst/>
            <a:ahLst/>
            <a:cxnLst/>
            <a:rect l="l" t="t" r="r" b="b"/>
            <a:pathLst>
              <a:path w="3950208" h="1399032">
                <a:moveTo>
                  <a:pt x="420624" y="54864"/>
                </a:moveTo>
                <a:cubicBezTo>
                  <a:pt x="438912" y="18288"/>
                  <a:pt x="484632" y="0"/>
                  <a:pt x="521208" y="0"/>
                </a:cubicBezTo>
                <a:lnTo>
                  <a:pt x="3950208" y="0"/>
                </a:lnTo>
                <a:lnTo>
                  <a:pt x="3950208" y="1399032"/>
                </a:lnTo>
                <a:lnTo>
                  <a:pt x="521208" y="1399032"/>
                </a:lnTo>
                <a:cubicBezTo>
                  <a:pt x="484632" y="1399032"/>
                  <a:pt x="438912" y="1380744"/>
                  <a:pt x="420624" y="1344168"/>
                </a:cubicBezTo>
                <a:lnTo>
                  <a:pt x="18288" y="768096"/>
                </a:lnTo>
                <a:cubicBezTo>
                  <a:pt x="-9144" y="731520"/>
                  <a:pt x="-9144" y="667512"/>
                  <a:pt x="18288" y="621792"/>
                </a:cubicBezTo>
                <a:lnTo>
                  <a:pt x="420624" y="54864"/>
                </a:lnTo>
              </a:path>
            </a:pathLst>
          </a:custGeom>
          <a:noFill/>
          <a:ln w="12700">
            <a:gradFill>
              <a:gsLst>
                <a:gs pos="0">
                  <a:schemeClr val="accent1">
                    <a:lumMod val="40000"/>
                    <a:lumOff val="60000"/>
                    <a:alpha val="60000"/>
                  </a:schemeClr>
                </a:gs>
                <a:gs pos="100000">
                  <a:schemeClr val="accent1">
                    <a:lumMod val="20000"/>
                    <a:lumOff val="80000"/>
                    <a:alpha val="0"/>
                  </a:schemeClr>
                </a:gs>
              </a:gsLst>
              <a:lin ang="0" scaled="0"/>
            </a:gradFill>
          </a:ln>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lIns="324000" tIns="0" rIns="648000" numCol="1" spcCol="0" rtlCol="0" fromWordArt="0" anchor="ctr" anchorCtr="1" forceAA="0" compatLnSpc="1">
            <a:noAutofit/>
          </a:bodyPr>
          <a:p>
            <a:pPr indent="0" algn="r" fontAlgn="auto">
              <a:lnSpc>
                <a:spcPct val="150000"/>
              </a:lnSpc>
              <a:spcBef>
                <a:spcPct val="0"/>
              </a:spcBef>
              <a:spcAft>
                <a:spcPct val="0"/>
              </a:spcAft>
            </a:pPr>
            <a:r>
              <a:rPr lang="zh-CN" altLang="en-US">
                <a:ln>
                  <a:noFill/>
                  <a:prstDash val="sysDot"/>
                </a:ln>
                <a:solidFill>
                  <a:schemeClr val="tx1">
                    <a:lumMod val="85000"/>
                    <a:lumOff val="15000"/>
                  </a:schemeClr>
                </a:solidFill>
                <a:latin typeface="微软雅黑" panose="020B0503020204020204" charset="-122"/>
                <a:ea typeface="微软雅黑" panose="020B0503020204020204" charset="-122"/>
                <a:cs typeface="+mn-ea"/>
                <a:sym typeface="+mn-ea"/>
              </a:rPr>
              <a:t>定制化和交互性的视频和音频报道</a:t>
            </a:r>
            <a:endParaRPr lang="zh-CN" altLang="en-US">
              <a:ln>
                <a:noFill/>
                <a:prstDash val="sysDot"/>
              </a:ln>
              <a:solidFill>
                <a:schemeClr val="tx1">
                  <a:lumMod val="85000"/>
                  <a:lumOff val="15000"/>
                </a:schemeClr>
              </a:solidFill>
              <a:latin typeface="微软雅黑" panose="020B0503020204020204" charset="-122"/>
              <a:ea typeface="微软雅黑" panose="020B0503020204020204" charset="-122"/>
              <a:cs typeface="+mn-ea"/>
              <a:sym typeface="+mn-ea"/>
            </a:endParaRPr>
          </a:p>
        </p:txBody>
      </p:sp>
      <p:sp>
        <p:nvSpPr>
          <p:cNvPr id="5" name="对象6"/>
          <p:cNvSpPr/>
          <p:nvPr>
            <p:custDataLst>
              <p:tags r:id="rId3"/>
            </p:custDataLst>
          </p:nvPr>
        </p:nvSpPr>
        <p:spPr>
          <a:xfrm flipH="1">
            <a:off x="7415530" y="4511041"/>
            <a:ext cx="3884628" cy="1360355"/>
          </a:xfrm>
          <a:custGeom>
            <a:avLst/>
            <a:gdLst/>
            <a:ahLst/>
            <a:cxnLst/>
            <a:rect l="l" t="t" r="r" b="b"/>
            <a:pathLst>
              <a:path w="3950208" h="1399032">
                <a:moveTo>
                  <a:pt x="3529584" y="54864"/>
                </a:moveTo>
                <a:cubicBezTo>
                  <a:pt x="3502152" y="18288"/>
                  <a:pt x="3465576" y="0"/>
                  <a:pt x="3429000" y="0"/>
                </a:cubicBezTo>
                <a:lnTo>
                  <a:pt x="0" y="0"/>
                </a:lnTo>
                <a:lnTo>
                  <a:pt x="0" y="1399032"/>
                </a:lnTo>
                <a:lnTo>
                  <a:pt x="3429000" y="1399032"/>
                </a:lnTo>
                <a:cubicBezTo>
                  <a:pt x="3465576" y="1399032"/>
                  <a:pt x="3502152" y="1380744"/>
                  <a:pt x="3529584" y="1344168"/>
                </a:cubicBezTo>
                <a:lnTo>
                  <a:pt x="3922776" y="768096"/>
                </a:lnTo>
                <a:cubicBezTo>
                  <a:pt x="3959352" y="731520"/>
                  <a:pt x="3959352" y="667512"/>
                  <a:pt x="3922776" y="621792"/>
                </a:cubicBezTo>
                <a:lnTo>
                  <a:pt x="3529584" y="54864"/>
                </a:lnTo>
              </a:path>
            </a:pathLst>
          </a:custGeom>
          <a:noFill/>
          <a:ln w="12700">
            <a:gradFill>
              <a:gsLst>
                <a:gs pos="0">
                  <a:schemeClr val="accent2">
                    <a:lumMod val="40000"/>
                    <a:lumOff val="60000"/>
                    <a:alpha val="60000"/>
                  </a:schemeClr>
                </a:gs>
                <a:gs pos="100000">
                  <a:schemeClr val="accent2">
                    <a:lumMod val="20000"/>
                    <a:lumOff val="80000"/>
                    <a:alpha val="0"/>
                  </a:schemeClr>
                </a:gs>
              </a:gsLst>
              <a:lin ang="10800000" scaled="0"/>
            </a:gradFill>
          </a:ln>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lIns="648000" tIns="0" rIns="323850" numCol="1" spcCol="0" rtlCol="0" fromWordArt="0" anchor="ctr" anchorCtr="1" forceAA="0" compatLnSpc="1">
            <a:noAutofit/>
          </a:bodyPr>
          <a:p>
            <a:pPr indent="0" fontAlgn="auto">
              <a:lnSpc>
                <a:spcPct val="150000"/>
              </a:lnSpc>
              <a:spcBef>
                <a:spcPct val="0"/>
              </a:spcBef>
              <a:spcAft>
                <a:spcPct val="0"/>
              </a:spcAft>
            </a:pPr>
            <a:r>
              <a:rPr lang="zh-CN" altLang="en-US">
                <a:ln>
                  <a:noFill/>
                  <a:prstDash val="sysDot"/>
                </a:ln>
                <a:solidFill>
                  <a:schemeClr val="tx1">
                    <a:lumMod val="85000"/>
                    <a:lumOff val="15000"/>
                  </a:schemeClr>
                </a:solidFill>
                <a:latin typeface="微软雅黑" panose="020B0503020204020204" charset="-122"/>
                <a:ea typeface="微软雅黑" panose="020B0503020204020204" charset="-122"/>
                <a:cs typeface="+mn-ea"/>
                <a:sym typeface="+mn-ea"/>
              </a:rPr>
              <a:t>虚拟现实与增强现实的技术接入</a:t>
            </a:r>
            <a:endParaRPr lang="zh-CN" altLang="en-US">
              <a:ln>
                <a:noFill/>
                <a:prstDash val="sysDot"/>
              </a:ln>
              <a:solidFill>
                <a:schemeClr val="tx1">
                  <a:lumMod val="85000"/>
                  <a:lumOff val="15000"/>
                </a:schemeClr>
              </a:solidFill>
              <a:latin typeface="微软雅黑" panose="020B0503020204020204" charset="-122"/>
              <a:ea typeface="微软雅黑" panose="020B0503020204020204" charset="-122"/>
              <a:cs typeface="+mn-ea"/>
              <a:sym typeface="+mn-ea"/>
            </a:endParaRPr>
          </a:p>
        </p:txBody>
      </p:sp>
      <p:sp>
        <p:nvSpPr>
          <p:cNvPr id="6" name="对象7"/>
          <p:cNvSpPr/>
          <p:nvPr>
            <p:custDataLst>
              <p:tags r:id="rId4"/>
            </p:custDataLst>
          </p:nvPr>
        </p:nvSpPr>
        <p:spPr>
          <a:xfrm>
            <a:off x="4057650" y="4857116"/>
            <a:ext cx="635932" cy="635932"/>
          </a:xfrm>
          <a:prstGeom prst="ellipse">
            <a:avLst/>
          </a:prstGeom>
          <a:solidFill>
            <a:schemeClr val="accent1"/>
          </a:solidFill>
          <a:ln>
            <a:solidFill>
              <a:schemeClr val="accent1">
                <a:alpha val="40000"/>
              </a:schemeClr>
            </a:solidFill>
          </a:ln>
          <a:effectLst/>
        </p:spPr>
        <p:txBody>
          <a:bodyPr wrap="square" lIns="0" tIns="0" rIns="0" bIns="0" anchor="ctr" anchorCtr="1">
            <a:normAutofit/>
          </a:bodyPr>
          <a:p>
            <a:pPr algn="ctr">
              <a:spcBef>
                <a:spcPct val="0"/>
              </a:spcBef>
              <a:spcAft>
                <a:spcPct val="0"/>
              </a:spcAft>
            </a:pPr>
            <a:r>
              <a:rPr lang="en-US" b="1">
                <a:solidFill>
                  <a:schemeClr val="lt1"/>
                </a:solidFill>
                <a:latin typeface="微软雅黑" panose="020B0503020204020204" charset="-122"/>
                <a:ea typeface="微软雅黑" panose="020B0503020204020204" charset="-122"/>
                <a:cs typeface="+mn-ea"/>
                <a:sym typeface="+mn-ea"/>
              </a:rPr>
              <a:t>03</a:t>
            </a:r>
            <a:endParaRPr lang="en-US" b="1" dirty="0">
              <a:solidFill>
                <a:schemeClr val="lt1"/>
              </a:solidFill>
              <a:latin typeface="微软雅黑" panose="020B0503020204020204" charset="-122"/>
              <a:ea typeface="微软雅黑" panose="020B0503020204020204" charset="-122"/>
              <a:cs typeface="+mn-ea"/>
              <a:sym typeface="+mn-ea"/>
            </a:endParaRPr>
          </a:p>
        </p:txBody>
      </p:sp>
      <p:sp>
        <p:nvSpPr>
          <p:cNvPr id="7" name="任意多边形: 形状 6"/>
          <p:cNvSpPr/>
          <p:nvPr>
            <p:custDataLst>
              <p:tags r:id="rId5"/>
            </p:custDataLst>
          </p:nvPr>
        </p:nvSpPr>
        <p:spPr>
          <a:xfrm>
            <a:off x="3181350" y="1421130"/>
            <a:ext cx="5241544" cy="1184694"/>
          </a:xfrm>
          <a:custGeom>
            <a:avLst/>
            <a:gdLst>
              <a:gd name="connsiteX0" fmla="*/ 114308 w 5241544"/>
              <a:gd name="connsiteY0" fmla="*/ 0 h 1108948"/>
              <a:gd name="connsiteX1" fmla="*/ 5127236 w 5241544"/>
              <a:gd name="connsiteY1" fmla="*/ 0 h 1108948"/>
              <a:gd name="connsiteX2" fmla="*/ 5241544 w 5241544"/>
              <a:gd name="connsiteY2" fmla="*/ 114308 h 1108948"/>
              <a:gd name="connsiteX3" fmla="*/ 5241544 w 5241544"/>
              <a:gd name="connsiteY3" fmla="*/ 830925 h 1108948"/>
              <a:gd name="connsiteX4" fmla="*/ 5134809 w 5241544"/>
              <a:gd name="connsiteY4" fmla="*/ 944942 h 1108948"/>
              <a:gd name="connsiteX5" fmla="*/ 2665278 w 5241544"/>
              <a:gd name="connsiteY5" fmla="*/ 1108850 h 1108948"/>
              <a:gd name="connsiteX6" fmla="*/ 2650399 w 5241544"/>
              <a:gd name="connsiteY6" fmla="*/ 1108862 h 1108948"/>
              <a:gd name="connsiteX7" fmla="*/ 106992 w 5241544"/>
              <a:gd name="connsiteY7" fmla="*/ 944761 h 1108948"/>
              <a:gd name="connsiteX8" fmla="*/ 0 w 5241544"/>
              <a:gd name="connsiteY8" fmla="*/ 830704 h 1108948"/>
              <a:gd name="connsiteX9" fmla="*/ 0 w 5241544"/>
              <a:gd name="connsiteY9" fmla="*/ 114271 h 1108948"/>
              <a:gd name="connsiteX10" fmla="*/ 114308 w 5241544"/>
              <a:gd name="connsiteY10" fmla="*/ 0 h 1108948"/>
              <a:gd name="connsiteX0-1" fmla="*/ 114308 w 5241544"/>
              <a:gd name="connsiteY0-2" fmla="*/ 0 h 1108948"/>
              <a:gd name="connsiteX1-3" fmla="*/ 5127236 w 5241544"/>
              <a:gd name="connsiteY1-4" fmla="*/ 0 h 1108948"/>
              <a:gd name="connsiteX2-5" fmla="*/ 5241544 w 5241544"/>
              <a:gd name="connsiteY2-6" fmla="*/ 114308 h 1108948"/>
              <a:gd name="connsiteX3-7" fmla="*/ 5241544 w 5241544"/>
              <a:gd name="connsiteY3-8" fmla="*/ 830925 h 1108948"/>
              <a:gd name="connsiteX4-9" fmla="*/ 5134809 w 5241544"/>
              <a:gd name="connsiteY4-10" fmla="*/ 944942 h 1108948"/>
              <a:gd name="connsiteX5-11" fmla="*/ 2665278 w 5241544"/>
              <a:gd name="connsiteY5-12" fmla="*/ 1108850 h 1108948"/>
              <a:gd name="connsiteX6-13" fmla="*/ 2650399 w 5241544"/>
              <a:gd name="connsiteY6-14" fmla="*/ 1108862 h 1108948"/>
              <a:gd name="connsiteX7-15" fmla="*/ 106992 w 5241544"/>
              <a:gd name="connsiteY7-16" fmla="*/ 944761 h 1108948"/>
              <a:gd name="connsiteX8-17" fmla="*/ 0 w 5241544"/>
              <a:gd name="connsiteY8-18" fmla="*/ 830704 h 1108948"/>
              <a:gd name="connsiteX9-19" fmla="*/ 0 w 5241544"/>
              <a:gd name="connsiteY9-20" fmla="*/ 114271 h 1108948"/>
              <a:gd name="connsiteX10-21" fmla="*/ 114308 w 5241544"/>
              <a:gd name="connsiteY10-22" fmla="*/ 0 h 1108948"/>
              <a:gd name="connsiteX0-23" fmla="*/ 114308 w 5241544"/>
              <a:gd name="connsiteY0-24" fmla="*/ 0 h 1108948"/>
              <a:gd name="connsiteX1-25" fmla="*/ 5127236 w 5241544"/>
              <a:gd name="connsiteY1-26" fmla="*/ 0 h 1108948"/>
              <a:gd name="connsiteX2-27" fmla="*/ 5241544 w 5241544"/>
              <a:gd name="connsiteY2-28" fmla="*/ 114308 h 1108948"/>
              <a:gd name="connsiteX3-29" fmla="*/ 5241544 w 5241544"/>
              <a:gd name="connsiteY3-30" fmla="*/ 830925 h 1108948"/>
              <a:gd name="connsiteX4-31" fmla="*/ 5134809 w 5241544"/>
              <a:gd name="connsiteY4-32" fmla="*/ 944942 h 1108948"/>
              <a:gd name="connsiteX5-33" fmla="*/ 2665278 w 5241544"/>
              <a:gd name="connsiteY5-34" fmla="*/ 1108850 h 1108948"/>
              <a:gd name="connsiteX6-35" fmla="*/ 2650399 w 5241544"/>
              <a:gd name="connsiteY6-36" fmla="*/ 1108862 h 1108948"/>
              <a:gd name="connsiteX7-37" fmla="*/ 106992 w 5241544"/>
              <a:gd name="connsiteY7-38" fmla="*/ 944761 h 1108948"/>
              <a:gd name="connsiteX8-39" fmla="*/ 0 w 5241544"/>
              <a:gd name="connsiteY8-40" fmla="*/ 830704 h 1108948"/>
              <a:gd name="connsiteX9-41" fmla="*/ 0 w 5241544"/>
              <a:gd name="connsiteY9-42" fmla="*/ 114271 h 1108948"/>
              <a:gd name="connsiteX10-43" fmla="*/ 114308 w 5241544"/>
              <a:gd name="connsiteY10-44" fmla="*/ 0 h 1108948"/>
              <a:gd name="connsiteX0-45" fmla="*/ 114308 w 5241544"/>
              <a:gd name="connsiteY0-46" fmla="*/ 0 h 1108948"/>
              <a:gd name="connsiteX1-47" fmla="*/ 5127236 w 5241544"/>
              <a:gd name="connsiteY1-48" fmla="*/ 0 h 1108948"/>
              <a:gd name="connsiteX2-49" fmla="*/ 5241544 w 5241544"/>
              <a:gd name="connsiteY2-50" fmla="*/ 114308 h 1108948"/>
              <a:gd name="connsiteX3-51" fmla="*/ 5241544 w 5241544"/>
              <a:gd name="connsiteY3-52" fmla="*/ 830925 h 1108948"/>
              <a:gd name="connsiteX4-53" fmla="*/ 5134809 w 5241544"/>
              <a:gd name="connsiteY4-54" fmla="*/ 944942 h 1108948"/>
              <a:gd name="connsiteX5-55" fmla="*/ 2665278 w 5241544"/>
              <a:gd name="connsiteY5-56" fmla="*/ 1108850 h 1108948"/>
              <a:gd name="connsiteX6-57" fmla="*/ 2650399 w 5241544"/>
              <a:gd name="connsiteY6-58" fmla="*/ 1108862 h 1108948"/>
              <a:gd name="connsiteX7-59" fmla="*/ 106992 w 5241544"/>
              <a:gd name="connsiteY7-60" fmla="*/ 944761 h 1108948"/>
              <a:gd name="connsiteX8-61" fmla="*/ 0 w 5241544"/>
              <a:gd name="connsiteY8-62" fmla="*/ 830704 h 1108948"/>
              <a:gd name="connsiteX9-63" fmla="*/ 0 w 5241544"/>
              <a:gd name="connsiteY9-64" fmla="*/ 114271 h 1108948"/>
              <a:gd name="connsiteX10-65" fmla="*/ 114308 w 5241544"/>
              <a:gd name="connsiteY10-66" fmla="*/ 0 h 1108948"/>
              <a:gd name="connsiteX0-67" fmla="*/ 114308 w 5241544"/>
              <a:gd name="connsiteY0-68" fmla="*/ 0 h 1108948"/>
              <a:gd name="connsiteX1-69" fmla="*/ 5127236 w 5241544"/>
              <a:gd name="connsiteY1-70" fmla="*/ 0 h 1108948"/>
              <a:gd name="connsiteX2-71" fmla="*/ 5241544 w 5241544"/>
              <a:gd name="connsiteY2-72" fmla="*/ 114308 h 1108948"/>
              <a:gd name="connsiteX3-73" fmla="*/ 5241544 w 5241544"/>
              <a:gd name="connsiteY3-74" fmla="*/ 830925 h 1108948"/>
              <a:gd name="connsiteX4-75" fmla="*/ 5134809 w 5241544"/>
              <a:gd name="connsiteY4-76" fmla="*/ 944942 h 1108948"/>
              <a:gd name="connsiteX5-77" fmla="*/ 2665278 w 5241544"/>
              <a:gd name="connsiteY5-78" fmla="*/ 1108850 h 1108948"/>
              <a:gd name="connsiteX6-79" fmla="*/ 2650399 w 5241544"/>
              <a:gd name="connsiteY6-80" fmla="*/ 1108862 h 1108948"/>
              <a:gd name="connsiteX7-81" fmla="*/ 106992 w 5241544"/>
              <a:gd name="connsiteY7-82" fmla="*/ 944761 h 1108948"/>
              <a:gd name="connsiteX8-83" fmla="*/ 0 w 5241544"/>
              <a:gd name="connsiteY8-84" fmla="*/ 830704 h 1108948"/>
              <a:gd name="connsiteX9-85" fmla="*/ 0 w 5241544"/>
              <a:gd name="connsiteY9-86" fmla="*/ 114271 h 1108948"/>
              <a:gd name="connsiteX10-87" fmla="*/ 114308 w 5241544"/>
              <a:gd name="connsiteY10-88" fmla="*/ 0 h 1108948"/>
              <a:gd name="connsiteX0-89" fmla="*/ 114308 w 5241544"/>
              <a:gd name="connsiteY0-90" fmla="*/ 0 h 1108948"/>
              <a:gd name="connsiteX1-91" fmla="*/ 5127236 w 5241544"/>
              <a:gd name="connsiteY1-92" fmla="*/ 0 h 1108948"/>
              <a:gd name="connsiteX2-93" fmla="*/ 5241544 w 5241544"/>
              <a:gd name="connsiteY2-94" fmla="*/ 114308 h 1108948"/>
              <a:gd name="connsiteX3-95" fmla="*/ 5241544 w 5241544"/>
              <a:gd name="connsiteY3-96" fmla="*/ 830925 h 1108948"/>
              <a:gd name="connsiteX4-97" fmla="*/ 5134809 w 5241544"/>
              <a:gd name="connsiteY4-98" fmla="*/ 944942 h 1108948"/>
              <a:gd name="connsiteX5-99" fmla="*/ 2665278 w 5241544"/>
              <a:gd name="connsiteY5-100" fmla="*/ 1108850 h 1108948"/>
              <a:gd name="connsiteX6-101" fmla="*/ 2650399 w 5241544"/>
              <a:gd name="connsiteY6-102" fmla="*/ 1108862 h 1108948"/>
              <a:gd name="connsiteX7-103" fmla="*/ 106992 w 5241544"/>
              <a:gd name="connsiteY7-104" fmla="*/ 944761 h 1108948"/>
              <a:gd name="connsiteX8-105" fmla="*/ 0 w 5241544"/>
              <a:gd name="connsiteY8-106" fmla="*/ 830704 h 1108948"/>
              <a:gd name="connsiteX9-107" fmla="*/ 0 w 5241544"/>
              <a:gd name="connsiteY9-108" fmla="*/ 114271 h 1108948"/>
              <a:gd name="connsiteX10-109" fmla="*/ 114308 w 5241544"/>
              <a:gd name="connsiteY10-110" fmla="*/ 0 h 1108948"/>
              <a:gd name="connsiteX0-111" fmla="*/ 114308 w 5241544"/>
              <a:gd name="connsiteY0-112" fmla="*/ 0 h 1108948"/>
              <a:gd name="connsiteX1-113" fmla="*/ 5127236 w 5241544"/>
              <a:gd name="connsiteY1-114" fmla="*/ 0 h 1108948"/>
              <a:gd name="connsiteX2-115" fmla="*/ 5241544 w 5241544"/>
              <a:gd name="connsiteY2-116" fmla="*/ 114308 h 1108948"/>
              <a:gd name="connsiteX3-117" fmla="*/ 5241544 w 5241544"/>
              <a:gd name="connsiteY3-118" fmla="*/ 830925 h 1108948"/>
              <a:gd name="connsiteX4-119" fmla="*/ 5134809 w 5241544"/>
              <a:gd name="connsiteY4-120" fmla="*/ 944942 h 1108948"/>
              <a:gd name="connsiteX5-121" fmla="*/ 2665278 w 5241544"/>
              <a:gd name="connsiteY5-122" fmla="*/ 1108850 h 1108948"/>
              <a:gd name="connsiteX6-123" fmla="*/ 2650399 w 5241544"/>
              <a:gd name="connsiteY6-124" fmla="*/ 1108862 h 1108948"/>
              <a:gd name="connsiteX7-125" fmla="*/ 106992 w 5241544"/>
              <a:gd name="connsiteY7-126" fmla="*/ 944761 h 1108948"/>
              <a:gd name="connsiteX8-127" fmla="*/ 0 w 5241544"/>
              <a:gd name="connsiteY8-128" fmla="*/ 830704 h 1108948"/>
              <a:gd name="connsiteX9-129" fmla="*/ 0 w 5241544"/>
              <a:gd name="connsiteY9-130" fmla="*/ 114271 h 1108948"/>
              <a:gd name="connsiteX10-131" fmla="*/ 114308 w 5241544"/>
              <a:gd name="connsiteY10-132" fmla="*/ 0 h 1108948"/>
              <a:gd name="connsiteX0-133" fmla="*/ 114308 w 5241544"/>
              <a:gd name="connsiteY0-134" fmla="*/ 0 h 1108948"/>
              <a:gd name="connsiteX1-135" fmla="*/ 5127236 w 5241544"/>
              <a:gd name="connsiteY1-136" fmla="*/ 0 h 1108948"/>
              <a:gd name="connsiteX2-137" fmla="*/ 5241544 w 5241544"/>
              <a:gd name="connsiteY2-138" fmla="*/ 114308 h 1108948"/>
              <a:gd name="connsiteX3-139" fmla="*/ 5241544 w 5241544"/>
              <a:gd name="connsiteY3-140" fmla="*/ 830925 h 1108948"/>
              <a:gd name="connsiteX4-141" fmla="*/ 5134809 w 5241544"/>
              <a:gd name="connsiteY4-142" fmla="*/ 944942 h 1108948"/>
              <a:gd name="connsiteX5-143" fmla="*/ 2665278 w 5241544"/>
              <a:gd name="connsiteY5-144" fmla="*/ 1108850 h 1108948"/>
              <a:gd name="connsiteX6-145" fmla="*/ 2650399 w 5241544"/>
              <a:gd name="connsiteY6-146" fmla="*/ 1108862 h 1108948"/>
              <a:gd name="connsiteX7-147" fmla="*/ 106992 w 5241544"/>
              <a:gd name="connsiteY7-148" fmla="*/ 944761 h 1108948"/>
              <a:gd name="connsiteX8-149" fmla="*/ 0 w 5241544"/>
              <a:gd name="connsiteY8-150" fmla="*/ 830704 h 1108948"/>
              <a:gd name="connsiteX9-151" fmla="*/ 0 w 5241544"/>
              <a:gd name="connsiteY9-152" fmla="*/ 114271 h 1108948"/>
              <a:gd name="connsiteX10-153" fmla="*/ 114308 w 5241544"/>
              <a:gd name="connsiteY10-154" fmla="*/ 0 h 1108948"/>
              <a:gd name="connsiteX0-155" fmla="*/ 114308 w 5241544"/>
              <a:gd name="connsiteY0-156" fmla="*/ 0 h 1108948"/>
              <a:gd name="connsiteX1-157" fmla="*/ 5127236 w 5241544"/>
              <a:gd name="connsiteY1-158" fmla="*/ 0 h 1108948"/>
              <a:gd name="connsiteX2-159" fmla="*/ 5241544 w 5241544"/>
              <a:gd name="connsiteY2-160" fmla="*/ 114308 h 1108948"/>
              <a:gd name="connsiteX3-161" fmla="*/ 5241544 w 5241544"/>
              <a:gd name="connsiteY3-162" fmla="*/ 830925 h 1108948"/>
              <a:gd name="connsiteX4-163" fmla="*/ 5134809 w 5241544"/>
              <a:gd name="connsiteY4-164" fmla="*/ 944942 h 1108948"/>
              <a:gd name="connsiteX5-165" fmla="*/ 2665278 w 5241544"/>
              <a:gd name="connsiteY5-166" fmla="*/ 1108850 h 1108948"/>
              <a:gd name="connsiteX6-167" fmla="*/ 2650399 w 5241544"/>
              <a:gd name="connsiteY6-168" fmla="*/ 1108862 h 1108948"/>
              <a:gd name="connsiteX7-169" fmla="*/ 106992 w 5241544"/>
              <a:gd name="connsiteY7-170" fmla="*/ 944761 h 1108948"/>
              <a:gd name="connsiteX8-171" fmla="*/ 0 w 5241544"/>
              <a:gd name="connsiteY8-172" fmla="*/ 830704 h 1108948"/>
              <a:gd name="connsiteX9-173" fmla="*/ 0 w 5241544"/>
              <a:gd name="connsiteY9-174" fmla="*/ 114271 h 1108948"/>
              <a:gd name="connsiteX10-175" fmla="*/ 114308 w 5241544"/>
              <a:gd name="connsiteY10-176" fmla="*/ 0 h 1108948"/>
              <a:gd name="connsiteX0-177" fmla="*/ 114308 w 5241544"/>
              <a:gd name="connsiteY0-178" fmla="*/ 0 h 1108948"/>
              <a:gd name="connsiteX1-179" fmla="*/ 5127236 w 5241544"/>
              <a:gd name="connsiteY1-180" fmla="*/ 0 h 1108948"/>
              <a:gd name="connsiteX2-181" fmla="*/ 5241544 w 5241544"/>
              <a:gd name="connsiteY2-182" fmla="*/ 114308 h 1108948"/>
              <a:gd name="connsiteX3-183" fmla="*/ 5241544 w 5241544"/>
              <a:gd name="connsiteY3-184" fmla="*/ 830925 h 1108948"/>
              <a:gd name="connsiteX4-185" fmla="*/ 5134809 w 5241544"/>
              <a:gd name="connsiteY4-186" fmla="*/ 944942 h 1108948"/>
              <a:gd name="connsiteX5-187" fmla="*/ 2665278 w 5241544"/>
              <a:gd name="connsiteY5-188" fmla="*/ 1108850 h 1108948"/>
              <a:gd name="connsiteX6-189" fmla="*/ 2650399 w 5241544"/>
              <a:gd name="connsiteY6-190" fmla="*/ 1108862 h 1108948"/>
              <a:gd name="connsiteX7-191" fmla="*/ 106992 w 5241544"/>
              <a:gd name="connsiteY7-192" fmla="*/ 944761 h 1108948"/>
              <a:gd name="connsiteX8-193" fmla="*/ 0 w 5241544"/>
              <a:gd name="connsiteY8-194" fmla="*/ 830704 h 1108948"/>
              <a:gd name="connsiteX9-195" fmla="*/ 0 w 5241544"/>
              <a:gd name="connsiteY9-196" fmla="*/ 114271 h 1108948"/>
              <a:gd name="connsiteX10-197" fmla="*/ 114308 w 5241544"/>
              <a:gd name="connsiteY10-198" fmla="*/ 0 h 1108948"/>
              <a:gd name="connsiteX0-199" fmla="*/ 114308 w 5241544"/>
              <a:gd name="connsiteY0-200" fmla="*/ 0 h 1108947"/>
              <a:gd name="connsiteX1-201" fmla="*/ 5127236 w 5241544"/>
              <a:gd name="connsiteY1-202" fmla="*/ 0 h 1108947"/>
              <a:gd name="connsiteX2-203" fmla="*/ 5241544 w 5241544"/>
              <a:gd name="connsiteY2-204" fmla="*/ 114308 h 1108947"/>
              <a:gd name="connsiteX3-205" fmla="*/ 5241544 w 5241544"/>
              <a:gd name="connsiteY3-206" fmla="*/ 830925 h 1108947"/>
              <a:gd name="connsiteX4-207" fmla="*/ 5134809 w 5241544"/>
              <a:gd name="connsiteY4-208" fmla="*/ 944942 h 1108947"/>
              <a:gd name="connsiteX5-209" fmla="*/ 2665278 w 5241544"/>
              <a:gd name="connsiteY5-210" fmla="*/ 1108850 h 1108947"/>
              <a:gd name="connsiteX6-211" fmla="*/ 2650399 w 5241544"/>
              <a:gd name="connsiteY6-212" fmla="*/ 1108862 h 1108947"/>
              <a:gd name="connsiteX7-213" fmla="*/ 106992 w 5241544"/>
              <a:gd name="connsiteY7-214" fmla="*/ 944761 h 1108947"/>
              <a:gd name="connsiteX8-215" fmla="*/ 0 w 5241544"/>
              <a:gd name="connsiteY8-216" fmla="*/ 830704 h 1108947"/>
              <a:gd name="connsiteX9-217" fmla="*/ 0 w 5241544"/>
              <a:gd name="connsiteY9-218" fmla="*/ 114271 h 1108947"/>
              <a:gd name="connsiteX10-219" fmla="*/ 114308 w 5241544"/>
              <a:gd name="connsiteY10-220" fmla="*/ 0 h 1108947"/>
              <a:gd name="connsiteX0-221" fmla="*/ 114308 w 5241544"/>
              <a:gd name="connsiteY0-222" fmla="*/ 0 h 1109100"/>
              <a:gd name="connsiteX1-223" fmla="*/ 5127236 w 5241544"/>
              <a:gd name="connsiteY1-224" fmla="*/ 0 h 1109100"/>
              <a:gd name="connsiteX2-225" fmla="*/ 5241544 w 5241544"/>
              <a:gd name="connsiteY2-226" fmla="*/ 114308 h 1109100"/>
              <a:gd name="connsiteX3-227" fmla="*/ 5241544 w 5241544"/>
              <a:gd name="connsiteY3-228" fmla="*/ 830925 h 1109100"/>
              <a:gd name="connsiteX4-229" fmla="*/ 5134809 w 5241544"/>
              <a:gd name="connsiteY4-230" fmla="*/ 944942 h 1109100"/>
              <a:gd name="connsiteX5-231" fmla="*/ 2665278 w 5241544"/>
              <a:gd name="connsiteY5-232" fmla="*/ 1108850 h 1109100"/>
              <a:gd name="connsiteX6-233" fmla="*/ 2650399 w 5241544"/>
              <a:gd name="connsiteY6-234" fmla="*/ 1108862 h 1109100"/>
              <a:gd name="connsiteX7-235" fmla="*/ 106992 w 5241544"/>
              <a:gd name="connsiteY7-236" fmla="*/ 944761 h 1109100"/>
              <a:gd name="connsiteX8-237" fmla="*/ 0 w 5241544"/>
              <a:gd name="connsiteY8-238" fmla="*/ 830704 h 1109100"/>
              <a:gd name="connsiteX9-239" fmla="*/ 0 w 5241544"/>
              <a:gd name="connsiteY9-240" fmla="*/ 114271 h 1109100"/>
              <a:gd name="connsiteX10-241" fmla="*/ 114308 w 5241544"/>
              <a:gd name="connsiteY10-242" fmla="*/ 0 h 1109100"/>
              <a:gd name="connsiteX0-243" fmla="*/ 114308 w 5241544"/>
              <a:gd name="connsiteY0-244" fmla="*/ 0 h 1109100"/>
              <a:gd name="connsiteX1-245" fmla="*/ 5127236 w 5241544"/>
              <a:gd name="connsiteY1-246" fmla="*/ 0 h 1109100"/>
              <a:gd name="connsiteX2-247" fmla="*/ 5241544 w 5241544"/>
              <a:gd name="connsiteY2-248" fmla="*/ 114308 h 1109100"/>
              <a:gd name="connsiteX3-249" fmla="*/ 5241544 w 5241544"/>
              <a:gd name="connsiteY3-250" fmla="*/ 830925 h 1109100"/>
              <a:gd name="connsiteX4-251" fmla="*/ 5134809 w 5241544"/>
              <a:gd name="connsiteY4-252" fmla="*/ 944942 h 1109100"/>
              <a:gd name="connsiteX5-253" fmla="*/ 2665278 w 5241544"/>
              <a:gd name="connsiteY5-254" fmla="*/ 1108850 h 1109100"/>
              <a:gd name="connsiteX6-255" fmla="*/ 2650399 w 5241544"/>
              <a:gd name="connsiteY6-256" fmla="*/ 1108862 h 1109100"/>
              <a:gd name="connsiteX7-257" fmla="*/ 106992 w 5241544"/>
              <a:gd name="connsiteY7-258" fmla="*/ 944761 h 1109100"/>
              <a:gd name="connsiteX8-259" fmla="*/ 0 w 5241544"/>
              <a:gd name="connsiteY8-260" fmla="*/ 830704 h 1109100"/>
              <a:gd name="connsiteX9-261" fmla="*/ 0 w 5241544"/>
              <a:gd name="connsiteY9-262" fmla="*/ 114271 h 1109100"/>
              <a:gd name="connsiteX10-263" fmla="*/ 114308 w 5241544"/>
              <a:gd name="connsiteY10-264" fmla="*/ 0 h 1109100"/>
              <a:gd name="connsiteX0-265" fmla="*/ 114308 w 5241544"/>
              <a:gd name="connsiteY0-266" fmla="*/ 0 h 1109100"/>
              <a:gd name="connsiteX1-267" fmla="*/ 5127236 w 5241544"/>
              <a:gd name="connsiteY1-268" fmla="*/ 0 h 1109100"/>
              <a:gd name="connsiteX2-269" fmla="*/ 5241544 w 5241544"/>
              <a:gd name="connsiteY2-270" fmla="*/ 114308 h 1109100"/>
              <a:gd name="connsiteX3-271" fmla="*/ 5241544 w 5241544"/>
              <a:gd name="connsiteY3-272" fmla="*/ 830925 h 1109100"/>
              <a:gd name="connsiteX4-273" fmla="*/ 5134809 w 5241544"/>
              <a:gd name="connsiteY4-274" fmla="*/ 944942 h 1109100"/>
              <a:gd name="connsiteX5-275" fmla="*/ 2665278 w 5241544"/>
              <a:gd name="connsiteY5-276" fmla="*/ 1108850 h 1109100"/>
              <a:gd name="connsiteX6-277" fmla="*/ 2650399 w 5241544"/>
              <a:gd name="connsiteY6-278" fmla="*/ 1108862 h 1109100"/>
              <a:gd name="connsiteX7-279" fmla="*/ 106992 w 5241544"/>
              <a:gd name="connsiteY7-280" fmla="*/ 944761 h 1109100"/>
              <a:gd name="connsiteX8-281" fmla="*/ 0 w 5241544"/>
              <a:gd name="connsiteY8-282" fmla="*/ 830704 h 1109100"/>
              <a:gd name="connsiteX9-283" fmla="*/ 0 w 5241544"/>
              <a:gd name="connsiteY9-284" fmla="*/ 114271 h 1109100"/>
              <a:gd name="connsiteX10-285" fmla="*/ 114308 w 5241544"/>
              <a:gd name="connsiteY10-286" fmla="*/ 0 h 1109100"/>
              <a:gd name="connsiteX0-287" fmla="*/ 114308 w 5241544"/>
              <a:gd name="connsiteY0-288" fmla="*/ 0 h 1109100"/>
              <a:gd name="connsiteX1-289" fmla="*/ 5127236 w 5241544"/>
              <a:gd name="connsiteY1-290" fmla="*/ 0 h 1109100"/>
              <a:gd name="connsiteX2-291" fmla="*/ 5241544 w 5241544"/>
              <a:gd name="connsiteY2-292" fmla="*/ 114308 h 1109100"/>
              <a:gd name="connsiteX3-293" fmla="*/ 5241544 w 5241544"/>
              <a:gd name="connsiteY3-294" fmla="*/ 830925 h 1109100"/>
              <a:gd name="connsiteX4-295" fmla="*/ 5134809 w 5241544"/>
              <a:gd name="connsiteY4-296" fmla="*/ 944942 h 1109100"/>
              <a:gd name="connsiteX5-297" fmla="*/ 2665278 w 5241544"/>
              <a:gd name="connsiteY5-298" fmla="*/ 1108850 h 1109100"/>
              <a:gd name="connsiteX6-299" fmla="*/ 2650399 w 5241544"/>
              <a:gd name="connsiteY6-300" fmla="*/ 1108862 h 1109100"/>
              <a:gd name="connsiteX7-301" fmla="*/ 106992 w 5241544"/>
              <a:gd name="connsiteY7-302" fmla="*/ 944761 h 1109100"/>
              <a:gd name="connsiteX8-303" fmla="*/ 0 w 5241544"/>
              <a:gd name="connsiteY8-304" fmla="*/ 830704 h 1109100"/>
              <a:gd name="connsiteX9-305" fmla="*/ 0 w 5241544"/>
              <a:gd name="connsiteY9-306" fmla="*/ 114271 h 1109100"/>
              <a:gd name="connsiteX10-307" fmla="*/ 114308 w 5241544"/>
              <a:gd name="connsiteY10-308" fmla="*/ 0 h 1109100"/>
              <a:gd name="connsiteX0-309" fmla="*/ 114308 w 5241544"/>
              <a:gd name="connsiteY0-310" fmla="*/ 0 h 1109100"/>
              <a:gd name="connsiteX1-311" fmla="*/ 5127236 w 5241544"/>
              <a:gd name="connsiteY1-312" fmla="*/ 0 h 1109100"/>
              <a:gd name="connsiteX2-313" fmla="*/ 5241544 w 5241544"/>
              <a:gd name="connsiteY2-314" fmla="*/ 114308 h 1109100"/>
              <a:gd name="connsiteX3-315" fmla="*/ 5241544 w 5241544"/>
              <a:gd name="connsiteY3-316" fmla="*/ 830925 h 1109100"/>
              <a:gd name="connsiteX4-317" fmla="*/ 5134809 w 5241544"/>
              <a:gd name="connsiteY4-318" fmla="*/ 944942 h 1109100"/>
              <a:gd name="connsiteX5-319" fmla="*/ 2665278 w 5241544"/>
              <a:gd name="connsiteY5-320" fmla="*/ 1108850 h 1109100"/>
              <a:gd name="connsiteX6-321" fmla="*/ 2650399 w 5241544"/>
              <a:gd name="connsiteY6-322" fmla="*/ 1108862 h 1109100"/>
              <a:gd name="connsiteX7-323" fmla="*/ 106992 w 5241544"/>
              <a:gd name="connsiteY7-324" fmla="*/ 944761 h 1109100"/>
              <a:gd name="connsiteX8-325" fmla="*/ 0 w 5241544"/>
              <a:gd name="connsiteY8-326" fmla="*/ 830704 h 1109100"/>
              <a:gd name="connsiteX9-327" fmla="*/ 0 w 5241544"/>
              <a:gd name="connsiteY9-328" fmla="*/ 114271 h 1109100"/>
              <a:gd name="connsiteX10-329" fmla="*/ 114308 w 5241544"/>
              <a:gd name="connsiteY10-330" fmla="*/ 0 h 1109100"/>
              <a:gd name="connsiteX0-331" fmla="*/ 114308 w 5241544"/>
              <a:gd name="connsiteY0-332" fmla="*/ 0 h 1109100"/>
              <a:gd name="connsiteX1-333" fmla="*/ 5127236 w 5241544"/>
              <a:gd name="connsiteY1-334" fmla="*/ 0 h 1109100"/>
              <a:gd name="connsiteX2-335" fmla="*/ 5241544 w 5241544"/>
              <a:gd name="connsiteY2-336" fmla="*/ 114308 h 1109100"/>
              <a:gd name="connsiteX3-337" fmla="*/ 5241544 w 5241544"/>
              <a:gd name="connsiteY3-338" fmla="*/ 830925 h 1109100"/>
              <a:gd name="connsiteX4-339" fmla="*/ 5134809 w 5241544"/>
              <a:gd name="connsiteY4-340" fmla="*/ 944942 h 1109100"/>
              <a:gd name="connsiteX5-341" fmla="*/ 2665278 w 5241544"/>
              <a:gd name="connsiteY5-342" fmla="*/ 1108850 h 1109100"/>
              <a:gd name="connsiteX6-343" fmla="*/ 2650399 w 5241544"/>
              <a:gd name="connsiteY6-344" fmla="*/ 1108862 h 1109100"/>
              <a:gd name="connsiteX7-345" fmla="*/ 106992 w 5241544"/>
              <a:gd name="connsiteY7-346" fmla="*/ 944761 h 1109100"/>
              <a:gd name="connsiteX8-347" fmla="*/ 0 w 5241544"/>
              <a:gd name="connsiteY8-348" fmla="*/ 830704 h 1109100"/>
              <a:gd name="connsiteX9-349" fmla="*/ 0 w 5241544"/>
              <a:gd name="connsiteY9-350" fmla="*/ 114271 h 1109100"/>
              <a:gd name="connsiteX10-351" fmla="*/ 114308 w 5241544"/>
              <a:gd name="connsiteY10-352" fmla="*/ 0 h 1109100"/>
              <a:gd name="connsiteX0-353" fmla="*/ 114308 w 5241544"/>
              <a:gd name="connsiteY0-354" fmla="*/ 0 h 1109100"/>
              <a:gd name="connsiteX1-355" fmla="*/ 5127236 w 5241544"/>
              <a:gd name="connsiteY1-356" fmla="*/ 0 h 1109100"/>
              <a:gd name="connsiteX2-357" fmla="*/ 5241544 w 5241544"/>
              <a:gd name="connsiteY2-358" fmla="*/ 114308 h 1109100"/>
              <a:gd name="connsiteX3-359" fmla="*/ 5241544 w 5241544"/>
              <a:gd name="connsiteY3-360" fmla="*/ 830925 h 1109100"/>
              <a:gd name="connsiteX4-361" fmla="*/ 5134809 w 5241544"/>
              <a:gd name="connsiteY4-362" fmla="*/ 944942 h 1109100"/>
              <a:gd name="connsiteX5-363" fmla="*/ 2665278 w 5241544"/>
              <a:gd name="connsiteY5-364" fmla="*/ 1108850 h 1109100"/>
              <a:gd name="connsiteX6-365" fmla="*/ 2650399 w 5241544"/>
              <a:gd name="connsiteY6-366" fmla="*/ 1108862 h 1109100"/>
              <a:gd name="connsiteX7-367" fmla="*/ 106992 w 5241544"/>
              <a:gd name="connsiteY7-368" fmla="*/ 944761 h 1109100"/>
              <a:gd name="connsiteX8-369" fmla="*/ 0 w 5241544"/>
              <a:gd name="connsiteY8-370" fmla="*/ 830704 h 1109100"/>
              <a:gd name="connsiteX9-371" fmla="*/ 0 w 5241544"/>
              <a:gd name="connsiteY9-372" fmla="*/ 114271 h 1109100"/>
              <a:gd name="connsiteX10-373" fmla="*/ 114308 w 5241544"/>
              <a:gd name="connsiteY10-374" fmla="*/ 0 h 1109100"/>
              <a:gd name="connsiteX0-375" fmla="*/ 114308 w 5241544"/>
              <a:gd name="connsiteY0-376" fmla="*/ 0 h 1109100"/>
              <a:gd name="connsiteX1-377" fmla="*/ 5127236 w 5241544"/>
              <a:gd name="connsiteY1-378" fmla="*/ 0 h 1109100"/>
              <a:gd name="connsiteX2-379" fmla="*/ 5241544 w 5241544"/>
              <a:gd name="connsiteY2-380" fmla="*/ 114308 h 1109100"/>
              <a:gd name="connsiteX3-381" fmla="*/ 5241544 w 5241544"/>
              <a:gd name="connsiteY3-382" fmla="*/ 830925 h 1109100"/>
              <a:gd name="connsiteX4-383" fmla="*/ 5134809 w 5241544"/>
              <a:gd name="connsiteY4-384" fmla="*/ 944942 h 1109100"/>
              <a:gd name="connsiteX5-385" fmla="*/ 2665278 w 5241544"/>
              <a:gd name="connsiteY5-386" fmla="*/ 1108850 h 1109100"/>
              <a:gd name="connsiteX6-387" fmla="*/ 2650399 w 5241544"/>
              <a:gd name="connsiteY6-388" fmla="*/ 1108862 h 1109100"/>
              <a:gd name="connsiteX7-389" fmla="*/ 106992 w 5241544"/>
              <a:gd name="connsiteY7-390" fmla="*/ 944761 h 1109100"/>
              <a:gd name="connsiteX8-391" fmla="*/ 0 w 5241544"/>
              <a:gd name="connsiteY8-392" fmla="*/ 830704 h 1109100"/>
              <a:gd name="connsiteX9-393" fmla="*/ 0 w 5241544"/>
              <a:gd name="connsiteY9-394" fmla="*/ 114271 h 1109100"/>
              <a:gd name="connsiteX10-395" fmla="*/ 114308 w 5241544"/>
              <a:gd name="connsiteY10-396" fmla="*/ 0 h 11091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5241544" h="1109100">
                <a:moveTo>
                  <a:pt x="114308" y="0"/>
                </a:moveTo>
                <a:cubicBezTo>
                  <a:pt x="181267" y="0"/>
                  <a:pt x="5060277" y="0"/>
                  <a:pt x="5127236" y="0"/>
                </a:cubicBezTo>
                <a:cubicBezTo>
                  <a:pt x="5194195" y="0"/>
                  <a:pt x="5241544" y="47349"/>
                  <a:pt x="5241544" y="114308"/>
                </a:cubicBezTo>
                <a:cubicBezTo>
                  <a:pt x="5241544" y="181267"/>
                  <a:pt x="5241544" y="767434"/>
                  <a:pt x="5241544" y="830925"/>
                </a:cubicBezTo>
                <a:cubicBezTo>
                  <a:pt x="5241544" y="894416"/>
                  <a:pt x="5198160" y="940737"/>
                  <a:pt x="5134809" y="944942"/>
                </a:cubicBezTo>
                <a:cubicBezTo>
                  <a:pt x="5071457" y="949147"/>
                  <a:pt x="2670243" y="1108521"/>
                  <a:pt x="2665278" y="1108850"/>
                </a:cubicBezTo>
                <a:cubicBezTo>
                  <a:pt x="2660313" y="1109180"/>
                  <a:pt x="2655364" y="1109184"/>
                  <a:pt x="2650399" y="1108862"/>
                </a:cubicBezTo>
                <a:cubicBezTo>
                  <a:pt x="2645433" y="1108542"/>
                  <a:pt x="170439" y="948855"/>
                  <a:pt x="106992" y="944761"/>
                </a:cubicBezTo>
                <a:cubicBezTo>
                  <a:pt x="43545" y="940667"/>
                  <a:pt x="0" y="894283"/>
                  <a:pt x="0" y="830704"/>
                </a:cubicBezTo>
                <a:cubicBezTo>
                  <a:pt x="0" y="767125"/>
                  <a:pt x="0" y="181230"/>
                  <a:pt x="0" y="114271"/>
                </a:cubicBezTo>
                <a:cubicBezTo>
                  <a:pt x="0" y="47312"/>
                  <a:pt x="47349" y="0"/>
                  <a:pt x="114308" y="0"/>
                </a:cubicBezTo>
                <a:close/>
              </a:path>
            </a:pathLst>
          </a:custGeom>
          <a:noFill/>
          <a:ln w="12700">
            <a:gradFill>
              <a:gsLst>
                <a:gs pos="100000">
                  <a:schemeClr val="accent1">
                    <a:lumMod val="40000"/>
                    <a:lumOff val="60000"/>
                    <a:alpha val="60000"/>
                  </a:schemeClr>
                </a:gs>
                <a:gs pos="0">
                  <a:schemeClr val="accent1">
                    <a:lumMod val="20000"/>
                    <a:lumOff val="80000"/>
                    <a:alpha val="0"/>
                  </a:schemeClr>
                </a:gs>
              </a:gsLst>
              <a:lin ang="5400000" scaled="0"/>
            </a:gradFill>
          </a:ln>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lIns="108000" tIns="0" rIns="108000" bIns="432000" numCol="1" spcCol="0" rtlCol="0" fromWordArt="0" anchor="b" anchorCtr="1" forceAA="0" compatLnSpc="1">
            <a:noAutofit/>
          </a:bodyPr>
          <a:p>
            <a:pPr>
              <a:lnSpc>
                <a:spcPct val="150000"/>
              </a:lnSpc>
              <a:spcBef>
                <a:spcPct val="0"/>
              </a:spcBef>
              <a:spcAft>
                <a:spcPct val="0"/>
              </a:spcAft>
            </a:pPr>
            <a:r>
              <a:rPr lang="zh-CN" altLang="en-US">
                <a:ln>
                  <a:noFill/>
                  <a:prstDash val="sysDot"/>
                </a:ln>
                <a:solidFill>
                  <a:schemeClr val="tx1">
                    <a:lumMod val="85000"/>
                    <a:lumOff val="15000"/>
                  </a:schemeClr>
                </a:solidFill>
                <a:latin typeface="微软雅黑" panose="020B0503020204020204" charset="-122"/>
                <a:ea typeface="微软雅黑" panose="020B0503020204020204" charset="-122"/>
                <a:cs typeface="+mn-ea"/>
                <a:sym typeface="+mn-ea"/>
              </a:rPr>
              <a:t>智能技术驱动的动态数据可视化</a:t>
            </a:r>
            <a:endParaRPr lang="zh-CN" altLang="en-US">
              <a:ln>
                <a:noFill/>
                <a:prstDash val="sysDot"/>
              </a:ln>
              <a:solidFill>
                <a:schemeClr val="tx1">
                  <a:lumMod val="85000"/>
                  <a:lumOff val="15000"/>
                </a:schemeClr>
              </a:solidFill>
              <a:latin typeface="微软雅黑" panose="020B0503020204020204" charset="-122"/>
              <a:ea typeface="微软雅黑" panose="020B0503020204020204" charset="-122"/>
              <a:cs typeface="+mn-ea"/>
              <a:sym typeface="+mn-ea"/>
            </a:endParaRPr>
          </a:p>
        </p:txBody>
      </p:sp>
      <p:sp>
        <p:nvSpPr>
          <p:cNvPr id="10" name="对象7"/>
          <p:cNvSpPr/>
          <p:nvPr>
            <p:custDataLst>
              <p:tags r:id="rId6"/>
            </p:custDataLst>
          </p:nvPr>
        </p:nvSpPr>
        <p:spPr>
          <a:xfrm>
            <a:off x="5569585" y="2265681"/>
            <a:ext cx="635932" cy="635932"/>
          </a:xfrm>
          <a:prstGeom prst="ellipse">
            <a:avLst/>
          </a:prstGeom>
          <a:solidFill>
            <a:schemeClr val="accent1"/>
          </a:solidFill>
          <a:ln>
            <a:solidFill>
              <a:schemeClr val="accent1">
                <a:alpha val="40000"/>
              </a:schemeClr>
            </a:solidFill>
          </a:ln>
          <a:effectLst/>
        </p:spPr>
        <p:txBody>
          <a:bodyPr wrap="square" lIns="0" tIns="0" rIns="0" bIns="0" anchor="ctr" anchorCtr="1">
            <a:normAutofit/>
          </a:bodyPr>
          <a:p>
            <a:pPr algn="ctr">
              <a:spcBef>
                <a:spcPct val="0"/>
              </a:spcBef>
              <a:spcAft>
                <a:spcPct val="0"/>
              </a:spcAft>
            </a:pPr>
            <a:r>
              <a:rPr lang="en-US" b="1">
                <a:solidFill>
                  <a:schemeClr val="lt1"/>
                </a:solidFill>
                <a:latin typeface="微软雅黑" panose="020B0503020204020204" charset="-122"/>
                <a:ea typeface="微软雅黑" panose="020B0503020204020204" charset="-122"/>
                <a:cs typeface="+mn-ea"/>
                <a:sym typeface="+mn-ea"/>
              </a:rPr>
              <a:t>01</a:t>
            </a:r>
            <a:endParaRPr lang="en-US" b="1" dirty="0">
              <a:solidFill>
                <a:schemeClr val="lt1"/>
              </a:solidFill>
              <a:latin typeface="微软雅黑" panose="020B0503020204020204" charset="-122"/>
              <a:ea typeface="微软雅黑" panose="020B0503020204020204" charset="-122"/>
              <a:cs typeface="+mn-ea"/>
              <a:sym typeface="+mn-ea"/>
            </a:endParaRPr>
          </a:p>
        </p:txBody>
      </p:sp>
      <p:sp>
        <p:nvSpPr>
          <p:cNvPr id="13" name="对象7"/>
          <p:cNvSpPr/>
          <p:nvPr>
            <p:custDataLst>
              <p:tags r:id="rId7"/>
            </p:custDataLst>
          </p:nvPr>
        </p:nvSpPr>
        <p:spPr>
          <a:xfrm>
            <a:off x="7084060" y="4862831"/>
            <a:ext cx="635932" cy="635932"/>
          </a:xfrm>
          <a:prstGeom prst="ellipse">
            <a:avLst/>
          </a:prstGeom>
          <a:solidFill>
            <a:schemeClr val="accent2"/>
          </a:solidFill>
          <a:ln>
            <a:solidFill>
              <a:schemeClr val="accent2">
                <a:alpha val="40000"/>
              </a:schemeClr>
            </a:solidFill>
          </a:ln>
          <a:effectLst/>
        </p:spPr>
        <p:txBody>
          <a:bodyPr wrap="square" lIns="0" tIns="0" rIns="0" bIns="0" anchor="ctr" anchorCtr="1">
            <a:normAutofit/>
          </a:bodyPr>
          <a:p>
            <a:pPr algn="ctr">
              <a:spcBef>
                <a:spcPct val="0"/>
              </a:spcBef>
              <a:spcAft>
                <a:spcPct val="0"/>
              </a:spcAft>
            </a:pPr>
            <a:r>
              <a:rPr lang="en-US" b="1">
                <a:solidFill>
                  <a:schemeClr val="lt1"/>
                </a:solidFill>
                <a:latin typeface="微软雅黑" panose="020B0503020204020204" charset="-122"/>
                <a:ea typeface="微软雅黑" panose="020B0503020204020204" charset="-122"/>
                <a:cs typeface="+mn-ea"/>
                <a:sym typeface="+mn-ea"/>
              </a:rPr>
              <a:t>02</a:t>
            </a:r>
            <a:endParaRPr lang="en-US" b="1" dirty="0">
              <a:solidFill>
                <a:schemeClr val="lt1"/>
              </a:solidFill>
              <a:latin typeface="微软雅黑" panose="020B0503020204020204" charset="-122"/>
              <a:ea typeface="微软雅黑" panose="020B0503020204020204" charset="-122"/>
              <a:cs typeface="+mn-ea"/>
              <a:sym typeface="+mn-ea"/>
            </a:endParaRPr>
          </a:p>
        </p:txBody>
      </p:sp>
      <p:sp>
        <p:nvSpPr>
          <p:cNvPr id="22" name="任意多边形: 形状 21"/>
          <p:cNvSpPr/>
          <p:nvPr>
            <p:custDataLst>
              <p:tags r:id="rId8"/>
            </p:custDataLst>
          </p:nvPr>
        </p:nvSpPr>
        <p:spPr>
          <a:xfrm>
            <a:off x="4816475" y="3232150"/>
            <a:ext cx="2155825" cy="1882775"/>
          </a:xfrm>
          <a:custGeom>
            <a:avLst/>
            <a:gdLst>
              <a:gd name="connsiteX0" fmla="*/ 3728 w 1924219"/>
              <a:gd name="connsiteY0" fmla="*/ 1652803 h 1690968"/>
              <a:gd name="connsiteX1" fmla="*/ 3842 w 1924219"/>
              <a:gd name="connsiteY1" fmla="*/ 1576538 h 1690968"/>
              <a:gd name="connsiteX2" fmla="*/ 896208 w 1924219"/>
              <a:gd name="connsiteY2" fmla="*/ 37976 h 1690968"/>
              <a:gd name="connsiteX3" fmla="*/ 962130 w 1924219"/>
              <a:gd name="connsiteY3" fmla="*/ 0 h 1690968"/>
              <a:gd name="connsiteX4" fmla="*/ 1028046 w 1924219"/>
              <a:gd name="connsiteY4" fmla="*/ 37970 h 1690968"/>
              <a:gd name="connsiteX5" fmla="*/ 1920411 w 1924219"/>
              <a:gd name="connsiteY5" fmla="*/ 1576532 h 1690968"/>
              <a:gd name="connsiteX6" fmla="*/ 1920529 w 1924219"/>
              <a:gd name="connsiteY6" fmla="*/ 1652803 h 1690968"/>
              <a:gd name="connsiteX7" fmla="*/ 1854500 w 1924219"/>
              <a:gd name="connsiteY7" fmla="*/ 1690968 h 1690968"/>
              <a:gd name="connsiteX8" fmla="*/ 69796 w 1924219"/>
              <a:gd name="connsiteY8" fmla="*/ 1690968 h 1690968"/>
              <a:gd name="connsiteX9" fmla="*/ 3728 w 1924219"/>
              <a:gd name="connsiteY9" fmla="*/ 1652803 h 1690968"/>
              <a:gd name="connsiteX0-1" fmla="*/ 9705 w 1930196"/>
              <a:gd name="connsiteY0-2" fmla="*/ 1652803 h 1690968"/>
              <a:gd name="connsiteX1-3" fmla="*/ 9819 w 1930196"/>
              <a:gd name="connsiteY1-4" fmla="*/ 1576538 h 1690968"/>
              <a:gd name="connsiteX2-5" fmla="*/ 902185 w 1930196"/>
              <a:gd name="connsiteY2-6" fmla="*/ 37976 h 1690968"/>
              <a:gd name="connsiteX3-7" fmla="*/ 968107 w 1930196"/>
              <a:gd name="connsiteY3-8" fmla="*/ 0 h 1690968"/>
              <a:gd name="connsiteX4-9" fmla="*/ 1034023 w 1930196"/>
              <a:gd name="connsiteY4-10" fmla="*/ 37970 h 1690968"/>
              <a:gd name="connsiteX5-11" fmla="*/ 1926388 w 1930196"/>
              <a:gd name="connsiteY5-12" fmla="*/ 1576532 h 1690968"/>
              <a:gd name="connsiteX6-13" fmla="*/ 1926506 w 1930196"/>
              <a:gd name="connsiteY6-14" fmla="*/ 1652803 h 1690968"/>
              <a:gd name="connsiteX7-15" fmla="*/ 1860477 w 1930196"/>
              <a:gd name="connsiteY7-16" fmla="*/ 1690968 h 1690968"/>
              <a:gd name="connsiteX8-17" fmla="*/ 75773 w 1930196"/>
              <a:gd name="connsiteY8-18" fmla="*/ 1690968 h 1690968"/>
              <a:gd name="connsiteX9-19" fmla="*/ 9705 w 1930196"/>
              <a:gd name="connsiteY9-20" fmla="*/ 1652803 h 1690968"/>
              <a:gd name="connsiteX0-21" fmla="*/ 9705 w 1930196"/>
              <a:gd name="connsiteY0-22" fmla="*/ 1652803 h 1690968"/>
              <a:gd name="connsiteX1-23" fmla="*/ 9819 w 1930196"/>
              <a:gd name="connsiteY1-24" fmla="*/ 1576538 h 1690968"/>
              <a:gd name="connsiteX2-25" fmla="*/ 902185 w 1930196"/>
              <a:gd name="connsiteY2-26" fmla="*/ 37976 h 1690968"/>
              <a:gd name="connsiteX3-27" fmla="*/ 968107 w 1930196"/>
              <a:gd name="connsiteY3-28" fmla="*/ 0 h 1690968"/>
              <a:gd name="connsiteX4-29" fmla="*/ 1034023 w 1930196"/>
              <a:gd name="connsiteY4-30" fmla="*/ 37970 h 1690968"/>
              <a:gd name="connsiteX5-31" fmla="*/ 1926388 w 1930196"/>
              <a:gd name="connsiteY5-32" fmla="*/ 1576532 h 1690968"/>
              <a:gd name="connsiteX6-33" fmla="*/ 1926506 w 1930196"/>
              <a:gd name="connsiteY6-34" fmla="*/ 1652803 h 1690968"/>
              <a:gd name="connsiteX7-35" fmla="*/ 1860477 w 1930196"/>
              <a:gd name="connsiteY7-36" fmla="*/ 1690968 h 1690968"/>
              <a:gd name="connsiteX8-37" fmla="*/ 75773 w 1930196"/>
              <a:gd name="connsiteY8-38" fmla="*/ 1690968 h 1690968"/>
              <a:gd name="connsiteX9-39" fmla="*/ 9705 w 1930196"/>
              <a:gd name="connsiteY9-40" fmla="*/ 1652803 h 1690968"/>
              <a:gd name="connsiteX0-41" fmla="*/ 9705 w 1930196"/>
              <a:gd name="connsiteY0-42" fmla="*/ 1652803 h 1690968"/>
              <a:gd name="connsiteX1-43" fmla="*/ 9819 w 1930196"/>
              <a:gd name="connsiteY1-44" fmla="*/ 1576538 h 1690968"/>
              <a:gd name="connsiteX2-45" fmla="*/ 902185 w 1930196"/>
              <a:gd name="connsiteY2-46" fmla="*/ 37976 h 1690968"/>
              <a:gd name="connsiteX3-47" fmla="*/ 968107 w 1930196"/>
              <a:gd name="connsiteY3-48" fmla="*/ 0 h 1690968"/>
              <a:gd name="connsiteX4-49" fmla="*/ 1034023 w 1930196"/>
              <a:gd name="connsiteY4-50" fmla="*/ 37970 h 1690968"/>
              <a:gd name="connsiteX5-51" fmla="*/ 1926388 w 1930196"/>
              <a:gd name="connsiteY5-52" fmla="*/ 1576532 h 1690968"/>
              <a:gd name="connsiteX6-53" fmla="*/ 1926506 w 1930196"/>
              <a:gd name="connsiteY6-54" fmla="*/ 1652803 h 1690968"/>
              <a:gd name="connsiteX7-55" fmla="*/ 1860477 w 1930196"/>
              <a:gd name="connsiteY7-56" fmla="*/ 1690968 h 1690968"/>
              <a:gd name="connsiteX8-57" fmla="*/ 75773 w 1930196"/>
              <a:gd name="connsiteY8-58" fmla="*/ 1690968 h 1690968"/>
              <a:gd name="connsiteX9-59" fmla="*/ 9705 w 1930196"/>
              <a:gd name="connsiteY9-60" fmla="*/ 1652803 h 1690968"/>
              <a:gd name="connsiteX0-61" fmla="*/ 9705 w 1930196"/>
              <a:gd name="connsiteY0-62" fmla="*/ 1652803 h 1690968"/>
              <a:gd name="connsiteX1-63" fmla="*/ 9819 w 1930196"/>
              <a:gd name="connsiteY1-64" fmla="*/ 1576538 h 1690968"/>
              <a:gd name="connsiteX2-65" fmla="*/ 902185 w 1930196"/>
              <a:gd name="connsiteY2-66" fmla="*/ 37976 h 1690968"/>
              <a:gd name="connsiteX3-67" fmla="*/ 968107 w 1930196"/>
              <a:gd name="connsiteY3-68" fmla="*/ 0 h 1690968"/>
              <a:gd name="connsiteX4-69" fmla="*/ 1034023 w 1930196"/>
              <a:gd name="connsiteY4-70" fmla="*/ 37970 h 1690968"/>
              <a:gd name="connsiteX5-71" fmla="*/ 1926388 w 1930196"/>
              <a:gd name="connsiteY5-72" fmla="*/ 1576532 h 1690968"/>
              <a:gd name="connsiteX6-73" fmla="*/ 1926506 w 1930196"/>
              <a:gd name="connsiteY6-74" fmla="*/ 1652803 h 1690968"/>
              <a:gd name="connsiteX7-75" fmla="*/ 1860477 w 1930196"/>
              <a:gd name="connsiteY7-76" fmla="*/ 1690968 h 1690968"/>
              <a:gd name="connsiteX8-77" fmla="*/ 75773 w 1930196"/>
              <a:gd name="connsiteY8-78" fmla="*/ 1690968 h 1690968"/>
              <a:gd name="connsiteX9-79" fmla="*/ 9705 w 1930196"/>
              <a:gd name="connsiteY9-80" fmla="*/ 1652803 h 1690968"/>
              <a:gd name="connsiteX0-81" fmla="*/ 9705 w 1930196"/>
              <a:gd name="connsiteY0-82" fmla="*/ 1652803 h 1690968"/>
              <a:gd name="connsiteX1-83" fmla="*/ 9819 w 1930196"/>
              <a:gd name="connsiteY1-84" fmla="*/ 1576538 h 1690968"/>
              <a:gd name="connsiteX2-85" fmla="*/ 902185 w 1930196"/>
              <a:gd name="connsiteY2-86" fmla="*/ 37976 h 1690968"/>
              <a:gd name="connsiteX3-87" fmla="*/ 968107 w 1930196"/>
              <a:gd name="connsiteY3-88" fmla="*/ 0 h 1690968"/>
              <a:gd name="connsiteX4-89" fmla="*/ 1034023 w 1930196"/>
              <a:gd name="connsiteY4-90" fmla="*/ 37970 h 1690968"/>
              <a:gd name="connsiteX5-91" fmla="*/ 1926388 w 1930196"/>
              <a:gd name="connsiteY5-92" fmla="*/ 1576532 h 1690968"/>
              <a:gd name="connsiteX6-93" fmla="*/ 1926506 w 1930196"/>
              <a:gd name="connsiteY6-94" fmla="*/ 1652803 h 1690968"/>
              <a:gd name="connsiteX7-95" fmla="*/ 1860477 w 1930196"/>
              <a:gd name="connsiteY7-96" fmla="*/ 1690968 h 1690968"/>
              <a:gd name="connsiteX8-97" fmla="*/ 75773 w 1930196"/>
              <a:gd name="connsiteY8-98" fmla="*/ 1690968 h 1690968"/>
              <a:gd name="connsiteX9-99" fmla="*/ 9705 w 1930196"/>
              <a:gd name="connsiteY9-100" fmla="*/ 1652803 h 1690968"/>
              <a:gd name="connsiteX0-101" fmla="*/ 9705 w 1930196"/>
              <a:gd name="connsiteY0-102" fmla="*/ 1652803 h 1690968"/>
              <a:gd name="connsiteX1-103" fmla="*/ 9819 w 1930196"/>
              <a:gd name="connsiteY1-104" fmla="*/ 1576538 h 1690968"/>
              <a:gd name="connsiteX2-105" fmla="*/ 902185 w 1930196"/>
              <a:gd name="connsiteY2-106" fmla="*/ 37976 h 1690968"/>
              <a:gd name="connsiteX3-107" fmla="*/ 968107 w 1930196"/>
              <a:gd name="connsiteY3-108" fmla="*/ 0 h 1690968"/>
              <a:gd name="connsiteX4-109" fmla="*/ 1034023 w 1930196"/>
              <a:gd name="connsiteY4-110" fmla="*/ 37970 h 1690968"/>
              <a:gd name="connsiteX5-111" fmla="*/ 1926388 w 1930196"/>
              <a:gd name="connsiteY5-112" fmla="*/ 1576532 h 1690968"/>
              <a:gd name="connsiteX6-113" fmla="*/ 1926506 w 1930196"/>
              <a:gd name="connsiteY6-114" fmla="*/ 1652803 h 1690968"/>
              <a:gd name="connsiteX7-115" fmla="*/ 1860477 w 1930196"/>
              <a:gd name="connsiteY7-116" fmla="*/ 1690968 h 1690968"/>
              <a:gd name="connsiteX8-117" fmla="*/ 75773 w 1930196"/>
              <a:gd name="connsiteY8-118" fmla="*/ 1690968 h 1690968"/>
              <a:gd name="connsiteX9-119" fmla="*/ 9705 w 1930196"/>
              <a:gd name="connsiteY9-120" fmla="*/ 1652803 h 1690968"/>
              <a:gd name="connsiteX0-121" fmla="*/ 9705 w 1930196"/>
              <a:gd name="connsiteY0-122" fmla="*/ 1652803 h 1690968"/>
              <a:gd name="connsiteX1-123" fmla="*/ 9819 w 1930196"/>
              <a:gd name="connsiteY1-124" fmla="*/ 1576538 h 1690968"/>
              <a:gd name="connsiteX2-125" fmla="*/ 902185 w 1930196"/>
              <a:gd name="connsiteY2-126" fmla="*/ 37976 h 1690968"/>
              <a:gd name="connsiteX3-127" fmla="*/ 968107 w 1930196"/>
              <a:gd name="connsiteY3-128" fmla="*/ 0 h 1690968"/>
              <a:gd name="connsiteX4-129" fmla="*/ 1034023 w 1930196"/>
              <a:gd name="connsiteY4-130" fmla="*/ 37970 h 1690968"/>
              <a:gd name="connsiteX5-131" fmla="*/ 1926388 w 1930196"/>
              <a:gd name="connsiteY5-132" fmla="*/ 1576532 h 1690968"/>
              <a:gd name="connsiteX6-133" fmla="*/ 1926506 w 1930196"/>
              <a:gd name="connsiteY6-134" fmla="*/ 1652803 h 1690968"/>
              <a:gd name="connsiteX7-135" fmla="*/ 1860477 w 1930196"/>
              <a:gd name="connsiteY7-136" fmla="*/ 1690968 h 1690968"/>
              <a:gd name="connsiteX8-137" fmla="*/ 75773 w 1930196"/>
              <a:gd name="connsiteY8-138" fmla="*/ 1690968 h 1690968"/>
              <a:gd name="connsiteX9-139" fmla="*/ 9705 w 1930196"/>
              <a:gd name="connsiteY9-140" fmla="*/ 1652803 h 1690968"/>
              <a:gd name="connsiteX0-141" fmla="*/ 9705 w 1930196"/>
              <a:gd name="connsiteY0-142" fmla="*/ 1652803 h 1690968"/>
              <a:gd name="connsiteX1-143" fmla="*/ 9819 w 1930196"/>
              <a:gd name="connsiteY1-144" fmla="*/ 1576538 h 1690968"/>
              <a:gd name="connsiteX2-145" fmla="*/ 902185 w 1930196"/>
              <a:gd name="connsiteY2-146" fmla="*/ 37976 h 1690968"/>
              <a:gd name="connsiteX3-147" fmla="*/ 968107 w 1930196"/>
              <a:gd name="connsiteY3-148" fmla="*/ 0 h 1690968"/>
              <a:gd name="connsiteX4-149" fmla="*/ 1034023 w 1930196"/>
              <a:gd name="connsiteY4-150" fmla="*/ 37970 h 1690968"/>
              <a:gd name="connsiteX5-151" fmla="*/ 1926388 w 1930196"/>
              <a:gd name="connsiteY5-152" fmla="*/ 1576532 h 1690968"/>
              <a:gd name="connsiteX6-153" fmla="*/ 1926506 w 1930196"/>
              <a:gd name="connsiteY6-154" fmla="*/ 1652803 h 1690968"/>
              <a:gd name="connsiteX7-155" fmla="*/ 1860477 w 1930196"/>
              <a:gd name="connsiteY7-156" fmla="*/ 1690968 h 1690968"/>
              <a:gd name="connsiteX8-157" fmla="*/ 75773 w 1930196"/>
              <a:gd name="connsiteY8-158" fmla="*/ 1690968 h 1690968"/>
              <a:gd name="connsiteX9-159" fmla="*/ 9705 w 1930196"/>
              <a:gd name="connsiteY9-160" fmla="*/ 1652803 h 1690968"/>
              <a:gd name="connsiteX0-161" fmla="*/ 9705 w 1930196"/>
              <a:gd name="connsiteY0-162" fmla="*/ 1652803 h 1690968"/>
              <a:gd name="connsiteX1-163" fmla="*/ 9819 w 1930196"/>
              <a:gd name="connsiteY1-164" fmla="*/ 1576538 h 1690968"/>
              <a:gd name="connsiteX2-165" fmla="*/ 902185 w 1930196"/>
              <a:gd name="connsiteY2-166" fmla="*/ 37976 h 1690968"/>
              <a:gd name="connsiteX3-167" fmla="*/ 968107 w 1930196"/>
              <a:gd name="connsiteY3-168" fmla="*/ 0 h 1690968"/>
              <a:gd name="connsiteX4-169" fmla="*/ 1034023 w 1930196"/>
              <a:gd name="connsiteY4-170" fmla="*/ 37970 h 1690968"/>
              <a:gd name="connsiteX5-171" fmla="*/ 1926388 w 1930196"/>
              <a:gd name="connsiteY5-172" fmla="*/ 1576532 h 1690968"/>
              <a:gd name="connsiteX6-173" fmla="*/ 1926506 w 1930196"/>
              <a:gd name="connsiteY6-174" fmla="*/ 1652803 h 1690968"/>
              <a:gd name="connsiteX7-175" fmla="*/ 1860477 w 1930196"/>
              <a:gd name="connsiteY7-176" fmla="*/ 1690968 h 1690968"/>
              <a:gd name="connsiteX8-177" fmla="*/ 75773 w 1930196"/>
              <a:gd name="connsiteY8-178" fmla="*/ 1690968 h 1690968"/>
              <a:gd name="connsiteX9-179" fmla="*/ 9705 w 1930196"/>
              <a:gd name="connsiteY9-180" fmla="*/ 1652803 h 1690968"/>
              <a:gd name="connsiteX0-181" fmla="*/ 9705 w 1930175"/>
              <a:gd name="connsiteY0-182" fmla="*/ 1652803 h 1690968"/>
              <a:gd name="connsiteX1-183" fmla="*/ 9819 w 1930175"/>
              <a:gd name="connsiteY1-184" fmla="*/ 1576538 h 1690968"/>
              <a:gd name="connsiteX2-185" fmla="*/ 902185 w 1930175"/>
              <a:gd name="connsiteY2-186" fmla="*/ 37976 h 1690968"/>
              <a:gd name="connsiteX3-187" fmla="*/ 968107 w 1930175"/>
              <a:gd name="connsiteY3-188" fmla="*/ 0 h 1690968"/>
              <a:gd name="connsiteX4-189" fmla="*/ 1034023 w 1930175"/>
              <a:gd name="connsiteY4-190" fmla="*/ 37970 h 1690968"/>
              <a:gd name="connsiteX5-191" fmla="*/ 1926388 w 1930175"/>
              <a:gd name="connsiteY5-192" fmla="*/ 1576532 h 1690968"/>
              <a:gd name="connsiteX6-193" fmla="*/ 1926506 w 1930175"/>
              <a:gd name="connsiteY6-194" fmla="*/ 1652803 h 1690968"/>
              <a:gd name="connsiteX7-195" fmla="*/ 1860477 w 1930175"/>
              <a:gd name="connsiteY7-196" fmla="*/ 1690968 h 1690968"/>
              <a:gd name="connsiteX8-197" fmla="*/ 75773 w 1930175"/>
              <a:gd name="connsiteY8-198" fmla="*/ 1690968 h 1690968"/>
              <a:gd name="connsiteX9-199" fmla="*/ 9705 w 1930175"/>
              <a:gd name="connsiteY9-200" fmla="*/ 1652803 h 1690968"/>
              <a:gd name="connsiteX0-201" fmla="*/ 9705 w 1936209"/>
              <a:gd name="connsiteY0-202" fmla="*/ 1652803 h 1690968"/>
              <a:gd name="connsiteX1-203" fmla="*/ 9819 w 1936209"/>
              <a:gd name="connsiteY1-204" fmla="*/ 1576538 h 1690968"/>
              <a:gd name="connsiteX2-205" fmla="*/ 902185 w 1936209"/>
              <a:gd name="connsiteY2-206" fmla="*/ 37976 h 1690968"/>
              <a:gd name="connsiteX3-207" fmla="*/ 968107 w 1936209"/>
              <a:gd name="connsiteY3-208" fmla="*/ 0 h 1690968"/>
              <a:gd name="connsiteX4-209" fmla="*/ 1034023 w 1936209"/>
              <a:gd name="connsiteY4-210" fmla="*/ 37970 h 1690968"/>
              <a:gd name="connsiteX5-211" fmla="*/ 1926388 w 1936209"/>
              <a:gd name="connsiteY5-212" fmla="*/ 1576532 h 1690968"/>
              <a:gd name="connsiteX6-213" fmla="*/ 1926506 w 1936209"/>
              <a:gd name="connsiteY6-214" fmla="*/ 1652803 h 1690968"/>
              <a:gd name="connsiteX7-215" fmla="*/ 1860477 w 1936209"/>
              <a:gd name="connsiteY7-216" fmla="*/ 1690968 h 1690968"/>
              <a:gd name="connsiteX8-217" fmla="*/ 75773 w 1936209"/>
              <a:gd name="connsiteY8-218" fmla="*/ 1690968 h 1690968"/>
              <a:gd name="connsiteX9-219" fmla="*/ 9705 w 1936209"/>
              <a:gd name="connsiteY9-220" fmla="*/ 1652803 h 1690968"/>
              <a:gd name="connsiteX0-221" fmla="*/ 9705 w 1936209"/>
              <a:gd name="connsiteY0-222" fmla="*/ 1652803 h 1690968"/>
              <a:gd name="connsiteX1-223" fmla="*/ 9819 w 1936209"/>
              <a:gd name="connsiteY1-224" fmla="*/ 1576538 h 1690968"/>
              <a:gd name="connsiteX2-225" fmla="*/ 902185 w 1936209"/>
              <a:gd name="connsiteY2-226" fmla="*/ 37976 h 1690968"/>
              <a:gd name="connsiteX3-227" fmla="*/ 968107 w 1936209"/>
              <a:gd name="connsiteY3-228" fmla="*/ 0 h 1690968"/>
              <a:gd name="connsiteX4-229" fmla="*/ 1034023 w 1936209"/>
              <a:gd name="connsiteY4-230" fmla="*/ 37970 h 1690968"/>
              <a:gd name="connsiteX5-231" fmla="*/ 1926388 w 1936209"/>
              <a:gd name="connsiteY5-232" fmla="*/ 1576532 h 1690968"/>
              <a:gd name="connsiteX6-233" fmla="*/ 1926506 w 1936209"/>
              <a:gd name="connsiteY6-234" fmla="*/ 1652803 h 1690968"/>
              <a:gd name="connsiteX7-235" fmla="*/ 1860477 w 1936209"/>
              <a:gd name="connsiteY7-236" fmla="*/ 1690968 h 1690968"/>
              <a:gd name="connsiteX8-237" fmla="*/ 75773 w 1936209"/>
              <a:gd name="connsiteY8-238" fmla="*/ 1690968 h 1690968"/>
              <a:gd name="connsiteX9-239" fmla="*/ 9705 w 1936209"/>
              <a:gd name="connsiteY9-240" fmla="*/ 1652803 h 1690968"/>
              <a:gd name="connsiteX0-241" fmla="*/ 9705 w 1936209"/>
              <a:gd name="connsiteY0-242" fmla="*/ 1652803 h 1690968"/>
              <a:gd name="connsiteX1-243" fmla="*/ 9819 w 1936209"/>
              <a:gd name="connsiteY1-244" fmla="*/ 1576538 h 1690968"/>
              <a:gd name="connsiteX2-245" fmla="*/ 902185 w 1936209"/>
              <a:gd name="connsiteY2-246" fmla="*/ 37976 h 1690968"/>
              <a:gd name="connsiteX3-247" fmla="*/ 968107 w 1936209"/>
              <a:gd name="connsiteY3-248" fmla="*/ 0 h 1690968"/>
              <a:gd name="connsiteX4-249" fmla="*/ 1034023 w 1936209"/>
              <a:gd name="connsiteY4-250" fmla="*/ 37970 h 1690968"/>
              <a:gd name="connsiteX5-251" fmla="*/ 1926388 w 1936209"/>
              <a:gd name="connsiteY5-252" fmla="*/ 1576532 h 1690968"/>
              <a:gd name="connsiteX6-253" fmla="*/ 1926506 w 1936209"/>
              <a:gd name="connsiteY6-254" fmla="*/ 1652803 h 1690968"/>
              <a:gd name="connsiteX7-255" fmla="*/ 1860477 w 1936209"/>
              <a:gd name="connsiteY7-256" fmla="*/ 1690968 h 1690968"/>
              <a:gd name="connsiteX8-257" fmla="*/ 75773 w 1936209"/>
              <a:gd name="connsiteY8-258" fmla="*/ 1690968 h 1690968"/>
              <a:gd name="connsiteX9-259" fmla="*/ 9705 w 1936209"/>
              <a:gd name="connsiteY9-260" fmla="*/ 1652803 h 1690968"/>
              <a:gd name="connsiteX0-261" fmla="*/ 9705 w 1936209"/>
              <a:gd name="connsiteY0-262" fmla="*/ 1652803 h 1690968"/>
              <a:gd name="connsiteX1-263" fmla="*/ 9819 w 1936209"/>
              <a:gd name="connsiteY1-264" fmla="*/ 1576538 h 1690968"/>
              <a:gd name="connsiteX2-265" fmla="*/ 902185 w 1936209"/>
              <a:gd name="connsiteY2-266" fmla="*/ 37976 h 1690968"/>
              <a:gd name="connsiteX3-267" fmla="*/ 968107 w 1936209"/>
              <a:gd name="connsiteY3-268" fmla="*/ 0 h 1690968"/>
              <a:gd name="connsiteX4-269" fmla="*/ 1034023 w 1936209"/>
              <a:gd name="connsiteY4-270" fmla="*/ 37970 h 1690968"/>
              <a:gd name="connsiteX5-271" fmla="*/ 1926388 w 1936209"/>
              <a:gd name="connsiteY5-272" fmla="*/ 1576532 h 1690968"/>
              <a:gd name="connsiteX6-273" fmla="*/ 1926506 w 1936209"/>
              <a:gd name="connsiteY6-274" fmla="*/ 1652803 h 1690968"/>
              <a:gd name="connsiteX7-275" fmla="*/ 1860477 w 1936209"/>
              <a:gd name="connsiteY7-276" fmla="*/ 1690968 h 1690968"/>
              <a:gd name="connsiteX8-277" fmla="*/ 75773 w 1936209"/>
              <a:gd name="connsiteY8-278" fmla="*/ 1690968 h 1690968"/>
              <a:gd name="connsiteX9-279" fmla="*/ 9705 w 1936209"/>
              <a:gd name="connsiteY9-280" fmla="*/ 1652803 h 1690968"/>
              <a:gd name="connsiteX0-281" fmla="*/ 9705 w 1936209"/>
              <a:gd name="connsiteY0-282" fmla="*/ 1652803 h 1690968"/>
              <a:gd name="connsiteX1-283" fmla="*/ 9819 w 1936209"/>
              <a:gd name="connsiteY1-284" fmla="*/ 1576538 h 1690968"/>
              <a:gd name="connsiteX2-285" fmla="*/ 902185 w 1936209"/>
              <a:gd name="connsiteY2-286" fmla="*/ 37976 h 1690968"/>
              <a:gd name="connsiteX3-287" fmla="*/ 968107 w 1936209"/>
              <a:gd name="connsiteY3-288" fmla="*/ 0 h 1690968"/>
              <a:gd name="connsiteX4-289" fmla="*/ 1034023 w 1936209"/>
              <a:gd name="connsiteY4-290" fmla="*/ 37970 h 1690968"/>
              <a:gd name="connsiteX5-291" fmla="*/ 1926388 w 1936209"/>
              <a:gd name="connsiteY5-292" fmla="*/ 1576532 h 1690968"/>
              <a:gd name="connsiteX6-293" fmla="*/ 1926506 w 1936209"/>
              <a:gd name="connsiteY6-294" fmla="*/ 1652803 h 1690968"/>
              <a:gd name="connsiteX7-295" fmla="*/ 1860477 w 1936209"/>
              <a:gd name="connsiteY7-296" fmla="*/ 1690968 h 1690968"/>
              <a:gd name="connsiteX8-297" fmla="*/ 75773 w 1936209"/>
              <a:gd name="connsiteY8-298" fmla="*/ 1690968 h 1690968"/>
              <a:gd name="connsiteX9-299" fmla="*/ 9705 w 1936209"/>
              <a:gd name="connsiteY9-300" fmla="*/ 1652803 h 1690968"/>
              <a:gd name="connsiteX0-301" fmla="*/ 9705 w 1936209"/>
              <a:gd name="connsiteY0-302" fmla="*/ 1652803 h 1690968"/>
              <a:gd name="connsiteX1-303" fmla="*/ 9819 w 1936209"/>
              <a:gd name="connsiteY1-304" fmla="*/ 1576538 h 1690968"/>
              <a:gd name="connsiteX2-305" fmla="*/ 902185 w 1936209"/>
              <a:gd name="connsiteY2-306" fmla="*/ 37976 h 1690968"/>
              <a:gd name="connsiteX3-307" fmla="*/ 968107 w 1936209"/>
              <a:gd name="connsiteY3-308" fmla="*/ 0 h 1690968"/>
              <a:gd name="connsiteX4-309" fmla="*/ 1034023 w 1936209"/>
              <a:gd name="connsiteY4-310" fmla="*/ 37970 h 1690968"/>
              <a:gd name="connsiteX5-311" fmla="*/ 1926388 w 1936209"/>
              <a:gd name="connsiteY5-312" fmla="*/ 1576532 h 1690968"/>
              <a:gd name="connsiteX6-313" fmla="*/ 1926506 w 1936209"/>
              <a:gd name="connsiteY6-314" fmla="*/ 1652803 h 1690968"/>
              <a:gd name="connsiteX7-315" fmla="*/ 1860477 w 1936209"/>
              <a:gd name="connsiteY7-316" fmla="*/ 1690968 h 1690968"/>
              <a:gd name="connsiteX8-317" fmla="*/ 75773 w 1936209"/>
              <a:gd name="connsiteY8-318" fmla="*/ 1690968 h 1690968"/>
              <a:gd name="connsiteX9-319" fmla="*/ 9705 w 1936209"/>
              <a:gd name="connsiteY9-320" fmla="*/ 1652803 h 169096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1936209" h="1690968">
                <a:moveTo>
                  <a:pt x="9705" y="1652803"/>
                </a:moveTo>
                <a:cubicBezTo>
                  <a:pt x="-3278" y="1630265"/>
                  <a:pt x="-3231" y="1599038"/>
                  <a:pt x="9819" y="1576538"/>
                </a:cubicBezTo>
                <a:cubicBezTo>
                  <a:pt x="22869" y="1554038"/>
                  <a:pt x="889166" y="60424"/>
                  <a:pt x="902185" y="37976"/>
                </a:cubicBezTo>
                <a:cubicBezTo>
                  <a:pt x="915205" y="15528"/>
                  <a:pt x="942156" y="1"/>
                  <a:pt x="968107" y="0"/>
                </a:cubicBezTo>
                <a:cubicBezTo>
                  <a:pt x="994057" y="0"/>
                  <a:pt x="1021003" y="15522"/>
                  <a:pt x="1034023" y="37970"/>
                </a:cubicBezTo>
                <a:cubicBezTo>
                  <a:pt x="1047042" y="60417"/>
                  <a:pt x="1913339" y="1554033"/>
                  <a:pt x="1926388" y="1576532"/>
                </a:cubicBezTo>
                <a:cubicBezTo>
                  <a:pt x="1939438" y="1599032"/>
                  <a:pt x="1939490" y="1630264"/>
                  <a:pt x="1926506" y="1652803"/>
                </a:cubicBezTo>
                <a:cubicBezTo>
                  <a:pt x="1913524" y="1675342"/>
                  <a:pt x="1886489" y="1690968"/>
                  <a:pt x="1860477" y="1690968"/>
                </a:cubicBezTo>
                <a:cubicBezTo>
                  <a:pt x="1834468" y="1690968"/>
                  <a:pt x="101784" y="1690968"/>
                  <a:pt x="75773" y="1690968"/>
                </a:cubicBezTo>
                <a:cubicBezTo>
                  <a:pt x="49764" y="1690968"/>
                  <a:pt x="22688" y="1675342"/>
                  <a:pt x="9705" y="1652803"/>
                </a:cubicBezTo>
                <a:close/>
              </a:path>
            </a:pathLst>
          </a:custGeom>
          <a:noFill/>
          <a:ln w="25400">
            <a:solidFill>
              <a:schemeClr val="accent1"/>
            </a:solidFill>
          </a:ln>
          <a:effectLst/>
        </p:spPr>
        <p:style>
          <a:lnRef idx="2">
            <a:schemeClr val="accent1">
              <a:lumMod val="75000"/>
            </a:schemeClr>
          </a:lnRef>
          <a:fillRef idx="1">
            <a:schemeClr val="accent1"/>
          </a:fillRef>
          <a:effectRef idx="0">
            <a:srgbClr val="FFFFFF"/>
          </a:effectRef>
          <a:fontRef idx="minor">
            <a:schemeClr val="lt1"/>
          </a:fontRef>
        </p:style>
        <p:txBody>
          <a:bodyPr wrap="square" lIns="492323" tIns="912535" rIns="522584" bIns="134405" anchor="ctr" anchorCtr="1">
            <a:noAutofit/>
          </a:bodyPr>
          <a:p>
            <a:pPr marL="0" algn="ctr" rtl="0" eaLnBrk="1" latinLnBrk="0" hangingPunct="1">
              <a:spcBef>
                <a:spcPts val="0"/>
              </a:spcBef>
              <a:spcAft>
                <a:spcPts val="0"/>
              </a:spcAft>
            </a:pPr>
            <a:r>
              <a:rPr lang="zh-CN" altLang="en-US" sz="1600" b="1" kern="1200" dirty="0">
                <a:solidFill>
                  <a:schemeClr val="accent1"/>
                </a:solidFill>
                <a:effectLst/>
                <a:latin typeface="微软雅黑" panose="020B0503020204020204" charset="-122"/>
                <a:ea typeface="微软雅黑" panose="020B0503020204020204" charset="-122"/>
                <a:cs typeface="+mn-ea"/>
                <a:sym typeface="+mn-ea"/>
              </a:rPr>
              <a:t>智能媒体技术与数据新闻形式创新</a:t>
            </a:r>
            <a:endParaRPr lang="zh-CN" altLang="en-US" sz="1600" b="1" kern="1200" dirty="0">
              <a:solidFill>
                <a:schemeClr val="accent1"/>
              </a:solidFill>
              <a:effectLst/>
              <a:latin typeface="微软雅黑" panose="020B0503020204020204" charset="-122"/>
              <a:ea typeface="微软雅黑" panose="020B0503020204020204" charset="-122"/>
              <a:cs typeface="+mn-ea"/>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399" advTm="5000"/>
    </mc:Choice>
    <mc:Fallback>
      <p:transition spd="slow" advTm="500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11811000" y="6108526"/>
            <a:ext cx="381000" cy="190674"/>
          </a:xfrm>
          <a:prstGeom prst="rect">
            <a:avLst/>
          </a:prstGeom>
          <a:solidFill>
            <a:srgbClr val="027F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微软雅黑" panose="020B0503020204020204" charset="-122"/>
              <a:ea typeface="微软雅黑" panose="020B0503020204020204" charset="-122"/>
            </a:endParaRPr>
          </a:p>
        </p:txBody>
      </p:sp>
      <p:grpSp>
        <p:nvGrpSpPr>
          <p:cNvPr id="2" name="组合 1"/>
          <p:cNvGrpSpPr/>
          <p:nvPr/>
        </p:nvGrpSpPr>
        <p:grpSpPr>
          <a:xfrm>
            <a:off x="298450" y="240665"/>
            <a:ext cx="7024370" cy="743555"/>
            <a:chOff x="273050" y="421670"/>
            <a:chExt cx="2438400" cy="743555"/>
          </a:xfrm>
        </p:grpSpPr>
        <p:sp>
          <p:nvSpPr>
            <p:cNvPr id="4" name="文本框 3"/>
            <p:cNvSpPr txBox="1"/>
            <p:nvPr/>
          </p:nvSpPr>
          <p:spPr>
            <a:xfrm>
              <a:off x="273050" y="421670"/>
              <a:ext cx="2438400" cy="706755"/>
            </a:xfrm>
            <a:prstGeom prst="rect">
              <a:avLst/>
            </a:prstGeom>
            <a:noFill/>
          </p:spPr>
          <p:txBody>
            <a:bodyPr wrap="square" rtlCol="0">
              <a:spAutoFit/>
            </a:bodyPr>
            <a:lstStyle/>
            <a:p>
              <a:r>
                <a:rPr lang="en-US" altLang="zh-CN" sz="4000" dirty="0">
                  <a:solidFill>
                    <a:srgbClr val="027FFD"/>
                  </a:solidFill>
                  <a:latin typeface="汉仪力量黑简" panose="00020600040101010101" charset="-122"/>
                  <a:ea typeface="汉仪力量黑简" panose="00020600040101010101" charset="-122"/>
                  <a:cs typeface="汉仪力量黑简" panose="00020600040101010101" charset="-122"/>
                  <a:sym typeface="汉仪力量黑简" panose="00020600040101010101" charset="-122"/>
                </a:rPr>
                <a:t>08 </a:t>
              </a:r>
              <a:r>
                <a:rPr lang="zh-CN" altLang="en-US" sz="4000" dirty="0">
                  <a:solidFill>
                    <a:srgbClr val="027FFD"/>
                  </a:solidFill>
                  <a:latin typeface="汉仪力量黑简" panose="00020600040101010101" charset="-122"/>
                  <a:ea typeface="汉仪力量黑简" panose="00020600040101010101" charset="-122"/>
                  <a:cs typeface="汉仪力量黑简" panose="00020600040101010101" charset="-122"/>
                  <a:sym typeface="汉仪力量黑简" panose="00020600040101010101" charset="-122"/>
                </a:rPr>
                <a:t>数据新闻的未来</a:t>
              </a:r>
              <a:endParaRPr lang="zh-CN" altLang="en-US" sz="4000" dirty="0">
                <a:solidFill>
                  <a:srgbClr val="027FFD"/>
                </a:solidFill>
                <a:latin typeface="汉仪力量黑简" panose="00020600040101010101" charset="-122"/>
                <a:ea typeface="汉仪力量黑简" panose="00020600040101010101" charset="-122"/>
                <a:cs typeface="汉仪力量黑简" panose="00020600040101010101" charset="-122"/>
                <a:sym typeface="汉仪力量黑简" panose="00020600040101010101" charset="-122"/>
              </a:endParaRPr>
            </a:p>
          </p:txBody>
        </p:sp>
        <p:cxnSp>
          <p:nvCxnSpPr>
            <p:cNvPr id="5" name="直接连接符 4"/>
            <p:cNvCxnSpPr/>
            <p:nvPr/>
          </p:nvCxnSpPr>
          <p:spPr>
            <a:xfrm>
              <a:off x="279400" y="1165225"/>
              <a:ext cx="237490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sp>
        <p:nvSpPr>
          <p:cNvPr id="6" name="矩形 5"/>
          <p:cNvSpPr/>
          <p:nvPr>
            <p:custDataLst>
              <p:tags r:id="rId1"/>
            </p:custDataLst>
          </p:nvPr>
        </p:nvSpPr>
        <p:spPr>
          <a:xfrm>
            <a:off x="718185" y="1219835"/>
            <a:ext cx="4470400" cy="389890"/>
          </a:xfrm>
          <a:prstGeom prst="rect">
            <a:avLst/>
          </a:prstGeom>
          <a:noFill/>
        </p:spPr>
        <p:txBody>
          <a:bodyPr wrap="square" lIns="0" tIns="0" rIns="0" bIns="0" rtlCol="0" anchor="b" anchorCtr="0">
            <a:noAutofit/>
          </a:bodyPr>
          <a:p>
            <a:pPr marL="342900" indent="-342900" algn="ctr">
              <a:spcBef>
                <a:spcPct val="0"/>
              </a:spcBef>
              <a:spcAft>
                <a:spcPct val="0"/>
              </a:spcAft>
              <a:buFont typeface="Wingdings" panose="05000000000000000000" charset="0"/>
              <a:buChar char="l"/>
            </a:pPr>
            <a:r>
              <a:rPr lang="zh-CN" altLang="en-US" sz="2200" b="1">
                <a:solidFill>
                  <a:schemeClr val="accent1"/>
                </a:solidFill>
                <a:latin typeface="微软雅黑" panose="020B0503020204020204" charset="-122"/>
                <a:ea typeface="微软雅黑" panose="020B0503020204020204" charset="-122"/>
                <a:cs typeface="+mn-ea"/>
                <a:sym typeface="+mn-ea"/>
              </a:rPr>
              <a:t>智能技术驱动的动态数据可视化</a:t>
            </a:r>
            <a:endParaRPr lang="zh-CN" altLang="en-US" sz="2200" b="1">
              <a:solidFill>
                <a:schemeClr val="accent1"/>
              </a:solidFill>
              <a:latin typeface="微软雅黑" panose="020B0503020204020204" charset="-122"/>
              <a:ea typeface="微软雅黑" panose="020B0503020204020204" charset="-122"/>
              <a:cs typeface="+mn-ea"/>
              <a:sym typeface="+mn-ea"/>
            </a:endParaRPr>
          </a:p>
        </p:txBody>
      </p:sp>
      <p:sp>
        <p:nvSpPr>
          <p:cNvPr id="3" name="矩形 2"/>
          <p:cNvSpPr/>
          <p:nvPr>
            <p:custDataLst>
              <p:tags r:id="rId2"/>
            </p:custDataLst>
          </p:nvPr>
        </p:nvSpPr>
        <p:spPr>
          <a:xfrm>
            <a:off x="1257935" y="1657350"/>
            <a:ext cx="10162540" cy="713105"/>
          </a:xfrm>
          <a:prstGeom prst="rect">
            <a:avLst/>
          </a:prstGeom>
          <a:noFill/>
        </p:spPr>
        <p:txBody>
          <a:bodyPr wrap="square" lIns="0" tIns="0" rIns="0" bIns="0" rtlCol="0">
            <a:noAutofit/>
          </a:bodyPr>
          <a:p>
            <a:pPr algn="just">
              <a:lnSpc>
                <a:spcPct val="170000"/>
              </a:lnSpc>
              <a:spcBef>
                <a:spcPct val="0"/>
              </a:spcBef>
              <a:spcAft>
                <a:spcPct val="0"/>
              </a:spcAft>
            </a:pPr>
            <a:r>
              <a:rPr kumimoji="1" lang="zh-CN" altLang="en-US" dirty="0">
                <a:solidFill>
                  <a:schemeClr val="tx1">
                    <a:lumMod val="85000"/>
                    <a:lumOff val="15000"/>
                  </a:schemeClr>
                </a:solidFill>
                <a:latin typeface="微软雅黑" panose="020B0503020204020204" charset="-122"/>
                <a:ea typeface="微软雅黑" panose="020B0503020204020204" charset="-122"/>
                <a:cs typeface="+mn-ea"/>
                <a:sym typeface="+mn-ea"/>
              </a:rPr>
              <a:t>动态数据可视化可以将数据的变化性用视觉方式表现出来。</a:t>
            </a:r>
            <a:endParaRPr kumimoji="1" lang="zh-CN" altLang="en-US" dirty="0">
              <a:solidFill>
                <a:schemeClr val="tx1">
                  <a:lumMod val="85000"/>
                  <a:lumOff val="15000"/>
                </a:schemeClr>
              </a:solidFill>
              <a:latin typeface="微软雅黑" panose="020B0503020204020204" charset="-122"/>
              <a:ea typeface="微软雅黑" panose="020B0503020204020204" charset="-122"/>
              <a:cs typeface="+mn-ea"/>
              <a:sym typeface="+mn-ea"/>
            </a:endParaRPr>
          </a:p>
        </p:txBody>
      </p:sp>
      <p:sp>
        <p:nvSpPr>
          <p:cNvPr id="23" name="对象2"/>
          <p:cNvSpPr/>
          <p:nvPr>
            <p:custDataLst>
              <p:tags r:id="rId3"/>
            </p:custDataLst>
          </p:nvPr>
        </p:nvSpPr>
        <p:spPr>
          <a:xfrm>
            <a:off x="6339726" y="4692760"/>
            <a:ext cx="4157668" cy="1361228"/>
          </a:xfrm>
          <a:custGeom>
            <a:avLst/>
            <a:gdLst>
              <a:gd name="connsiteX0" fmla="*/ 2345 w 7584"/>
              <a:gd name="connsiteY0" fmla="*/ 20 h 2439"/>
              <a:gd name="connsiteX1" fmla="*/ 2273 w 7584"/>
              <a:gd name="connsiteY1" fmla="*/ 49 h 2439"/>
              <a:gd name="connsiteX2" fmla="*/ 2259 w 7584"/>
              <a:gd name="connsiteY2" fmla="*/ 63 h 2439"/>
              <a:gd name="connsiteX3" fmla="*/ 27 w 7584"/>
              <a:gd name="connsiteY3" fmla="*/ 2310 h 2439"/>
              <a:gd name="connsiteX4" fmla="*/ 84 w 7584"/>
              <a:gd name="connsiteY4" fmla="*/ 2439 h 2439"/>
              <a:gd name="connsiteX5" fmla="*/ 7474 w 7584"/>
              <a:gd name="connsiteY5" fmla="*/ 2422 h 2439"/>
              <a:gd name="connsiteX6" fmla="*/ 7565 w 7584"/>
              <a:gd name="connsiteY6" fmla="*/ 2404 h 2439"/>
              <a:gd name="connsiteX7" fmla="*/ 7584 w 7584"/>
              <a:gd name="connsiteY7" fmla="*/ 40 h 2439"/>
              <a:gd name="connsiteX8" fmla="*/ 7474 w 7584"/>
              <a:gd name="connsiteY8" fmla="*/ 3 h 2439"/>
              <a:gd name="connsiteX9" fmla="*/ 2345 w 7584"/>
              <a:gd name="connsiteY9" fmla="*/ 20 h 2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84" h="2439">
                <a:moveTo>
                  <a:pt x="2345" y="20"/>
                </a:moveTo>
                <a:cubicBezTo>
                  <a:pt x="2316" y="20"/>
                  <a:pt x="2288" y="34"/>
                  <a:pt x="2273" y="49"/>
                </a:cubicBezTo>
                <a:cubicBezTo>
                  <a:pt x="2273" y="49"/>
                  <a:pt x="2273" y="63"/>
                  <a:pt x="2259" y="63"/>
                </a:cubicBezTo>
                <a:lnTo>
                  <a:pt x="27" y="2310"/>
                </a:lnTo>
                <a:cubicBezTo>
                  <a:pt x="-31" y="2353"/>
                  <a:pt x="12" y="2439"/>
                  <a:pt x="84" y="2439"/>
                </a:cubicBezTo>
                <a:lnTo>
                  <a:pt x="7474" y="2422"/>
                </a:lnTo>
                <a:cubicBezTo>
                  <a:pt x="7518" y="2422"/>
                  <a:pt x="7565" y="2447"/>
                  <a:pt x="7565" y="2404"/>
                </a:cubicBezTo>
                <a:lnTo>
                  <a:pt x="7584" y="40"/>
                </a:lnTo>
                <a:cubicBezTo>
                  <a:pt x="7584" y="-17"/>
                  <a:pt x="7518" y="3"/>
                  <a:pt x="7474" y="3"/>
                </a:cubicBezTo>
                <a:lnTo>
                  <a:pt x="2345" y="20"/>
                </a:lnTo>
              </a:path>
            </a:pathLst>
          </a:custGeom>
          <a:noFill/>
          <a:ln w="12700">
            <a:gradFill>
              <a:gsLst>
                <a:gs pos="100000">
                  <a:schemeClr val="accent2">
                    <a:lumMod val="20000"/>
                    <a:lumOff val="80000"/>
                    <a:alpha val="0"/>
                  </a:schemeClr>
                </a:gs>
                <a:gs pos="2000">
                  <a:schemeClr val="accent2">
                    <a:alpha val="100000"/>
                  </a:schemeClr>
                </a:gs>
              </a:gsLst>
              <a:lin ang="0" scaled="0"/>
            </a:gradFill>
          </a:ln>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lIns="1296000" tIns="0" rIns="0" bIns="0" numCol="1" spcCol="0" rtlCol="0" fromWordArt="0" anchor="ctr" anchorCtr="0" forceAA="0" compatLnSpc="1">
            <a:noAutofit/>
          </a:bodyPr>
          <a:p>
            <a:pPr>
              <a:lnSpc>
                <a:spcPct val="150000"/>
              </a:lnSpc>
              <a:spcBef>
                <a:spcPct val="0"/>
              </a:spcBef>
              <a:spcAft>
                <a:spcPct val="0"/>
              </a:spcAft>
            </a:pPr>
            <a:r>
              <a:rPr lang="zh-CN" altLang="en-US" sz="1600">
                <a:solidFill>
                  <a:schemeClr val="tx1">
                    <a:lumMod val="85000"/>
                    <a:lumOff val="15000"/>
                  </a:schemeClr>
                </a:solidFill>
                <a:latin typeface="微软雅黑" panose="020B0503020204020204" charset="-122"/>
                <a:ea typeface="微软雅黑" panose="020B0503020204020204" charset="-122"/>
                <a:cs typeface="+mn-ea"/>
                <a:sym typeface="+mn-ea"/>
              </a:rPr>
              <a:t>具有实时性，能够实现实时数据更新，以满足用户了解事件最新动态的需求。</a:t>
            </a:r>
            <a:endParaRPr lang="zh-CN" altLang="en-US" sz="1600">
              <a:solidFill>
                <a:schemeClr val="tx1">
                  <a:lumMod val="85000"/>
                  <a:lumOff val="15000"/>
                </a:schemeClr>
              </a:solidFill>
              <a:latin typeface="微软雅黑" panose="020B0503020204020204" charset="-122"/>
              <a:ea typeface="微软雅黑" panose="020B0503020204020204" charset="-122"/>
              <a:cs typeface="+mn-ea"/>
              <a:sym typeface="+mn-ea"/>
            </a:endParaRPr>
          </a:p>
        </p:txBody>
      </p:sp>
      <p:sp>
        <p:nvSpPr>
          <p:cNvPr id="26" name="对象7"/>
          <p:cNvSpPr/>
          <p:nvPr>
            <p:custDataLst>
              <p:tags r:id="rId4"/>
            </p:custDataLst>
          </p:nvPr>
        </p:nvSpPr>
        <p:spPr>
          <a:xfrm>
            <a:off x="6324660" y="2705661"/>
            <a:ext cx="4172460" cy="1355982"/>
          </a:xfrm>
          <a:custGeom>
            <a:avLst/>
            <a:gdLst>
              <a:gd name="connsiteX0" fmla="*/ 2345 w 7603"/>
              <a:gd name="connsiteY0" fmla="*/ 2419 h 2430"/>
              <a:gd name="connsiteX1" fmla="*/ 2273 w 7603"/>
              <a:gd name="connsiteY1" fmla="*/ 2390 h 2430"/>
              <a:gd name="connsiteX2" fmla="*/ 2259 w 7603"/>
              <a:gd name="connsiteY2" fmla="*/ 2376 h 2430"/>
              <a:gd name="connsiteX3" fmla="*/ 27 w 7603"/>
              <a:gd name="connsiteY3" fmla="*/ 130 h 2430"/>
              <a:gd name="connsiteX4" fmla="*/ 84 w 7603"/>
              <a:gd name="connsiteY4" fmla="*/ 0 h 2430"/>
              <a:gd name="connsiteX5" fmla="*/ 7457 w 7603"/>
              <a:gd name="connsiteY5" fmla="*/ 11 h 2430"/>
              <a:gd name="connsiteX6" fmla="*/ 7567 w 7603"/>
              <a:gd name="connsiteY6" fmla="*/ 85 h 2430"/>
              <a:gd name="connsiteX7" fmla="*/ 7603 w 7603"/>
              <a:gd name="connsiteY7" fmla="*/ 2338 h 2430"/>
              <a:gd name="connsiteX8" fmla="*/ 7512 w 7603"/>
              <a:gd name="connsiteY8" fmla="*/ 2430 h 2430"/>
              <a:gd name="connsiteX9" fmla="*/ 2345 w 7603"/>
              <a:gd name="connsiteY9" fmla="*/ 2419 h 2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03" h="2430">
                <a:moveTo>
                  <a:pt x="2345" y="2419"/>
                </a:moveTo>
                <a:cubicBezTo>
                  <a:pt x="2316" y="2419"/>
                  <a:pt x="2288" y="2405"/>
                  <a:pt x="2273" y="2390"/>
                </a:cubicBezTo>
                <a:cubicBezTo>
                  <a:pt x="2273" y="2390"/>
                  <a:pt x="2273" y="2376"/>
                  <a:pt x="2259" y="2376"/>
                </a:cubicBezTo>
                <a:lnTo>
                  <a:pt x="27" y="130"/>
                </a:lnTo>
                <a:cubicBezTo>
                  <a:pt x="-31" y="86"/>
                  <a:pt x="12" y="0"/>
                  <a:pt x="84" y="0"/>
                </a:cubicBezTo>
                <a:lnTo>
                  <a:pt x="7457" y="11"/>
                </a:lnTo>
                <a:cubicBezTo>
                  <a:pt x="7501" y="11"/>
                  <a:pt x="7567" y="28"/>
                  <a:pt x="7567" y="85"/>
                </a:cubicBezTo>
                <a:lnTo>
                  <a:pt x="7603" y="2338"/>
                </a:lnTo>
                <a:cubicBezTo>
                  <a:pt x="7603" y="2381"/>
                  <a:pt x="7556" y="2430"/>
                  <a:pt x="7512" y="2430"/>
                </a:cubicBezTo>
                <a:lnTo>
                  <a:pt x="2345" y="2419"/>
                </a:lnTo>
              </a:path>
            </a:pathLst>
          </a:custGeom>
          <a:noFill/>
          <a:ln w="12700">
            <a:gradFill>
              <a:gsLst>
                <a:gs pos="100000">
                  <a:schemeClr val="accent1">
                    <a:lumMod val="20000"/>
                    <a:lumOff val="80000"/>
                    <a:alpha val="0"/>
                  </a:schemeClr>
                </a:gs>
                <a:gs pos="2000">
                  <a:schemeClr val="accent1">
                    <a:alpha val="100000"/>
                  </a:schemeClr>
                </a:gs>
              </a:gsLst>
              <a:lin ang="0" scaled="0"/>
            </a:gradFill>
          </a:ln>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lIns="1296000" tIns="0" rIns="0" bIns="0" numCol="1" spcCol="0" rtlCol="0" fromWordArt="0" anchor="ctr" anchorCtr="0" forceAA="0" compatLnSpc="1">
            <a:noAutofit/>
          </a:bodyPr>
          <a:p>
            <a:pPr>
              <a:lnSpc>
                <a:spcPct val="150000"/>
              </a:lnSpc>
              <a:spcBef>
                <a:spcPct val="0"/>
              </a:spcBef>
              <a:spcAft>
                <a:spcPct val="0"/>
              </a:spcAft>
            </a:pPr>
            <a:r>
              <a:rPr lang="zh-CN" altLang="en-US" sz="1600">
                <a:solidFill>
                  <a:schemeClr val="tx1">
                    <a:lumMod val="85000"/>
                    <a:lumOff val="15000"/>
                  </a:schemeClr>
                </a:solidFill>
                <a:latin typeface="微软雅黑" panose="020B0503020204020204" charset="-122"/>
                <a:ea typeface="微软雅黑" panose="020B0503020204020204" charset="-122"/>
                <a:cs typeface="+mn-ea"/>
                <a:sym typeface="+mn-ea"/>
              </a:rPr>
              <a:t>具备一定程度的交互性，允许用户通过自行探索，来获得相对个性化的体验。</a:t>
            </a:r>
            <a:endParaRPr lang="zh-CN" altLang="en-US" sz="1600">
              <a:solidFill>
                <a:schemeClr val="tx1">
                  <a:lumMod val="85000"/>
                  <a:lumOff val="15000"/>
                </a:schemeClr>
              </a:solidFill>
              <a:latin typeface="微软雅黑" panose="020B0503020204020204" charset="-122"/>
              <a:ea typeface="微软雅黑" panose="020B0503020204020204" charset="-122"/>
              <a:cs typeface="+mn-ea"/>
              <a:sym typeface="+mn-ea"/>
            </a:endParaRPr>
          </a:p>
        </p:txBody>
      </p:sp>
      <p:sp>
        <p:nvSpPr>
          <p:cNvPr id="27" name="对象8"/>
          <p:cNvSpPr/>
          <p:nvPr>
            <p:custDataLst>
              <p:tags r:id="rId5"/>
            </p:custDataLst>
          </p:nvPr>
        </p:nvSpPr>
        <p:spPr>
          <a:xfrm>
            <a:off x="6292853" y="2408238"/>
            <a:ext cx="642836" cy="642836"/>
          </a:xfrm>
          <a:custGeom>
            <a:avLst/>
            <a:gdLst/>
            <a:ahLst/>
            <a:cxnLst/>
            <a:rect l="l" t="t" r="r" b="b"/>
            <a:pathLst>
              <a:path w="731520" h="731520">
                <a:moveTo>
                  <a:pt x="27432" y="292608"/>
                </a:moveTo>
                <a:cubicBezTo>
                  <a:pt x="-9144" y="329184"/>
                  <a:pt x="-9144" y="393192"/>
                  <a:pt x="27432" y="438912"/>
                </a:cubicBezTo>
                <a:lnTo>
                  <a:pt x="292608" y="694944"/>
                </a:lnTo>
                <a:cubicBezTo>
                  <a:pt x="329184" y="740664"/>
                  <a:pt x="393192" y="740664"/>
                  <a:pt x="438912" y="694944"/>
                </a:cubicBezTo>
                <a:lnTo>
                  <a:pt x="694944" y="438912"/>
                </a:lnTo>
                <a:cubicBezTo>
                  <a:pt x="740664" y="393192"/>
                  <a:pt x="740664" y="329184"/>
                  <a:pt x="694944" y="292608"/>
                </a:cubicBezTo>
                <a:lnTo>
                  <a:pt x="438912" y="27432"/>
                </a:lnTo>
                <a:cubicBezTo>
                  <a:pt x="393192" y="-9144"/>
                  <a:pt x="329184" y="-9144"/>
                  <a:pt x="292608" y="27432"/>
                </a:cubicBezTo>
                <a:lnTo>
                  <a:pt x="27432" y="292608"/>
                </a:lnTo>
              </a:path>
            </a:pathLst>
          </a:custGeom>
          <a:solidFill>
            <a:schemeClr val="accent1"/>
          </a:solidFill>
          <a:ln w="25400">
            <a:noFill/>
          </a:ln>
          <a:effectLst/>
        </p:spPr>
        <p:style>
          <a:lnRef idx="2">
            <a:schemeClr val="accent1">
              <a:lumMod val="75000"/>
            </a:schemeClr>
          </a:lnRef>
          <a:fillRef idx="1">
            <a:schemeClr val="accent1"/>
          </a:fillRef>
          <a:effectRef idx="0">
            <a:srgbClr val="FFFFFF"/>
          </a:effectRef>
          <a:fontRef idx="minor">
            <a:schemeClr val="lt1"/>
          </a:fontRef>
        </p:style>
        <p:txBody>
          <a:bodyPr wrap="none" lIns="0" tIns="0" rIns="0" bIns="0" anchor="ctr">
            <a:noAutofit/>
          </a:bodyPr>
          <a:p>
            <a:pPr algn="ctr">
              <a:spcBef>
                <a:spcPct val="0"/>
              </a:spcBef>
              <a:spcAft>
                <a:spcPct val="0"/>
              </a:spcAft>
            </a:pPr>
            <a:r>
              <a:rPr lang="en-US" altLang="zh-CN" sz="2400" b="1">
                <a:solidFill>
                  <a:schemeClr val="lt1"/>
                </a:solidFill>
                <a:latin typeface="微软雅黑" panose="020B0503020204020204" charset="-122"/>
                <a:ea typeface="微软雅黑" panose="020B0503020204020204" charset="-122"/>
                <a:cs typeface="+mn-ea"/>
                <a:sym typeface="+mn-ea"/>
              </a:rPr>
              <a:t>03</a:t>
            </a:r>
            <a:endParaRPr lang="en-US" altLang="zh-CN" sz="2400" b="1">
              <a:solidFill>
                <a:schemeClr val="lt1"/>
              </a:solidFill>
              <a:latin typeface="微软雅黑" panose="020B0503020204020204" charset="-122"/>
              <a:ea typeface="微软雅黑" panose="020B0503020204020204" charset="-122"/>
              <a:cs typeface="+mn-ea"/>
              <a:sym typeface="+mn-ea"/>
            </a:endParaRPr>
          </a:p>
        </p:txBody>
      </p:sp>
      <p:sp>
        <p:nvSpPr>
          <p:cNvPr id="40" name="对象9"/>
          <p:cNvSpPr/>
          <p:nvPr>
            <p:custDataLst>
              <p:tags r:id="rId6"/>
            </p:custDataLst>
          </p:nvPr>
        </p:nvSpPr>
        <p:spPr>
          <a:xfrm>
            <a:off x="6327450" y="5690495"/>
            <a:ext cx="642836" cy="642836"/>
          </a:xfrm>
          <a:custGeom>
            <a:avLst/>
            <a:gdLst/>
            <a:ahLst/>
            <a:cxnLst/>
            <a:rect l="l" t="t" r="r" b="b"/>
            <a:pathLst>
              <a:path w="731520" h="731520">
                <a:moveTo>
                  <a:pt x="27432" y="292608"/>
                </a:moveTo>
                <a:cubicBezTo>
                  <a:pt x="-9144" y="329184"/>
                  <a:pt x="-9144" y="393192"/>
                  <a:pt x="27432" y="438912"/>
                </a:cubicBezTo>
                <a:lnTo>
                  <a:pt x="292608" y="694944"/>
                </a:lnTo>
                <a:cubicBezTo>
                  <a:pt x="329184" y="740664"/>
                  <a:pt x="393192" y="740664"/>
                  <a:pt x="438912" y="694944"/>
                </a:cubicBezTo>
                <a:lnTo>
                  <a:pt x="694944" y="438912"/>
                </a:lnTo>
                <a:cubicBezTo>
                  <a:pt x="740664" y="393192"/>
                  <a:pt x="740664" y="329184"/>
                  <a:pt x="694944" y="292608"/>
                </a:cubicBezTo>
                <a:lnTo>
                  <a:pt x="438912" y="27432"/>
                </a:lnTo>
                <a:cubicBezTo>
                  <a:pt x="393192" y="-9144"/>
                  <a:pt x="329184" y="-9144"/>
                  <a:pt x="292608" y="27432"/>
                </a:cubicBezTo>
                <a:lnTo>
                  <a:pt x="27432" y="292608"/>
                </a:lnTo>
              </a:path>
            </a:pathLst>
          </a:custGeom>
          <a:solidFill>
            <a:schemeClr val="accent2"/>
          </a:solidFill>
          <a:ln w="25400">
            <a:noFill/>
          </a:ln>
          <a:effectLst/>
        </p:spPr>
        <p:style>
          <a:lnRef idx="2">
            <a:schemeClr val="accent1">
              <a:lumMod val="75000"/>
            </a:schemeClr>
          </a:lnRef>
          <a:fillRef idx="1">
            <a:schemeClr val="accent1"/>
          </a:fillRef>
          <a:effectRef idx="0">
            <a:srgbClr val="FFFFFF"/>
          </a:effectRef>
          <a:fontRef idx="minor">
            <a:schemeClr val="lt1"/>
          </a:fontRef>
        </p:style>
        <p:txBody>
          <a:bodyPr wrap="none" lIns="0" tIns="0" rIns="0" bIns="0" anchor="ctr">
            <a:noAutofit/>
          </a:bodyPr>
          <a:p>
            <a:pPr algn="ctr">
              <a:spcBef>
                <a:spcPct val="0"/>
              </a:spcBef>
              <a:spcAft>
                <a:spcPct val="0"/>
              </a:spcAft>
            </a:pPr>
            <a:r>
              <a:rPr lang="en-US" altLang="zh-CN" sz="2400" b="1">
                <a:solidFill>
                  <a:schemeClr val="lt1"/>
                </a:solidFill>
                <a:latin typeface="微软雅黑" panose="020B0503020204020204" charset="-122"/>
                <a:ea typeface="微软雅黑" panose="020B0503020204020204" charset="-122"/>
                <a:cs typeface="+mn-ea"/>
                <a:sym typeface="+mn-ea"/>
              </a:rPr>
              <a:t>04</a:t>
            </a:r>
            <a:endParaRPr lang="en-US" altLang="zh-CN" sz="2400" b="1">
              <a:solidFill>
                <a:schemeClr val="lt1"/>
              </a:solidFill>
              <a:latin typeface="微软雅黑" panose="020B0503020204020204" charset="-122"/>
              <a:ea typeface="微软雅黑" panose="020B0503020204020204" charset="-122"/>
              <a:cs typeface="+mn-ea"/>
              <a:sym typeface="+mn-ea"/>
            </a:endParaRPr>
          </a:p>
        </p:txBody>
      </p:sp>
      <p:sp>
        <p:nvSpPr>
          <p:cNvPr id="41" name="对象10"/>
          <p:cNvSpPr/>
          <p:nvPr>
            <p:custDataLst>
              <p:tags r:id="rId7"/>
            </p:custDataLst>
          </p:nvPr>
        </p:nvSpPr>
        <p:spPr>
          <a:xfrm flipH="1">
            <a:off x="1021822" y="4702246"/>
            <a:ext cx="4157932" cy="1361228"/>
          </a:xfrm>
          <a:custGeom>
            <a:avLst/>
            <a:gdLst>
              <a:gd name="connsiteX0" fmla="*/ 2345 w 7584"/>
              <a:gd name="connsiteY0" fmla="*/ 20 h 2439"/>
              <a:gd name="connsiteX1" fmla="*/ 2273 w 7584"/>
              <a:gd name="connsiteY1" fmla="*/ 49 h 2439"/>
              <a:gd name="connsiteX2" fmla="*/ 2259 w 7584"/>
              <a:gd name="connsiteY2" fmla="*/ 63 h 2439"/>
              <a:gd name="connsiteX3" fmla="*/ 27 w 7584"/>
              <a:gd name="connsiteY3" fmla="*/ 2310 h 2439"/>
              <a:gd name="connsiteX4" fmla="*/ 84 w 7584"/>
              <a:gd name="connsiteY4" fmla="*/ 2439 h 2439"/>
              <a:gd name="connsiteX5" fmla="*/ 7474 w 7584"/>
              <a:gd name="connsiteY5" fmla="*/ 2422 h 2439"/>
              <a:gd name="connsiteX6" fmla="*/ 7565 w 7584"/>
              <a:gd name="connsiteY6" fmla="*/ 2404 h 2439"/>
              <a:gd name="connsiteX7" fmla="*/ 7584 w 7584"/>
              <a:gd name="connsiteY7" fmla="*/ 40 h 2439"/>
              <a:gd name="connsiteX8" fmla="*/ 7474 w 7584"/>
              <a:gd name="connsiteY8" fmla="*/ 3 h 2439"/>
              <a:gd name="connsiteX9" fmla="*/ 2345 w 7584"/>
              <a:gd name="connsiteY9" fmla="*/ 20 h 2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84" h="2439">
                <a:moveTo>
                  <a:pt x="2345" y="20"/>
                </a:moveTo>
                <a:cubicBezTo>
                  <a:pt x="2316" y="20"/>
                  <a:pt x="2288" y="34"/>
                  <a:pt x="2273" y="49"/>
                </a:cubicBezTo>
                <a:cubicBezTo>
                  <a:pt x="2273" y="49"/>
                  <a:pt x="2273" y="63"/>
                  <a:pt x="2259" y="63"/>
                </a:cubicBezTo>
                <a:lnTo>
                  <a:pt x="27" y="2310"/>
                </a:lnTo>
                <a:cubicBezTo>
                  <a:pt x="-31" y="2353"/>
                  <a:pt x="12" y="2439"/>
                  <a:pt x="84" y="2439"/>
                </a:cubicBezTo>
                <a:lnTo>
                  <a:pt x="7474" y="2422"/>
                </a:lnTo>
                <a:cubicBezTo>
                  <a:pt x="7518" y="2422"/>
                  <a:pt x="7565" y="2447"/>
                  <a:pt x="7565" y="2404"/>
                </a:cubicBezTo>
                <a:lnTo>
                  <a:pt x="7584" y="40"/>
                </a:lnTo>
                <a:cubicBezTo>
                  <a:pt x="7584" y="-17"/>
                  <a:pt x="7518" y="3"/>
                  <a:pt x="7474" y="3"/>
                </a:cubicBezTo>
                <a:lnTo>
                  <a:pt x="2345" y="20"/>
                </a:lnTo>
              </a:path>
            </a:pathLst>
          </a:custGeom>
          <a:noFill/>
          <a:ln w="12700">
            <a:gradFill>
              <a:gsLst>
                <a:gs pos="100000">
                  <a:schemeClr val="accent2">
                    <a:lumMod val="20000"/>
                    <a:lumOff val="80000"/>
                    <a:alpha val="0"/>
                  </a:schemeClr>
                </a:gs>
                <a:gs pos="2000">
                  <a:schemeClr val="accent2">
                    <a:alpha val="100000"/>
                  </a:schemeClr>
                </a:gs>
              </a:gsLst>
              <a:lin ang="0" scaled="0"/>
            </a:gradFill>
          </a:ln>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lIns="0" tIns="0" rIns="1296000" bIns="0" numCol="1" spcCol="0" rtlCol="0" fromWordArt="0" anchor="ctr" anchorCtr="0" forceAA="0" compatLnSpc="1">
            <a:noAutofit/>
          </a:bodyPr>
          <a:p>
            <a:pPr lvl="0" algn="r">
              <a:lnSpc>
                <a:spcPct val="150000"/>
              </a:lnSpc>
              <a:spcBef>
                <a:spcPct val="0"/>
              </a:spcBef>
              <a:spcAft>
                <a:spcPct val="0"/>
              </a:spcAft>
              <a:buClrTx/>
              <a:buSzTx/>
              <a:buFontTx/>
            </a:pPr>
            <a:r>
              <a:rPr lang="zh-CN" altLang="en-US" sz="1600">
                <a:solidFill>
                  <a:schemeClr val="tx1">
                    <a:lumMod val="85000"/>
                    <a:lumOff val="15000"/>
                  </a:schemeClr>
                </a:solidFill>
                <a:latin typeface="微软雅黑" panose="020B0503020204020204" charset="-122"/>
                <a:ea typeface="微软雅黑" panose="020B0503020204020204" charset="-122"/>
                <a:cs typeface="+mn-ea"/>
                <a:sym typeface="+mn-ea"/>
              </a:rPr>
              <a:t>可以动态展示数据的变化趋势和逻辑关联，有助于用户领悟作品蕴含的深刻信息。</a:t>
            </a:r>
            <a:endParaRPr lang="zh-CN" altLang="en-US" sz="1600">
              <a:solidFill>
                <a:schemeClr val="tx1">
                  <a:lumMod val="85000"/>
                  <a:lumOff val="15000"/>
                </a:schemeClr>
              </a:solidFill>
              <a:latin typeface="微软雅黑" panose="020B0503020204020204" charset="-122"/>
              <a:ea typeface="微软雅黑" panose="020B0503020204020204" charset="-122"/>
              <a:cs typeface="+mn-ea"/>
              <a:sym typeface="+mn-ea"/>
            </a:endParaRPr>
          </a:p>
        </p:txBody>
      </p:sp>
      <p:sp>
        <p:nvSpPr>
          <p:cNvPr id="28" name="对象11"/>
          <p:cNvSpPr/>
          <p:nvPr>
            <p:custDataLst>
              <p:tags r:id="rId8"/>
            </p:custDataLst>
          </p:nvPr>
        </p:nvSpPr>
        <p:spPr>
          <a:xfrm flipH="1">
            <a:off x="1006756" y="2715147"/>
            <a:ext cx="4172725" cy="1355982"/>
          </a:xfrm>
          <a:custGeom>
            <a:avLst/>
            <a:gdLst>
              <a:gd name="connsiteX0" fmla="*/ 2345 w 7603"/>
              <a:gd name="connsiteY0" fmla="*/ 2419 h 2430"/>
              <a:gd name="connsiteX1" fmla="*/ 2273 w 7603"/>
              <a:gd name="connsiteY1" fmla="*/ 2390 h 2430"/>
              <a:gd name="connsiteX2" fmla="*/ 2259 w 7603"/>
              <a:gd name="connsiteY2" fmla="*/ 2376 h 2430"/>
              <a:gd name="connsiteX3" fmla="*/ 27 w 7603"/>
              <a:gd name="connsiteY3" fmla="*/ 130 h 2430"/>
              <a:gd name="connsiteX4" fmla="*/ 84 w 7603"/>
              <a:gd name="connsiteY4" fmla="*/ 0 h 2430"/>
              <a:gd name="connsiteX5" fmla="*/ 7457 w 7603"/>
              <a:gd name="connsiteY5" fmla="*/ 11 h 2430"/>
              <a:gd name="connsiteX6" fmla="*/ 7567 w 7603"/>
              <a:gd name="connsiteY6" fmla="*/ 85 h 2430"/>
              <a:gd name="connsiteX7" fmla="*/ 7603 w 7603"/>
              <a:gd name="connsiteY7" fmla="*/ 2338 h 2430"/>
              <a:gd name="connsiteX8" fmla="*/ 7512 w 7603"/>
              <a:gd name="connsiteY8" fmla="*/ 2430 h 2430"/>
              <a:gd name="connsiteX9" fmla="*/ 2345 w 7603"/>
              <a:gd name="connsiteY9" fmla="*/ 2419 h 2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03" h="2430">
                <a:moveTo>
                  <a:pt x="2345" y="2419"/>
                </a:moveTo>
                <a:cubicBezTo>
                  <a:pt x="2316" y="2419"/>
                  <a:pt x="2288" y="2405"/>
                  <a:pt x="2273" y="2390"/>
                </a:cubicBezTo>
                <a:cubicBezTo>
                  <a:pt x="2273" y="2390"/>
                  <a:pt x="2273" y="2376"/>
                  <a:pt x="2259" y="2376"/>
                </a:cubicBezTo>
                <a:lnTo>
                  <a:pt x="27" y="130"/>
                </a:lnTo>
                <a:cubicBezTo>
                  <a:pt x="-31" y="86"/>
                  <a:pt x="12" y="0"/>
                  <a:pt x="84" y="0"/>
                </a:cubicBezTo>
                <a:lnTo>
                  <a:pt x="7457" y="11"/>
                </a:lnTo>
                <a:cubicBezTo>
                  <a:pt x="7501" y="11"/>
                  <a:pt x="7567" y="28"/>
                  <a:pt x="7567" y="85"/>
                </a:cubicBezTo>
                <a:lnTo>
                  <a:pt x="7603" y="2338"/>
                </a:lnTo>
                <a:cubicBezTo>
                  <a:pt x="7603" y="2381"/>
                  <a:pt x="7556" y="2430"/>
                  <a:pt x="7512" y="2430"/>
                </a:cubicBezTo>
                <a:lnTo>
                  <a:pt x="2345" y="2419"/>
                </a:lnTo>
              </a:path>
            </a:pathLst>
          </a:custGeom>
          <a:noFill/>
          <a:ln w="12700">
            <a:gradFill>
              <a:gsLst>
                <a:gs pos="100000">
                  <a:schemeClr val="accent1">
                    <a:lumMod val="20000"/>
                    <a:lumOff val="80000"/>
                    <a:alpha val="0"/>
                  </a:schemeClr>
                </a:gs>
                <a:gs pos="2000">
                  <a:schemeClr val="accent1">
                    <a:alpha val="100000"/>
                  </a:schemeClr>
                </a:gs>
              </a:gsLst>
              <a:lin ang="0" scaled="0"/>
            </a:gradFill>
          </a:ln>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lIns="0" tIns="0" rIns="1296000" bIns="0" numCol="1" spcCol="0" rtlCol="0" fromWordArt="0" anchor="ctr" anchorCtr="0" forceAA="0" compatLnSpc="1">
            <a:noAutofit/>
          </a:bodyPr>
          <a:p>
            <a:pPr algn="r">
              <a:lnSpc>
                <a:spcPct val="150000"/>
              </a:lnSpc>
              <a:spcBef>
                <a:spcPct val="0"/>
              </a:spcBef>
              <a:spcAft>
                <a:spcPct val="0"/>
              </a:spcAft>
            </a:pPr>
            <a:r>
              <a:rPr lang="zh-CN" altLang="en-US" sz="1600" dirty="0">
                <a:solidFill>
                  <a:schemeClr val="tx1">
                    <a:lumMod val="85000"/>
                    <a:lumOff val="15000"/>
                  </a:schemeClr>
                </a:solidFill>
                <a:latin typeface="微软雅黑" panose="020B0503020204020204" charset="-122"/>
                <a:ea typeface="微软雅黑" panose="020B0503020204020204" charset="-122"/>
                <a:cs typeface="+mn-ea"/>
                <a:sym typeface="+mn-ea"/>
              </a:rPr>
              <a:t>视觉效果较好，更容易吸引用户的关注。</a:t>
            </a:r>
            <a:endParaRPr lang="zh-CN" altLang="en-US" sz="1600" dirty="0">
              <a:solidFill>
                <a:schemeClr val="tx1">
                  <a:lumMod val="85000"/>
                  <a:lumOff val="15000"/>
                </a:schemeClr>
              </a:solidFill>
              <a:latin typeface="微软雅黑" panose="020B0503020204020204" charset="-122"/>
              <a:ea typeface="微软雅黑" panose="020B0503020204020204" charset="-122"/>
              <a:cs typeface="+mn-ea"/>
              <a:sym typeface="+mn-ea"/>
            </a:endParaRPr>
          </a:p>
        </p:txBody>
      </p:sp>
      <p:sp>
        <p:nvSpPr>
          <p:cNvPr id="29" name="对象12"/>
          <p:cNvSpPr/>
          <p:nvPr>
            <p:custDataLst>
              <p:tags r:id="rId9"/>
            </p:custDataLst>
          </p:nvPr>
        </p:nvSpPr>
        <p:spPr>
          <a:xfrm>
            <a:off x="4560768" y="2460692"/>
            <a:ext cx="642836" cy="642836"/>
          </a:xfrm>
          <a:custGeom>
            <a:avLst/>
            <a:gdLst/>
            <a:ahLst/>
            <a:cxnLst/>
            <a:rect l="l" t="t" r="r" b="b"/>
            <a:pathLst>
              <a:path w="731520" h="731520">
                <a:moveTo>
                  <a:pt x="27432" y="292608"/>
                </a:moveTo>
                <a:cubicBezTo>
                  <a:pt x="-9144" y="329184"/>
                  <a:pt x="-9144" y="393192"/>
                  <a:pt x="27432" y="438912"/>
                </a:cubicBezTo>
                <a:lnTo>
                  <a:pt x="292608" y="694944"/>
                </a:lnTo>
                <a:cubicBezTo>
                  <a:pt x="329184" y="740664"/>
                  <a:pt x="393192" y="740664"/>
                  <a:pt x="438912" y="694944"/>
                </a:cubicBezTo>
                <a:lnTo>
                  <a:pt x="694944" y="438912"/>
                </a:lnTo>
                <a:cubicBezTo>
                  <a:pt x="740664" y="393192"/>
                  <a:pt x="740664" y="329184"/>
                  <a:pt x="694944" y="292608"/>
                </a:cubicBezTo>
                <a:lnTo>
                  <a:pt x="438912" y="27432"/>
                </a:lnTo>
                <a:cubicBezTo>
                  <a:pt x="393192" y="-9144"/>
                  <a:pt x="329184" y="-9144"/>
                  <a:pt x="292608" y="27432"/>
                </a:cubicBezTo>
                <a:lnTo>
                  <a:pt x="27432" y="292608"/>
                </a:lnTo>
              </a:path>
            </a:pathLst>
          </a:custGeom>
          <a:solidFill>
            <a:schemeClr val="accent1"/>
          </a:solidFill>
          <a:ln w="25400">
            <a:noFill/>
          </a:ln>
          <a:effectLst/>
        </p:spPr>
        <p:style>
          <a:lnRef idx="2">
            <a:schemeClr val="accent1">
              <a:lumMod val="75000"/>
            </a:schemeClr>
          </a:lnRef>
          <a:fillRef idx="1">
            <a:schemeClr val="accent1"/>
          </a:fillRef>
          <a:effectRef idx="0">
            <a:srgbClr val="FFFFFF"/>
          </a:effectRef>
          <a:fontRef idx="minor">
            <a:schemeClr val="lt1"/>
          </a:fontRef>
        </p:style>
        <p:txBody>
          <a:bodyPr wrap="none" lIns="0" tIns="0" rIns="0" bIns="0" anchor="ctr">
            <a:noAutofit/>
          </a:bodyPr>
          <a:p>
            <a:pPr algn="ctr">
              <a:spcBef>
                <a:spcPct val="0"/>
              </a:spcBef>
              <a:spcAft>
                <a:spcPct val="0"/>
              </a:spcAft>
            </a:pPr>
            <a:r>
              <a:rPr lang="en-US" altLang="zh-CN" sz="2400" b="1">
                <a:solidFill>
                  <a:schemeClr val="lt1"/>
                </a:solidFill>
                <a:latin typeface="微软雅黑" panose="020B0503020204020204" charset="-122"/>
                <a:ea typeface="微软雅黑" panose="020B0503020204020204" charset="-122"/>
                <a:cs typeface="+mn-ea"/>
                <a:sym typeface="+mn-ea"/>
              </a:rPr>
              <a:t>01</a:t>
            </a:r>
            <a:endParaRPr lang="en-US" altLang="zh-CN" sz="2400" b="1">
              <a:solidFill>
                <a:schemeClr val="lt1"/>
              </a:solidFill>
              <a:latin typeface="微软雅黑" panose="020B0503020204020204" charset="-122"/>
              <a:ea typeface="微软雅黑" panose="020B0503020204020204" charset="-122"/>
              <a:cs typeface="+mn-ea"/>
              <a:sym typeface="+mn-ea"/>
            </a:endParaRPr>
          </a:p>
        </p:txBody>
      </p:sp>
      <p:sp>
        <p:nvSpPr>
          <p:cNvPr id="30" name="对象13"/>
          <p:cNvSpPr/>
          <p:nvPr>
            <p:custDataLst>
              <p:tags r:id="rId10"/>
            </p:custDataLst>
          </p:nvPr>
        </p:nvSpPr>
        <p:spPr>
          <a:xfrm>
            <a:off x="4560768" y="5690495"/>
            <a:ext cx="642836" cy="642836"/>
          </a:xfrm>
          <a:custGeom>
            <a:avLst/>
            <a:gdLst/>
            <a:ahLst/>
            <a:cxnLst/>
            <a:rect l="l" t="t" r="r" b="b"/>
            <a:pathLst>
              <a:path w="731520" h="731520">
                <a:moveTo>
                  <a:pt x="27432" y="292608"/>
                </a:moveTo>
                <a:cubicBezTo>
                  <a:pt x="-9144" y="329184"/>
                  <a:pt x="-9144" y="393192"/>
                  <a:pt x="27432" y="438912"/>
                </a:cubicBezTo>
                <a:lnTo>
                  <a:pt x="292608" y="694944"/>
                </a:lnTo>
                <a:cubicBezTo>
                  <a:pt x="329184" y="740664"/>
                  <a:pt x="393192" y="740664"/>
                  <a:pt x="438912" y="694944"/>
                </a:cubicBezTo>
                <a:lnTo>
                  <a:pt x="694944" y="438912"/>
                </a:lnTo>
                <a:cubicBezTo>
                  <a:pt x="740664" y="393192"/>
                  <a:pt x="740664" y="329184"/>
                  <a:pt x="694944" y="292608"/>
                </a:cubicBezTo>
                <a:lnTo>
                  <a:pt x="438912" y="27432"/>
                </a:lnTo>
                <a:cubicBezTo>
                  <a:pt x="393192" y="-9144"/>
                  <a:pt x="329184" y="-9144"/>
                  <a:pt x="292608" y="27432"/>
                </a:cubicBezTo>
                <a:lnTo>
                  <a:pt x="27432" y="292608"/>
                </a:lnTo>
              </a:path>
            </a:pathLst>
          </a:custGeom>
          <a:solidFill>
            <a:schemeClr val="accent2"/>
          </a:solidFill>
          <a:ln w="25400">
            <a:noFill/>
          </a:ln>
          <a:effectLst/>
        </p:spPr>
        <p:style>
          <a:lnRef idx="2">
            <a:schemeClr val="accent1">
              <a:lumMod val="75000"/>
            </a:schemeClr>
          </a:lnRef>
          <a:fillRef idx="1">
            <a:schemeClr val="accent1"/>
          </a:fillRef>
          <a:effectRef idx="0">
            <a:srgbClr val="FFFFFF"/>
          </a:effectRef>
          <a:fontRef idx="minor">
            <a:schemeClr val="lt1"/>
          </a:fontRef>
        </p:style>
        <p:txBody>
          <a:bodyPr wrap="none" lIns="0" tIns="0" rIns="0" bIns="0" anchor="ctr">
            <a:noAutofit/>
          </a:bodyPr>
          <a:p>
            <a:pPr algn="ctr">
              <a:spcBef>
                <a:spcPct val="0"/>
              </a:spcBef>
              <a:spcAft>
                <a:spcPct val="0"/>
              </a:spcAft>
            </a:pPr>
            <a:r>
              <a:rPr lang="en-US" altLang="zh-CN" sz="2400" b="1">
                <a:solidFill>
                  <a:schemeClr val="lt1"/>
                </a:solidFill>
                <a:latin typeface="微软雅黑" panose="020B0503020204020204" charset="-122"/>
                <a:ea typeface="微软雅黑" panose="020B0503020204020204" charset="-122"/>
                <a:cs typeface="+mn-ea"/>
                <a:sym typeface="+mn-ea"/>
              </a:rPr>
              <a:t>02</a:t>
            </a:r>
            <a:endParaRPr lang="en-US" altLang="zh-CN" sz="2400" b="1">
              <a:solidFill>
                <a:schemeClr val="lt1"/>
              </a:solidFill>
              <a:latin typeface="微软雅黑" panose="020B0503020204020204" charset="-122"/>
              <a:ea typeface="微软雅黑" panose="020B0503020204020204" charset="-122"/>
              <a:cs typeface="+mn-ea"/>
              <a:sym typeface="+mn-ea"/>
            </a:endParaRPr>
          </a:p>
        </p:txBody>
      </p:sp>
      <p:sp>
        <p:nvSpPr>
          <p:cNvPr id="31" name="对象6"/>
          <p:cNvSpPr/>
          <p:nvPr>
            <p:custDataLst>
              <p:tags r:id="rId11"/>
            </p:custDataLst>
          </p:nvPr>
        </p:nvSpPr>
        <p:spPr>
          <a:xfrm>
            <a:off x="4128303" y="2772623"/>
            <a:ext cx="3262877" cy="3233139"/>
          </a:xfrm>
          <a:custGeom>
            <a:avLst/>
            <a:gdLst/>
            <a:ahLst/>
            <a:cxnLst/>
            <a:rect l="l" t="t" r="r" b="b"/>
            <a:pathLst>
              <a:path w="4059936" h="4059936">
                <a:moveTo>
                  <a:pt x="137160" y="2359152"/>
                </a:moveTo>
                <a:cubicBezTo>
                  <a:pt x="-45720" y="2176272"/>
                  <a:pt x="-45720" y="1883664"/>
                  <a:pt x="137160" y="1700784"/>
                </a:cubicBezTo>
                <a:lnTo>
                  <a:pt x="1700784" y="137160"/>
                </a:lnTo>
                <a:cubicBezTo>
                  <a:pt x="1883664" y="-45720"/>
                  <a:pt x="2176272" y="-45720"/>
                  <a:pt x="2359152" y="137160"/>
                </a:cubicBezTo>
                <a:lnTo>
                  <a:pt x="3931920" y="1700784"/>
                </a:lnTo>
                <a:cubicBezTo>
                  <a:pt x="4105656" y="1883664"/>
                  <a:pt x="4105656" y="2176272"/>
                  <a:pt x="3931920" y="2359152"/>
                </a:cubicBezTo>
                <a:lnTo>
                  <a:pt x="2359152" y="3931920"/>
                </a:lnTo>
                <a:cubicBezTo>
                  <a:pt x="2176272" y="4105656"/>
                  <a:pt x="1883664" y="4105656"/>
                  <a:pt x="1700784" y="3931920"/>
                </a:cubicBezTo>
                <a:lnTo>
                  <a:pt x="137160" y="2359152"/>
                </a:lnTo>
              </a:path>
            </a:pathLst>
          </a:custGeom>
          <a:solidFill>
            <a:schemeClr val="accent1">
              <a:lumMod val="30000"/>
              <a:lumOff val="70000"/>
              <a:alpha val="15000"/>
            </a:schemeClr>
          </a:solidFill>
        </p:spPr>
        <p:txBody>
          <a:bodyPr>
            <a:noAutofit/>
          </a:bodyPr>
          <a:p>
            <a:endParaRPr lang="zh-CN" altLang="en-US" dirty="0">
              <a:solidFill>
                <a:schemeClr val="tx1"/>
              </a:solidFill>
              <a:latin typeface="微软雅黑" panose="020B0503020204020204" charset="-122"/>
              <a:ea typeface="微软雅黑" panose="020B0503020204020204" charset="-122"/>
            </a:endParaRPr>
          </a:p>
        </p:txBody>
      </p:sp>
      <p:sp>
        <p:nvSpPr>
          <p:cNvPr id="32" name="对象12"/>
          <p:cNvSpPr>
            <a:spLocks noChangeAspect="1"/>
          </p:cNvSpPr>
          <p:nvPr>
            <p:custDataLst>
              <p:tags r:id="rId12"/>
            </p:custDataLst>
          </p:nvPr>
        </p:nvSpPr>
        <p:spPr>
          <a:xfrm>
            <a:off x="4486550" y="3138682"/>
            <a:ext cx="2546080" cy="2501528"/>
          </a:xfrm>
          <a:custGeom>
            <a:avLst/>
            <a:gdLst/>
            <a:ahLst/>
            <a:cxnLst/>
            <a:rect l="l" t="t" r="r" b="b"/>
            <a:pathLst>
              <a:path w="2340864" h="2340864">
                <a:moveTo>
                  <a:pt x="987552" y="73152"/>
                </a:moveTo>
                <a:lnTo>
                  <a:pt x="73152" y="987552"/>
                </a:lnTo>
                <a:cubicBezTo>
                  <a:pt x="-27432" y="1088136"/>
                  <a:pt x="-27432" y="1252728"/>
                  <a:pt x="73152" y="1353312"/>
                </a:cubicBezTo>
                <a:lnTo>
                  <a:pt x="987552" y="2267712"/>
                </a:lnTo>
                <a:cubicBezTo>
                  <a:pt x="1088136" y="2368296"/>
                  <a:pt x="1252728" y="2368296"/>
                  <a:pt x="1353312" y="2267712"/>
                </a:cubicBezTo>
                <a:lnTo>
                  <a:pt x="2267712" y="1353312"/>
                </a:lnTo>
                <a:cubicBezTo>
                  <a:pt x="2368296" y="1252728"/>
                  <a:pt x="2368296" y="1088136"/>
                  <a:pt x="2267712" y="987552"/>
                </a:cubicBezTo>
                <a:lnTo>
                  <a:pt x="1353312" y="73152"/>
                </a:lnTo>
                <a:cubicBezTo>
                  <a:pt x="1252728" y="-27432"/>
                  <a:pt x="1088136" y="-27432"/>
                  <a:pt x="987552" y="73152"/>
                </a:cubicBezTo>
              </a:path>
            </a:pathLst>
          </a:custGeom>
          <a:noFill/>
          <a:ln w="53975">
            <a:solidFill>
              <a:schemeClr val="accent1"/>
            </a:solidFill>
          </a:ln>
        </p:spPr>
        <p:txBody>
          <a:bodyPr wrap="square" lIns="360000" tIns="0" rIns="360000" bIns="0" anchor="ctr" anchorCtr="0">
            <a:noAutofit/>
          </a:bodyPr>
          <a:p>
            <a:pPr algn="ctr">
              <a:spcBef>
                <a:spcPct val="0"/>
              </a:spcBef>
              <a:spcAft>
                <a:spcPct val="0"/>
              </a:spcAft>
            </a:pPr>
            <a:r>
              <a:rPr lang="zh-CN" altLang="en-US" sz="2700" b="1">
                <a:solidFill>
                  <a:schemeClr val="accent1"/>
                </a:solidFill>
                <a:latin typeface="微软雅黑" panose="020B0503020204020204" charset="-122"/>
                <a:ea typeface="微软雅黑" panose="020B0503020204020204" charset="-122"/>
                <a:cs typeface="+mn-ea"/>
                <a:sym typeface="+mn-ea"/>
              </a:rPr>
              <a:t>优势</a:t>
            </a:r>
            <a:endParaRPr lang="zh-CN" altLang="en-US" sz="2700" b="1">
              <a:solidFill>
                <a:schemeClr val="accent1"/>
              </a:solidFill>
              <a:latin typeface="微软雅黑" panose="020B0503020204020204" charset="-122"/>
              <a:ea typeface="微软雅黑" panose="020B0503020204020204" charset="-122"/>
              <a:cs typeface="+mn-ea"/>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399" advTm="5000"/>
    </mc:Choice>
    <mc:Fallback>
      <p:transition spd="slow" advTm="5000"/>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11811000" y="6108526"/>
            <a:ext cx="381000" cy="190674"/>
          </a:xfrm>
          <a:prstGeom prst="rect">
            <a:avLst/>
          </a:prstGeom>
          <a:solidFill>
            <a:srgbClr val="027F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微软雅黑" panose="020B0503020204020204" charset="-122"/>
              <a:ea typeface="微软雅黑" panose="020B0503020204020204" charset="-122"/>
            </a:endParaRPr>
          </a:p>
        </p:txBody>
      </p:sp>
      <p:grpSp>
        <p:nvGrpSpPr>
          <p:cNvPr id="2" name="组合 1"/>
          <p:cNvGrpSpPr/>
          <p:nvPr/>
        </p:nvGrpSpPr>
        <p:grpSpPr>
          <a:xfrm>
            <a:off x="298450" y="240665"/>
            <a:ext cx="7024370" cy="743555"/>
            <a:chOff x="273050" y="421670"/>
            <a:chExt cx="2438400" cy="743555"/>
          </a:xfrm>
        </p:grpSpPr>
        <p:sp>
          <p:nvSpPr>
            <p:cNvPr id="4" name="文本框 3"/>
            <p:cNvSpPr txBox="1"/>
            <p:nvPr/>
          </p:nvSpPr>
          <p:spPr>
            <a:xfrm>
              <a:off x="273050" y="421670"/>
              <a:ext cx="2438400" cy="706755"/>
            </a:xfrm>
            <a:prstGeom prst="rect">
              <a:avLst/>
            </a:prstGeom>
            <a:noFill/>
          </p:spPr>
          <p:txBody>
            <a:bodyPr wrap="square" rtlCol="0">
              <a:spAutoFit/>
            </a:bodyPr>
            <a:lstStyle/>
            <a:p>
              <a:r>
                <a:rPr lang="en-US" altLang="zh-CN" sz="4000" dirty="0">
                  <a:solidFill>
                    <a:srgbClr val="027FFD"/>
                  </a:solidFill>
                  <a:latin typeface="汉仪力量黑简" panose="00020600040101010101" charset="-122"/>
                  <a:ea typeface="汉仪力量黑简" panose="00020600040101010101" charset="-122"/>
                  <a:cs typeface="汉仪力量黑简" panose="00020600040101010101" charset="-122"/>
                  <a:sym typeface="汉仪力量黑简" panose="00020600040101010101" charset="-122"/>
                </a:rPr>
                <a:t>08 </a:t>
              </a:r>
              <a:r>
                <a:rPr lang="zh-CN" altLang="en-US" sz="4000" dirty="0">
                  <a:solidFill>
                    <a:srgbClr val="027FFD"/>
                  </a:solidFill>
                  <a:latin typeface="汉仪力量黑简" panose="00020600040101010101" charset="-122"/>
                  <a:ea typeface="汉仪力量黑简" panose="00020600040101010101" charset="-122"/>
                  <a:cs typeface="汉仪力量黑简" panose="00020600040101010101" charset="-122"/>
                  <a:sym typeface="汉仪力量黑简" panose="00020600040101010101" charset="-122"/>
                </a:rPr>
                <a:t>数据新闻的未来</a:t>
              </a:r>
              <a:endParaRPr lang="zh-CN" altLang="en-US" sz="4000" dirty="0">
                <a:solidFill>
                  <a:srgbClr val="027FFD"/>
                </a:solidFill>
                <a:latin typeface="汉仪力量黑简" panose="00020600040101010101" charset="-122"/>
                <a:ea typeface="汉仪力量黑简" panose="00020600040101010101" charset="-122"/>
                <a:cs typeface="汉仪力量黑简" panose="00020600040101010101" charset="-122"/>
                <a:sym typeface="汉仪力量黑简" panose="00020600040101010101" charset="-122"/>
              </a:endParaRPr>
            </a:p>
          </p:txBody>
        </p:sp>
        <p:cxnSp>
          <p:nvCxnSpPr>
            <p:cNvPr id="5" name="直接连接符 4"/>
            <p:cNvCxnSpPr/>
            <p:nvPr/>
          </p:nvCxnSpPr>
          <p:spPr>
            <a:xfrm>
              <a:off x="279400" y="1165225"/>
              <a:ext cx="237490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sp>
        <p:nvSpPr>
          <p:cNvPr id="6" name="矩形 5"/>
          <p:cNvSpPr/>
          <p:nvPr>
            <p:custDataLst>
              <p:tags r:id="rId1"/>
            </p:custDataLst>
          </p:nvPr>
        </p:nvSpPr>
        <p:spPr>
          <a:xfrm>
            <a:off x="718185" y="1219835"/>
            <a:ext cx="4470400" cy="389890"/>
          </a:xfrm>
          <a:prstGeom prst="rect">
            <a:avLst/>
          </a:prstGeom>
          <a:noFill/>
        </p:spPr>
        <p:txBody>
          <a:bodyPr wrap="square" lIns="0" tIns="0" rIns="0" bIns="0" rtlCol="0" anchor="b" anchorCtr="0">
            <a:noAutofit/>
          </a:bodyPr>
          <a:p>
            <a:pPr marL="342900" indent="-342900" algn="ctr">
              <a:spcBef>
                <a:spcPct val="0"/>
              </a:spcBef>
              <a:spcAft>
                <a:spcPct val="0"/>
              </a:spcAft>
              <a:buFont typeface="Wingdings" panose="05000000000000000000" charset="0"/>
              <a:buChar char="l"/>
            </a:pPr>
            <a:r>
              <a:rPr lang="zh-CN" altLang="en-US" sz="2200" b="1">
                <a:solidFill>
                  <a:schemeClr val="accent1"/>
                </a:solidFill>
                <a:latin typeface="微软雅黑" panose="020B0503020204020204" charset="-122"/>
                <a:ea typeface="微软雅黑" panose="020B0503020204020204" charset="-122"/>
                <a:cs typeface="+mn-ea"/>
                <a:sym typeface="+mn-ea"/>
              </a:rPr>
              <a:t>虚拟现实与增强现实的技术接入</a:t>
            </a:r>
            <a:endParaRPr lang="zh-CN" altLang="en-US" sz="2200" b="1">
              <a:solidFill>
                <a:schemeClr val="accent1"/>
              </a:solidFill>
              <a:latin typeface="微软雅黑" panose="020B0503020204020204" charset="-122"/>
              <a:ea typeface="微软雅黑" panose="020B0503020204020204" charset="-122"/>
              <a:cs typeface="+mn-ea"/>
              <a:sym typeface="+mn-ea"/>
            </a:endParaRPr>
          </a:p>
        </p:txBody>
      </p:sp>
      <p:sp>
        <p:nvSpPr>
          <p:cNvPr id="3" name="矩形 2"/>
          <p:cNvSpPr/>
          <p:nvPr>
            <p:custDataLst>
              <p:tags r:id="rId2"/>
            </p:custDataLst>
          </p:nvPr>
        </p:nvSpPr>
        <p:spPr>
          <a:xfrm>
            <a:off x="1257935" y="1657350"/>
            <a:ext cx="10162540" cy="1490345"/>
          </a:xfrm>
          <a:prstGeom prst="rect">
            <a:avLst/>
          </a:prstGeom>
          <a:noFill/>
        </p:spPr>
        <p:txBody>
          <a:bodyPr wrap="square" lIns="0" tIns="0" rIns="0" bIns="0" rtlCol="0">
            <a:noAutofit/>
          </a:bodyPr>
          <a:p>
            <a:pPr algn="just">
              <a:lnSpc>
                <a:spcPct val="170000"/>
              </a:lnSpc>
              <a:spcBef>
                <a:spcPct val="0"/>
              </a:spcBef>
              <a:spcAft>
                <a:spcPct val="0"/>
              </a:spcAft>
            </a:pPr>
            <a:r>
              <a:rPr kumimoji="1" lang="zh-CN" altLang="en-US" dirty="0">
                <a:solidFill>
                  <a:schemeClr val="tx1">
                    <a:lumMod val="85000"/>
                    <a:lumOff val="15000"/>
                  </a:schemeClr>
                </a:solidFill>
                <a:latin typeface="微软雅黑" panose="020B0503020204020204" charset="-122"/>
                <a:ea typeface="微软雅黑" panose="020B0503020204020204" charset="-122"/>
                <a:cs typeface="+mn-ea"/>
                <a:sym typeface="+mn-ea"/>
              </a:rPr>
              <a:t>虚拟现实技术可以允许用户置身于数据新闻作品所呈现的叙事场景中，从不同的感官维度亲身体验数据背后的故事；而增强现实技术则能够通过在用户的现实世界中投射图像、视频、文字等数字信息，对用户的现实体验感进行数字化叠加和增强，实现数据和现实的无缝互联。</a:t>
            </a:r>
            <a:endParaRPr kumimoji="1" lang="zh-CN" altLang="en-US" dirty="0">
              <a:solidFill>
                <a:schemeClr val="tx1">
                  <a:lumMod val="85000"/>
                  <a:lumOff val="15000"/>
                </a:schemeClr>
              </a:solidFill>
              <a:latin typeface="微软雅黑" panose="020B0503020204020204" charset="-122"/>
              <a:ea typeface="微软雅黑" panose="020B0503020204020204" charset="-122"/>
              <a:cs typeface="+mn-ea"/>
              <a:sym typeface="+mn-ea"/>
            </a:endParaRPr>
          </a:p>
        </p:txBody>
      </p:sp>
      <p:sp>
        <p:nvSpPr>
          <p:cNvPr id="13" name="文本框 12"/>
          <p:cNvSpPr txBox="1"/>
          <p:nvPr/>
        </p:nvSpPr>
        <p:spPr>
          <a:xfrm>
            <a:off x="5932170" y="5389880"/>
            <a:ext cx="5426710" cy="1098550"/>
          </a:xfrm>
          <a:prstGeom prst="rect">
            <a:avLst/>
          </a:prstGeom>
        </p:spPr>
        <p:txBody>
          <a:bodyPr wrap="square" lIns="0" tIns="0" rIns="0" bIns="0" rtlCol="0" anchor="t">
            <a:spAutoFit/>
          </a:bodyPr>
          <a:p>
            <a:pPr marL="0" lvl="1" indent="0" algn="ctr">
              <a:lnSpc>
                <a:spcPts val="8570"/>
              </a:lnSpc>
              <a:spcBef>
                <a:spcPct val="0"/>
              </a:spcBef>
            </a:pPr>
            <a:r>
              <a:rPr lang="zh-CN" altLang="en-US" sz="1400">
                <a:solidFill>
                  <a:srgbClr val="404040"/>
                </a:solidFill>
                <a:uFillTx/>
                <a:latin typeface="微软雅黑" panose="020B0503020204020204" charset="-122"/>
                <a:ea typeface="微软雅黑" panose="020B0503020204020204" charset="-122"/>
                <a:cs typeface="微软雅黑" panose="020B0503020204020204" charset="-122"/>
                <a:sym typeface="思源黑体 Heavy" panose="020B0A00000000000000" charset="-122"/>
              </a:rPr>
              <a:t>《屏幕里的前线实况》节选</a:t>
            </a:r>
            <a:endParaRPr lang="zh-CN" altLang="en-US" sz="1400">
              <a:solidFill>
                <a:srgbClr val="404040"/>
              </a:solidFill>
              <a:uFillTx/>
              <a:latin typeface="微软雅黑" panose="020B0503020204020204" charset="-122"/>
              <a:ea typeface="微软雅黑" panose="020B0503020204020204" charset="-122"/>
              <a:cs typeface="微软雅黑" panose="020B0503020204020204" charset="-122"/>
              <a:sym typeface="思源黑体 Heavy" panose="020B0A00000000000000" charset="-122"/>
            </a:endParaRPr>
          </a:p>
        </p:txBody>
      </p:sp>
      <p:sp>
        <p:nvSpPr>
          <p:cNvPr id="7" name="文本框 6"/>
          <p:cNvSpPr txBox="1"/>
          <p:nvPr/>
        </p:nvSpPr>
        <p:spPr>
          <a:xfrm>
            <a:off x="608330" y="5389880"/>
            <a:ext cx="5426710" cy="1098550"/>
          </a:xfrm>
          <a:prstGeom prst="rect">
            <a:avLst/>
          </a:prstGeom>
        </p:spPr>
        <p:txBody>
          <a:bodyPr wrap="square" lIns="0" tIns="0" rIns="0" bIns="0" rtlCol="0" anchor="t">
            <a:spAutoFit/>
          </a:bodyPr>
          <a:p>
            <a:pPr marL="0" lvl="1" indent="0" algn="ctr">
              <a:lnSpc>
                <a:spcPts val="8570"/>
              </a:lnSpc>
              <a:spcBef>
                <a:spcPct val="0"/>
              </a:spcBef>
            </a:pPr>
            <a:r>
              <a:rPr lang="zh-CN" altLang="en-US" sz="1400">
                <a:solidFill>
                  <a:srgbClr val="404040"/>
                </a:solidFill>
                <a:uFillTx/>
                <a:latin typeface="微软雅黑" panose="020B0503020204020204" charset="-122"/>
                <a:ea typeface="微软雅黑" panose="020B0503020204020204" charset="-122"/>
                <a:cs typeface="微软雅黑" panose="020B0503020204020204" charset="-122"/>
                <a:sym typeface="思源黑体 Heavy" panose="020B0A00000000000000" charset="-122"/>
              </a:rPr>
              <a:t>《纳斯达克是否再次处于泡沫中？》节选</a:t>
            </a:r>
            <a:endParaRPr lang="zh-CN" altLang="en-US" sz="1400">
              <a:solidFill>
                <a:srgbClr val="404040"/>
              </a:solidFill>
              <a:uFillTx/>
              <a:latin typeface="微软雅黑" panose="020B0503020204020204" charset="-122"/>
              <a:ea typeface="微软雅黑" panose="020B0503020204020204" charset="-122"/>
              <a:cs typeface="微软雅黑" panose="020B0503020204020204" charset="-122"/>
              <a:sym typeface="思源黑体 Heavy" panose="020B0A00000000000000" charset="-122"/>
            </a:endParaRPr>
          </a:p>
        </p:txBody>
      </p:sp>
      <p:pic>
        <p:nvPicPr>
          <p:cNvPr id="8" name="图片 7" descr="图片3"/>
          <p:cNvPicPr>
            <a:picLocks noChangeAspect="1"/>
          </p:cNvPicPr>
          <p:nvPr/>
        </p:nvPicPr>
        <p:blipFill>
          <a:blip r:embed="rId3"/>
          <a:stretch>
            <a:fillRect/>
          </a:stretch>
        </p:blipFill>
        <p:spPr>
          <a:xfrm>
            <a:off x="1163955" y="3429635"/>
            <a:ext cx="4460875" cy="2429510"/>
          </a:xfrm>
          <a:prstGeom prst="rect">
            <a:avLst/>
          </a:prstGeom>
        </p:spPr>
      </p:pic>
      <p:pic>
        <p:nvPicPr>
          <p:cNvPr id="9" name="图片 8" descr="图片4"/>
          <p:cNvPicPr>
            <a:picLocks noChangeAspect="1"/>
          </p:cNvPicPr>
          <p:nvPr/>
        </p:nvPicPr>
        <p:blipFill>
          <a:blip r:embed="rId4"/>
          <a:stretch>
            <a:fillRect/>
          </a:stretch>
        </p:blipFill>
        <p:spPr>
          <a:xfrm>
            <a:off x="6035040" y="3430270"/>
            <a:ext cx="4951095" cy="24288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399" advTm="5000"/>
    </mc:Choice>
    <mc:Fallback>
      <p:transition spd="slow" advTm="5000"/>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11811000" y="6108526"/>
            <a:ext cx="381000" cy="190674"/>
          </a:xfrm>
          <a:prstGeom prst="rect">
            <a:avLst/>
          </a:prstGeom>
          <a:solidFill>
            <a:srgbClr val="027F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微软雅黑" panose="020B0503020204020204" charset="-122"/>
              <a:ea typeface="微软雅黑" panose="020B0503020204020204" charset="-122"/>
            </a:endParaRPr>
          </a:p>
        </p:txBody>
      </p:sp>
      <p:grpSp>
        <p:nvGrpSpPr>
          <p:cNvPr id="2" name="组合 1"/>
          <p:cNvGrpSpPr/>
          <p:nvPr/>
        </p:nvGrpSpPr>
        <p:grpSpPr>
          <a:xfrm>
            <a:off x="298450" y="240665"/>
            <a:ext cx="7024370" cy="743555"/>
            <a:chOff x="273050" y="421670"/>
            <a:chExt cx="2438400" cy="743555"/>
          </a:xfrm>
        </p:grpSpPr>
        <p:sp>
          <p:nvSpPr>
            <p:cNvPr id="4" name="文本框 3"/>
            <p:cNvSpPr txBox="1"/>
            <p:nvPr/>
          </p:nvSpPr>
          <p:spPr>
            <a:xfrm>
              <a:off x="273050" y="421670"/>
              <a:ext cx="2438400" cy="706755"/>
            </a:xfrm>
            <a:prstGeom prst="rect">
              <a:avLst/>
            </a:prstGeom>
            <a:noFill/>
          </p:spPr>
          <p:txBody>
            <a:bodyPr wrap="square" rtlCol="0">
              <a:spAutoFit/>
            </a:bodyPr>
            <a:lstStyle/>
            <a:p>
              <a:r>
                <a:rPr lang="en-US" altLang="zh-CN" sz="4000" dirty="0">
                  <a:solidFill>
                    <a:srgbClr val="027FFD"/>
                  </a:solidFill>
                  <a:latin typeface="汉仪力量黑简" panose="00020600040101010101" charset="-122"/>
                  <a:ea typeface="汉仪力量黑简" panose="00020600040101010101" charset="-122"/>
                  <a:cs typeface="汉仪力量黑简" panose="00020600040101010101" charset="-122"/>
                  <a:sym typeface="汉仪力量黑简" panose="00020600040101010101" charset="-122"/>
                </a:rPr>
                <a:t>08 </a:t>
              </a:r>
              <a:r>
                <a:rPr lang="zh-CN" altLang="en-US" sz="4000" dirty="0">
                  <a:solidFill>
                    <a:srgbClr val="027FFD"/>
                  </a:solidFill>
                  <a:latin typeface="汉仪力量黑简" panose="00020600040101010101" charset="-122"/>
                  <a:ea typeface="汉仪力量黑简" panose="00020600040101010101" charset="-122"/>
                  <a:cs typeface="汉仪力量黑简" panose="00020600040101010101" charset="-122"/>
                  <a:sym typeface="汉仪力量黑简" panose="00020600040101010101" charset="-122"/>
                </a:rPr>
                <a:t>数据新闻的未来</a:t>
              </a:r>
              <a:endParaRPr lang="zh-CN" altLang="en-US" sz="4000" dirty="0">
                <a:solidFill>
                  <a:srgbClr val="027FFD"/>
                </a:solidFill>
                <a:latin typeface="汉仪力量黑简" panose="00020600040101010101" charset="-122"/>
                <a:ea typeface="汉仪力量黑简" panose="00020600040101010101" charset="-122"/>
                <a:cs typeface="汉仪力量黑简" panose="00020600040101010101" charset="-122"/>
                <a:sym typeface="汉仪力量黑简" panose="00020600040101010101" charset="-122"/>
              </a:endParaRPr>
            </a:p>
          </p:txBody>
        </p:sp>
        <p:cxnSp>
          <p:nvCxnSpPr>
            <p:cNvPr id="5" name="直接连接符 4"/>
            <p:cNvCxnSpPr/>
            <p:nvPr/>
          </p:nvCxnSpPr>
          <p:spPr>
            <a:xfrm>
              <a:off x="279400" y="1165225"/>
              <a:ext cx="237490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sp>
        <p:nvSpPr>
          <p:cNvPr id="6" name="矩形 5"/>
          <p:cNvSpPr/>
          <p:nvPr>
            <p:custDataLst>
              <p:tags r:id="rId1"/>
            </p:custDataLst>
          </p:nvPr>
        </p:nvSpPr>
        <p:spPr>
          <a:xfrm>
            <a:off x="718185" y="1219835"/>
            <a:ext cx="4980305" cy="389890"/>
          </a:xfrm>
          <a:prstGeom prst="rect">
            <a:avLst/>
          </a:prstGeom>
          <a:noFill/>
        </p:spPr>
        <p:txBody>
          <a:bodyPr wrap="square" lIns="0" tIns="0" rIns="0" bIns="0" rtlCol="0" anchor="b" anchorCtr="0">
            <a:noAutofit/>
          </a:bodyPr>
          <a:p>
            <a:pPr marL="342900" indent="-342900" algn="ctr">
              <a:spcBef>
                <a:spcPct val="0"/>
              </a:spcBef>
              <a:spcAft>
                <a:spcPct val="0"/>
              </a:spcAft>
              <a:buFont typeface="Wingdings" panose="05000000000000000000" charset="0"/>
              <a:buChar char="l"/>
            </a:pPr>
            <a:r>
              <a:rPr lang="zh-CN" altLang="en-US" sz="2200" b="1">
                <a:solidFill>
                  <a:schemeClr val="accent1"/>
                </a:solidFill>
                <a:latin typeface="微软雅黑" panose="020B0503020204020204" charset="-122"/>
                <a:ea typeface="微软雅黑" panose="020B0503020204020204" charset="-122"/>
                <a:cs typeface="+mn-ea"/>
                <a:sym typeface="+mn-ea"/>
              </a:rPr>
              <a:t>定制化和交互性的视频和音频报道</a:t>
            </a:r>
            <a:endParaRPr lang="zh-CN" altLang="en-US" sz="2200" b="1">
              <a:solidFill>
                <a:schemeClr val="accent1"/>
              </a:solidFill>
              <a:latin typeface="微软雅黑" panose="020B0503020204020204" charset="-122"/>
              <a:ea typeface="微软雅黑" panose="020B0503020204020204" charset="-122"/>
              <a:cs typeface="+mn-ea"/>
              <a:sym typeface="+mn-ea"/>
            </a:endParaRPr>
          </a:p>
        </p:txBody>
      </p:sp>
      <p:sp>
        <p:nvSpPr>
          <p:cNvPr id="3" name="矩形 2"/>
          <p:cNvSpPr/>
          <p:nvPr>
            <p:custDataLst>
              <p:tags r:id="rId2"/>
            </p:custDataLst>
          </p:nvPr>
        </p:nvSpPr>
        <p:spPr>
          <a:xfrm>
            <a:off x="1257935" y="1657350"/>
            <a:ext cx="10162540" cy="713105"/>
          </a:xfrm>
          <a:prstGeom prst="rect">
            <a:avLst/>
          </a:prstGeom>
          <a:noFill/>
        </p:spPr>
        <p:txBody>
          <a:bodyPr wrap="square" lIns="0" tIns="0" rIns="0" bIns="0" rtlCol="0">
            <a:noAutofit/>
          </a:bodyPr>
          <a:p>
            <a:pPr algn="just">
              <a:lnSpc>
                <a:spcPct val="170000"/>
              </a:lnSpc>
              <a:spcBef>
                <a:spcPct val="0"/>
              </a:spcBef>
              <a:spcAft>
                <a:spcPct val="0"/>
              </a:spcAft>
            </a:pPr>
            <a:r>
              <a:rPr kumimoji="1" lang="zh-CN" altLang="en-US" dirty="0">
                <a:solidFill>
                  <a:schemeClr val="tx1">
                    <a:lumMod val="85000"/>
                    <a:lumOff val="15000"/>
                  </a:schemeClr>
                </a:solidFill>
                <a:latin typeface="微软雅黑" panose="020B0503020204020204" charset="-122"/>
                <a:ea typeface="微软雅黑" panose="020B0503020204020204" charset="-122"/>
                <a:cs typeface="+mn-ea"/>
                <a:sym typeface="+mn-ea"/>
              </a:rPr>
              <a:t>未来的媒体生态是以用户体验为中心的生态环境，因此，利用智能化技术生产为用户量身制作的、高交互性的视频和音频报道，也是数据新闻呈现形式创新的重要发展方向。</a:t>
            </a:r>
            <a:endParaRPr kumimoji="1" lang="zh-CN" altLang="en-US" dirty="0">
              <a:solidFill>
                <a:schemeClr val="tx1">
                  <a:lumMod val="85000"/>
                  <a:lumOff val="15000"/>
                </a:schemeClr>
              </a:solidFill>
              <a:latin typeface="微软雅黑" panose="020B0503020204020204" charset="-122"/>
              <a:ea typeface="微软雅黑" panose="020B0503020204020204" charset="-122"/>
              <a:cs typeface="+mn-ea"/>
              <a:sym typeface="+mn-ea"/>
            </a:endParaRPr>
          </a:p>
        </p:txBody>
      </p:sp>
      <p:sp>
        <p:nvSpPr>
          <p:cNvPr id="36" name="矩形: 圆角 2"/>
          <p:cNvSpPr/>
          <p:nvPr>
            <p:custDataLst>
              <p:tags r:id="rId3"/>
            </p:custDataLst>
          </p:nvPr>
        </p:nvSpPr>
        <p:spPr>
          <a:xfrm>
            <a:off x="1178878" y="3153372"/>
            <a:ext cx="4717078" cy="3339821"/>
          </a:xfrm>
          <a:prstGeom prst="roundRect">
            <a:avLst>
              <a:gd name="adj" fmla="val 0"/>
            </a:avLst>
          </a:prstGeom>
          <a:solidFill>
            <a:schemeClr val="tx1">
              <a:lumMod val="40000"/>
              <a:lumOff val="60000"/>
              <a:alpha val="15000"/>
            </a:schemeClr>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lIns="82296" tIns="41148" rIns="82296" bIns="41148" rtlCol="0" anchor="ctr"/>
          <a:p>
            <a:endParaRPr lang="zh-CN" altLang="en-US" sz="1440">
              <a:solidFill>
                <a:schemeClr val="bg1"/>
              </a:solidFill>
              <a:latin typeface="微软雅黑" panose="020B0503020204020204" charset="-122"/>
              <a:ea typeface="微软雅黑" panose="020B0503020204020204" charset="-122"/>
            </a:endParaRPr>
          </a:p>
        </p:txBody>
      </p:sp>
      <p:sp>
        <p:nvSpPr>
          <p:cNvPr id="37" name="矩形 36"/>
          <p:cNvSpPr/>
          <p:nvPr>
            <p:custDataLst>
              <p:tags r:id="rId4"/>
            </p:custDataLst>
          </p:nvPr>
        </p:nvSpPr>
        <p:spPr>
          <a:xfrm>
            <a:off x="1460670" y="4438235"/>
            <a:ext cx="4154082" cy="2025379"/>
          </a:xfrm>
          <a:prstGeom prst="rect">
            <a:avLst/>
          </a:prstGeom>
          <a:noFill/>
        </p:spPr>
        <p:txBody>
          <a:bodyPr wrap="square" lIns="0" tIns="0" rIns="0" bIns="0" rtlCol="0" anchor="t" anchorCtr="0">
            <a:noAutofit/>
          </a:bodyPr>
          <a:p>
            <a:pPr algn="just">
              <a:lnSpc>
                <a:spcPct val="130000"/>
              </a:lnSpc>
            </a:pPr>
            <a:r>
              <a:rPr lang="zh-CN" altLang="en-US" dirty="0">
                <a:solidFill>
                  <a:schemeClr val="tx1">
                    <a:lumMod val="85000"/>
                    <a:lumOff val="15000"/>
                  </a:schemeClr>
                </a:solidFill>
                <a:latin typeface="微软雅黑" panose="020B0503020204020204" charset="-122"/>
                <a:ea typeface="微软雅黑" panose="020B0503020204020204" charset="-122"/>
                <a:sym typeface="+mn-ea"/>
              </a:rPr>
              <a:t>可以允许用户与视频中呈现的元素进行互动性操作，让用户来决定故事的进程和信息的进一步呈现。</a:t>
            </a:r>
            <a:endParaRPr lang="zh-CN" altLang="en-US" dirty="0">
              <a:solidFill>
                <a:schemeClr val="tx1">
                  <a:lumMod val="85000"/>
                  <a:lumOff val="15000"/>
                </a:schemeClr>
              </a:solidFill>
              <a:latin typeface="微软雅黑" panose="020B0503020204020204" charset="-122"/>
              <a:ea typeface="微软雅黑" panose="020B0503020204020204" charset="-122"/>
              <a:cs typeface="+mn-ea"/>
              <a:sym typeface="+mn-ea"/>
            </a:endParaRPr>
          </a:p>
        </p:txBody>
      </p:sp>
      <p:sp>
        <p:nvSpPr>
          <p:cNvPr id="60" name="圆角矩形 59"/>
          <p:cNvSpPr/>
          <p:nvPr>
            <p:custDataLst>
              <p:tags r:id="rId5"/>
            </p:custDataLst>
          </p:nvPr>
        </p:nvSpPr>
        <p:spPr>
          <a:xfrm>
            <a:off x="1423684" y="2803843"/>
            <a:ext cx="733833" cy="719156"/>
          </a:xfrm>
          <a:prstGeom prst="roundRect">
            <a:avLst>
              <a:gd name="adj" fmla="val 0"/>
            </a:avLst>
          </a:prstGeom>
          <a:solidFill>
            <a:schemeClr val="accent1"/>
          </a:solidFill>
          <a:ln>
            <a:noFill/>
          </a:ln>
          <a:effectLst/>
        </p:spPr>
        <p:style>
          <a:lnRef idx="2">
            <a:schemeClr val="accent1">
              <a:lumMod val="75000"/>
            </a:schemeClr>
          </a:lnRef>
          <a:fillRef idx="1">
            <a:schemeClr val="accent1"/>
          </a:fillRef>
          <a:effectRef idx="0">
            <a:srgbClr val="FFFFFF"/>
          </a:effectRef>
          <a:fontRef idx="minor">
            <a:schemeClr val="lt1"/>
          </a:fontRef>
        </p:style>
        <p:txBody>
          <a:bodyPr wrap="none" lIns="0" tIns="0" rIns="0" bIns="0" rtlCol="0" anchor="ctr">
            <a:noAutofit/>
          </a:bodyPr>
          <a:p>
            <a:pPr algn="ctr">
              <a:spcBef>
                <a:spcPct val="0"/>
              </a:spcBef>
              <a:spcAft>
                <a:spcPct val="0"/>
              </a:spcAft>
            </a:pPr>
            <a:r>
              <a:rPr lang="en-US" altLang="zh-CN" sz="2400" b="1" dirty="0">
                <a:solidFill>
                  <a:schemeClr val="lt1"/>
                </a:solidFill>
                <a:latin typeface="微软雅黑" panose="020B0503020204020204" charset="-122"/>
                <a:ea typeface="微软雅黑" panose="020B0503020204020204" charset="-122"/>
                <a:cs typeface="+mn-ea"/>
                <a:sym typeface="+mn-ea"/>
              </a:rPr>
              <a:t>01</a:t>
            </a:r>
            <a:endParaRPr lang="en-US" altLang="zh-CN" sz="2400" b="1" dirty="0">
              <a:solidFill>
                <a:schemeClr val="lt1"/>
              </a:solidFill>
              <a:latin typeface="微软雅黑" panose="020B0503020204020204" charset="-122"/>
              <a:ea typeface="微软雅黑" panose="020B0503020204020204" charset="-122"/>
              <a:cs typeface="+mn-ea"/>
              <a:sym typeface="+mn-ea"/>
            </a:endParaRPr>
          </a:p>
        </p:txBody>
      </p:sp>
      <p:cxnSp>
        <p:nvCxnSpPr>
          <p:cNvPr id="80" name="直接连接符 79"/>
          <p:cNvCxnSpPr/>
          <p:nvPr>
            <p:custDataLst>
              <p:tags r:id="rId6"/>
            </p:custDataLst>
          </p:nvPr>
        </p:nvCxnSpPr>
        <p:spPr>
          <a:xfrm flipV="1">
            <a:off x="1382003" y="4255071"/>
            <a:ext cx="4310828" cy="0"/>
          </a:xfrm>
          <a:prstGeom prst="line">
            <a:avLst/>
          </a:prstGeom>
          <a:ln w="22225">
            <a:solidFill>
              <a:schemeClr val="accent1">
                <a:alpha val="50000"/>
              </a:schemeClr>
            </a:solidFill>
          </a:ln>
        </p:spPr>
        <p:style>
          <a:lnRef idx="2">
            <a:schemeClr val="accent1"/>
          </a:lnRef>
          <a:fillRef idx="0">
            <a:srgbClr val="FFFFFF"/>
          </a:fillRef>
          <a:effectRef idx="0">
            <a:srgbClr val="FFFFFF"/>
          </a:effectRef>
          <a:fontRef idx="minor">
            <a:schemeClr val="tx1"/>
          </a:fontRef>
        </p:style>
      </p:cxnSp>
      <p:sp>
        <p:nvSpPr>
          <p:cNvPr id="38" name="矩形 37"/>
          <p:cNvSpPr/>
          <p:nvPr>
            <p:custDataLst>
              <p:tags r:id="rId7"/>
            </p:custDataLst>
          </p:nvPr>
        </p:nvSpPr>
        <p:spPr>
          <a:xfrm>
            <a:off x="1426620" y="3704402"/>
            <a:ext cx="4153495" cy="409772"/>
          </a:xfrm>
          <a:prstGeom prst="rect">
            <a:avLst/>
          </a:prstGeom>
          <a:noFill/>
        </p:spPr>
        <p:txBody>
          <a:bodyPr wrap="square" lIns="0" tIns="0" rIns="0" bIns="0" rtlCol="0" anchor="ctr" anchorCtr="0">
            <a:noAutofit/>
          </a:bodyPr>
          <a:p>
            <a:pPr algn="l"/>
            <a:r>
              <a:rPr lang="zh-CN" altLang="en-US" sz="2200" b="1" spc="100" dirty="0">
                <a:solidFill>
                  <a:schemeClr val="accent1"/>
                </a:solidFill>
                <a:latin typeface="微软雅黑" panose="020B0503020204020204" charset="-122"/>
                <a:ea typeface="微软雅黑" panose="020B0503020204020204" charset="-122"/>
                <a:sym typeface="+mn-ea"/>
              </a:rPr>
              <a:t>视频交互性</a:t>
            </a:r>
            <a:endParaRPr lang="zh-CN" altLang="en-US" sz="2200" b="1" spc="100" dirty="0">
              <a:solidFill>
                <a:schemeClr val="accent1"/>
              </a:solidFill>
              <a:latin typeface="微软雅黑" panose="020B0503020204020204" charset="-122"/>
              <a:ea typeface="微软雅黑" panose="020B0503020204020204" charset="-122"/>
              <a:cs typeface="+mn-ea"/>
              <a:sym typeface="+mn-ea"/>
            </a:endParaRPr>
          </a:p>
        </p:txBody>
      </p:sp>
      <p:sp>
        <p:nvSpPr>
          <p:cNvPr id="39" name="矩形: 圆角 2"/>
          <p:cNvSpPr/>
          <p:nvPr>
            <p:custDataLst>
              <p:tags r:id="rId8"/>
            </p:custDataLst>
          </p:nvPr>
        </p:nvSpPr>
        <p:spPr>
          <a:xfrm>
            <a:off x="6446037" y="3153372"/>
            <a:ext cx="4717078" cy="3339821"/>
          </a:xfrm>
          <a:prstGeom prst="roundRect">
            <a:avLst>
              <a:gd name="adj" fmla="val 0"/>
            </a:avLst>
          </a:prstGeom>
          <a:solidFill>
            <a:schemeClr val="tx1">
              <a:lumMod val="40000"/>
              <a:lumOff val="60000"/>
              <a:alpha val="15000"/>
            </a:schemeClr>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lIns="82296" tIns="41148" rIns="82296" bIns="41148" rtlCol="0" anchor="ctr"/>
          <a:p>
            <a:endParaRPr lang="zh-CN" altLang="en-US" sz="1440">
              <a:solidFill>
                <a:schemeClr val="bg1"/>
              </a:solidFill>
              <a:latin typeface="微软雅黑" panose="020B0503020204020204" charset="-122"/>
              <a:ea typeface="微软雅黑" panose="020B0503020204020204" charset="-122"/>
            </a:endParaRPr>
          </a:p>
        </p:txBody>
      </p:sp>
      <p:sp>
        <p:nvSpPr>
          <p:cNvPr id="40" name="矩形 39"/>
          <p:cNvSpPr/>
          <p:nvPr>
            <p:custDataLst>
              <p:tags r:id="rId9"/>
            </p:custDataLst>
          </p:nvPr>
        </p:nvSpPr>
        <p:spPr>
          <a:xfrm>
            <a:off x="6727829" y="4442932"/>
            <a:ext cx="4154082" cy="2015986"/>
          </a:xfrm>
          <a:prstGeom prst="rect">
            <a:avLst/>
          </a:prstGeom>
          <a:noFill/>
        </p:spPr>
        <p:txBody>
          <a:bodyPr wrap="square" lIns="0" tIns="0" rIns="0" bIns="0" rtlCol="0" anchor="t" anchorCtr="0">
            <a:noAutofit/>
          </a:bodyPr>
          <a:p>
            <a:pPr algn="just">
              <a:lnSpc>
                <a:spcPct val="130000"/>
              </a:lnSpc>
            </a:pPr>
            <a:r>
              <a:rPr lang="zh-CN" altLang="en-US" dirty="0">
                <a:solidFill>
                  <a:schemeClr val="tx1">
                    <a:lumMod val="85000"/>
                    <a:lumOff val="15000"/>
                  </a:schemeClr>
                </a:solidFill>
                <a:latin typeface="微软雅黑" panose="020B0503020204020204" charset="-122"/>
                <a:ea typeface="微软雅黑" panose="020B0503020204020204" charset="-122"/>
                <a:sym typeface="+mn-ea"/>
              </a:rPr>
              <a:t>需要结合语音识别技术和自然语言处理技术，让用户通过语音指令的方式与新闻内容进行互动。</a:t>
            </a:r>
            <a:endParaRPr lang="zh-CN" altLang="en-US" dirty="0">
              <a:solidFill>
                <a:schemeClr val="tx1">
                  <a:lumMod val="85000"/>
                  <a:lumOff val="15000"/>
                </a:schemeClr>
              </a:solidFill>
              <a:latin typeface="微软雅黑" panose="020B0503020204020204" charset="-122"/>
              <a:ea typeface="微软雅黑" panose="020B0503020204020204" charset="-122"/>
              <a:cs typeface="+mn-ea"/>
              <a:sym typeface="+mn-ea"/>
            </a:endParaRPr>
          </a:p>
        </p:txBody>
      </p:sp>
      <p:sp>
        <p:nvSpPr>
          <p:cNvPr id="41" name="圆角矩形 40"/>
          <p:cNvSpPr/>
          <p:nvPr>
            <p:custDataLst>
              <p:tags r:id="rId10"/>
            </p:custDataLst>
          </p:nvPr>
        </p:nvSpPr>
        <p:spPr>
          <a:xfrm>
            <a:off x="6690844" y="2803843"/>
            <a:ext cx="733833" cy="719156"/>
          </a:xfrm>
          <a:prstGeom prst="roundRect">
            <a:avLst>
              <a:gd name="adj" fmla="val 0"/>
            </a:avLst>
          </a:prstGeom>
          <a:solidFill>
            <a:schemeClr val="accent2"/>
          </a:solidFill>
          <a:ln>
            <a:noFill/>
          </a:ln>
          <a:effectLst/>
        </p:spPr>
        <p:style>
          <a:lnRef idx="2">
            <a:schemeClr val="accent1">
              <a:lumMod val="75000"/>
            </a:schemeClr>
          </a:lnRef>
          <a:fillRef idx="1">
            <a:schemeClr val="accent1"/>
          </a:fillRef>
          <a:effectRef idx="0">
            <a:srgbClr val="FFFFFF"/>
          </a:effectRef>
          <a:fontRef idx="minor">
            <a:schemeClr val="lt1"/>
          </a:fontRef>
        </p:style>
        <p:txBody>
          <a:bodyPr wrap="none" lIns="0" tIns="0" rIns="0" bIns="0" rtlCol="0" anchor="ctr">
            <a:noAutofit/>
          </a:bodyPr>
          <a:p>
            <a:pPr algn="ctr">
              <a:spcBef>
                <a:spcPct val="0"/>
              </a:spcBef>
              <a:spcAft>
                <a:spcPct val="0"/>
              </a:spcAft>
            </a:pPr>
            <a:r>
              <a:rPr lang="en-US" altLang="zh-CN" sz="2400" b="1">
                <a:solidFill>
                  <a:schemeClr val="lt1"/>
                </a:solidFill>
                <a:latin typeface="微软雅黑" panose="020B0503020204020204" charset="-122"/>
                <a:ea typeface="微软雅黑" panose="020B0503020204020204" charset="-122"/>
                <a:cs typeface="+mn-ea"/>
                <a:sym typeface="+mn-ea"/>
              </a:rPr>
              <a:t>02</a:t>
            </a:r>
            <a:endParaRPr lang="en-US" altLang="zh-CN" sz="2400" b="1" dirty="0">
              <a:solidFill>
                <a:schemeClr val="lt1"/>
              </a:solidFill>
              <a:latin typeface="微软雅黑" panose="020B0503020204020204" charset="-122"/>
              <a:ea typeface="微软雅黑" panose="020B0503020204020204" charset="-122"/>
              <a:cs typeface="+mn-ea"/>
              <a:sym typeface="+mn-ea"/>
            </a:endParaRPr>
          </a:p>
        </p:txBody>
      </p:sp>
      <p:cxnSp>
        <p:nvCxnSpPr>
          <p:cNvPr id="74" name="直接连接符 73"/>
          <p:cNvCxnSpPr/>
          <p:nvPr>
            <p:custDataLst>
              <p:tags r:id="rId11"/>
            </p:custDataLst>
          </p:nvPr>
        </p:nvCxnSpPr>
        <p:spPr>
          <a:xfrm flipV="1">
            <a:off x="6649749" y="4260354"/>
            <a:ext cx="4310241" cy="0"/>
          </a:xfrm>
          <a:prstGeom prst="line">
            <a:avLst/>
          </a:prstGeom>
          <a:ln w="22225">
            <a:solidFill>
              <a:schemeClr val="accent2">
                <a:alpha val="50000"/>
              </a:schemeClr>
            </a:solidFill>
          </a:ln>
        </p:spPr>
        <p:style>
          <a:lnRef idx="2">
            <a:schemeClr val="accent1"/>
          </a:lnRef>
          <a:fillRef idx="0">
            <a:srgbClr val="FFFFFF"/>
          </a:fillRef>
          <a:effectRef idx="0">
            <a:srgbClr val="FFFFFF"/>
          </a:effectRef>
          <a:fontRef idx="minor">
            <a:schemeClr val="tx1"/>
          </a:fontRef>
        </p:style>
      </p:cxnSp>
      <p:sp>
        <p:nvSpPr>
          <p:cNvPr id="42" name="矩形 41"/>
          <p:cNvSpPr/>
          <p:nvPr>
            <p:custDataLst>
              <p:tags r:id="rId12"/>
            </p:custDataLst>
          </p:nvPr>
        </p:nvSpPr>
        <p:spPr>
          <a:xfrm>
            <a:off x="6696127" y="3704402"/>
            <a:ext cx="4153495" cy="409772"/>
          </a:xfrm>
          <a:prstGeom prst="rect">
            <a:avLst/>
          </a:prstGeom>
          <a:noFill/>
        </p:spPr>
        <p:txBody>
          <a:bodyPr wrap="square" lIns="0" tIns="0" rIns="0" bIns="0" rtlCol="0" anchor="ctr" anchorCtr="0">
            <a:noAutofit/>
          </a:bodyPr>
          <a:p>
            <a:pPr algn="just"/>
            <a:r>
              <a:rPr lang="zh-CN" altLang="en-US" sz="2200" b="1" spc="100" dirty="0">
                <a:solidFill>
                  <a:schemeClr val="accent2"/>
                </a:solidFill>
                <a:latin typeface="微软雅黑" panose="020B0503020204020204" charset="-122"/>
                <a:ea typeface="微软雅黑" panose="020B0503020204020204" charset="-122"/>
                <a:sym typeface="+mn-ea"/>
              </a:rPr>
              <a:t>语音交互层面</a:t>
            </a:r>
            <a:endParaRPr lang="zh-CN" altLang="en-US" sz="2200" b="1" spc="100" dirty="0">
              <a:solidFill>
                <a:schemeClr val="accent2"/>
              </a:solidFill>
              <a:latin typeface="微软雅黑" panose="020B0503020204020204" charset="-122"/>
              <a:ea typeface="微软雅黑" panose="020B0503020204020204" charset="-122"/>
              <a:cs typeface="+mn-ea"/>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399" advTm="5000"/>
    </mc:Choice>
    <mc:Fallback>
      <p:transition spd="slow" advTm="5000"/>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矩形 11"/>
          <p:cNvSpPr/>
          <p:nvPr/>
        </p:nvSpPr>
        <p:spPr>
          <a:xfrm>
            <a:off x="11811000" y="6108526"/>
            <a:ext cx="381000" cy="190674"/>
          </a:xfrm>
          <a:prstGeom prst="rect">
            <a:avLst/>
          </a:prstGeom>
          <a:solidFill>
            <a:srgbClr val="027F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0">
              <a:solidFill>
                <a:schemeClr val="bg1"/>
              </a:solidFill>
              <a:latin typeface="微软雅黑" panose="020B0503020204020204" charset="-122"/>
              <a:ea typeface="微软雅黑" panose="020B0503020204020204" charset="-122"/>
            </a:endParaRPr>
          </a:p>
        </p:txBody>
      </p:sp>
      <p:grpSp>
        <p:nvGrpSpPr>
          <p:cNvPr id="2" name="组合 1"/>
          <p:cNvGrpSpPr/>
          <p:nvPr/>
        </p:nvGrpSpPr>
        <p:grpSpPr>
          <a:xfrm>
            <a:off x="298450" y="240665"/>
            <a:ext cx="7024370" cy="743555"/>
            <a:chOff x="273050" y="421670"/>
            <a:chExt cx="2438400" cy="743555"/>
          </a:xfrm>
        </p:grpSpPr>
        <p:sp>
          <p:nvSpPr>
            <p:cNvPr id="4" name="文本框 3"/>
            <p:cNvSpPr txBox="1"/>
            <p:nvPr/>
          </p:nvSpPr>
          <p:spPr>
            <a:xfrm>
              <a:off x="273050" y="421670"/>
              <a:ext cx="2438400" cy="706755"/>
            </a:xfrm>
            <a:prstGeom prst="rect">
              <a:avLst/>
            </a:prstGeom>
            <a:noFill/>
          </p:spPr>
          <p:txBody>
            <a:bodyPr wrap="square" rtlCol="0">
              <a:spAutoFit/>
            </a:bodyPr>
            <a:p>
              <a:r>
                <a:rPr lang="en-US" altLang="zh-CN" sz="4000" dirty="0">
                  <a:solidFill>
                    <a:srgbClr val="027FFD"/>
                  </a:solidFill>
                  <a:latin typeface="汉仪力量黑简" panose="00020600040101010101" charset="-122"/>
                  <a:ea typeface="汉仪力量黑简" panose="00020600040101010101" charset="-122"/>
                  <a:cs typeface="汉仪力量黑简" panose="00020600040101010101" charset="-122"/>
                  <a:sym typeface="汉仪力量黑简" panose="00020600040101010101" charset="-122"/>
                </a:rPr>
                <a:t>08 </a:t>
              </a:r>
              <a:r>
                <a:rPr lang="zh-CN" altLang="en-US" sz="4000" dirty="0">
                  <a:solidFill>
                    <a:srgbClr val="027FFD"/>
                  </a:solidFill>
                  <a:latin typeface="汉仪力量黑简" panose="00020600040101010101" charset="-122"/>
                  <a:ea typeface="汉仪力量黑简" panose="00020600040101010101" charset="-122"/>
                  <a:cs typeface="汉仪力量黑简" panose="00020600040101010101" charset="-122"/>
                  <a:sym typeface="汉仪力量黑简" panose="00020600040101010101" charset="-122"/>
                </a:rPr>
                <a:t>数据新闻的未来</a:t>
              </a:r>
              <a:endParaRPr lang="zh-CN" altLang="en-US" sz="4000" dirty="0">
                <a:solidFill>
                  <a:srgbClr val="027FFD"/>
                </a:solidFill>
                <a:latin typeface="汉仪力量黑简" panose="00020600040101010101" charset="-122"/>
                <a:ea typeface="汉仪力量黑简" panose="00020600040101010101" charset="-122"/>
                <a:cs typeface="汉仪力量黑简" panose="00020600040101010101" charset="-122"/>
                <a:sym typeface="汉仪力量黑简" panose="00020600040101010101" charset="-122"/>
              </a:endParaRPr>
            </a:p>
          </p:txBody>
        </p:sp>
        <p:cxnSp>
          <p:nvCxnSpPr>
            <p:cNvPr id="5" name="直接连接符 4"/>
            <p:cNvCxnSpPr/>
            <p:nvPr/>
          </p:nvCxnSpPr>
          <p:spPr>
            <a:xfrm>
              <a:off x="279400" y="1165225"/>
              <a:ext cx="237490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sp>
        <p:nvSpPr>
          <p:cNvPr id="10" name="圆角矩形 9"/>
          <p:cNvSpPr/>
          <p:nvPr>
            <p:custDataLst>
              <p:tags r:id="rId1"/>
            </p:custDataLst>
          </p:nvPr>
        </p:nvSpPr>
        <p:spPr>
          <a:xfrm>
            <a:off x="3807190" y="3043555"/>
            <a:ext cx="4473285" cy="743642"/>
          </a:xfrm>
          <a:prstGeom prst="roundRect">
            <a:avLst/>
          </a:prstGeom>
          <a:solidFill>
            <a:schemeClr val="accent2">
              <a:lumMod val="70000"/>
              <a:lumOff val="3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lIns="90170" tIns="71755" numCol="1" spcCol="0" rtlCol="0" fromWordArt="0" anchor="ctr" anchorCtr="0" forceAA="0" compatLnSpc="1">
            <a:noAutofit/>
          </a:bodyPr>
          <a:p>
            <a:pPr algn="ctr"/>
            <a:r>
              <a:rPr lang="zh-CN" altLang="en-US" kern="0" dirty="0">
                <a:ln>
                  <a:noFill/>
                  <a:prstDash val="sysDot"/>
                </a:ln>
                <a:solidFill>
                  <a:srgbClr val="FFFFFF"/>
                </a:solidFill>
                <a:latin typeface="微软雅黑" panose="020B0503020204020204" charset="-122"/>
                <a:ea typeface="微软雅黑" panose="020B0503020204020204" charset="-122"/>
                <a:sym typeface="+mn-ea"/>
              </a:rPr>
              <a:t>深度融入智媒技术，实现盈利模式创新</a:t>
            </a:r>
            <a:endParaRPr lang="zh-CN" altLang="en-US" kern="0" dirty="0">
              <a:ln>
                <a:noFill/>
                <a:prstDash val="sysDot"/>
              </a:ln>
              <a:solidFill>
                <a:srgbClr val="FFFFFF"/>
              </a:solidFill>
              <a:latin typeface="微软雅黑" panose="020B0503020204020204" charset="-122"/>
              <a:ea typeface="微软雅黑" panose="020B0503020204020204" charset="-122"/>
              <a:sym typeface="+mn-ea"/>
            </a:endParaRPr>
          </a:p>
        </p:txBody>
      </p:sp>
      <p:cxnSp>
        <p:nvCxnSpPr>
          <p:cNvPr id="184" name="直接箭头连接符 183"/>
          <p:cNvCxnSpPr/>
          <p:nvPr>
            <p:custDataLst>
              <p:tags r:id="rId2"/>
            </p:custDataLst>
          </p:nvPr>
        </p:nvCxnSpPr>
        <p:spPr>
          <a:xfrm flipV="1">
            <a:off x="-494544" y="4588669"/>
            <a:ext cx="13150215" cy="34290"/>
          </a:xfrm>
          <a:prstGeom prst="straightConnector1">
            <a:avLst/>
          </a:prstGeom>
          <a:ln w="19050">
            <a:gradFill>
              <a:gsLst>
                <a:gs pos="0">
                  <a:schemeClr val="accent1">
                    <a:alpha val="100000"/>
                  </a:schemeClr>
                </a:gs>
                <a:gs pos="100000">
                  <a:schemeClr val="accent1">
                    <a:lumMod val="60000"/>
                    <a:lumOff val="40000"/>
                    <a:alpha val="100000"/>
                  </a:schemeClr>
                </a:gs>
              </a:gsLst>
              <a:lin ang="10800000" scaled="1"/>
            </a:gradFill>
            <a:tailEnd type="none"/>
          </a:ln>
        </p:spPr>
        <p:style>
          <a:lnRef idx="1">
            <a:schemeClr val="accent1"/>
          </a:lnRef>
          <a:fillRef idx="0">
            <a:schemeClr val="accent1"/>
          </a:fillRef>
          <a:effectRef idx="0">
            <a:schemeClr val="accent1"/>
          </a:effectRef>
          <a:fontRef idx="minor">
            <a:schemeClr val="tx1"/>
          </a:fontRef>
        </p:style>
      </p:cxnSp>
      <p:cxnSp>
        <p:nvCxnSpPr>
          <p:cNvPr id="33" name="直接连接符 32"/>
          <p:cNvCxnSpPr>
            <a:stCxn id="10" idx="2"/>
          </p:cNvCxnSpPr>
          <p:nvPr>
            <p:custDataLst>
              <p:tags r:id="rId3"/>
            </p:custDataLst>
          </p:nvPr>
        </p:nvCxnSpPr>
        <p:spPr>
          <a:xfrm>
            <a:off x="6043832" y="3787197"/>
            <a:ext cx="1270" cy="798195"/>
          </a:xfrm>
          <a:prstGeom prst="line">
            <a:avLst/>
          </a:prstGeom>
          <a:ln w="12700" cmpd="sng">
            <a:solidFill>
              <a:schemeClr val="accent2"/>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custDataLst>
              <p:tags r:id="rId4"/>
            </p:custDataLst>
          </p:nvPr>
        </p:nvCxnSpPr>
        <p:spPr>
          <a:xfrm flipV="1">
            <a:off x="8984744" y="4603909"/>
            <a:ext cx="0" cy="1308836"/>
          </a:xfrm>
          <a:prstGeom prst="line">
            <a:avLst/>
          </a:prstGeom>
          <a:ln w="12700" cmpd="sng">
            <a:solidFill>
              <a:schemeClr val="accent1"/>
            </a:solidFill>
            <a:prstDash val="solid"/>
            <a:headEnd type="none"/>
            <a:tailEnd type="oval"/>
          </a:ln>
        </p:spPr>
        <p:style>
          <a:lnRef idx="1">
            <a:schemeClr val="accent1"/>
          </a:lnRef>
          <a:fillRef idx="0">
            <a:schemeClr val="accent1"/>
          </a:fillRef>
          <a:effectRef idx="0">
            <a:schemeClr val="accent1"/>
          </a:effectRef>
          <a:fontRef idx="minor">
            <a:schemeClr val="tx1"/>
          </a:fontRef>
        </p:style>
      </p:cxnSp>
      <p:sp>
        <p:nvSpPr>
          <p:cNvPr id="16" name="圆角矩形 15"/>
          <p:cNvSpPr/>
          <p:nvPr>
            <p:custDataLst>
              <p:tags r:id="rId5"/>
            </p:custDataLst>
          </p:nvPr>
        </p:nvSpPr>
        <p:spPr>
          <a:xfrm>
            <a:off x="6416040" y="5534660"/>
            <a:ext cx="4805045" cy="743585"/>
          </a:xfrm>
          <a:prstGeom prst="roundRect">
            <a:avLst/>
          </a:prstGeom>
          <a:solidFill>
            <a:schemeClr val="accent1">
              <a:lumMod val="84000"/>
              <a:lumOff val="16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lIns="90170" tIns="71755" numCol="1" spcCol="0" rtlCol="0" fromWordArt="0" anchor="ctr" anchorCtr="0" forceAA="0" compatLnSpc="1">
            <a:noAutofit/>
          </a:bodyPr>
          <a:p>
            <a:pPr algn="ctr"/>
            <a:r>
              <a:rPr lang="zh-CN" altLang="en-US" kern="0" dirty="0">
                <a:ln>
                  <a:noFill/>
                  <a:prstDash val="sysDot"/>
                </a:ln>
                <a:solidFill>
                  <a:srgbClr val="FFFFFF"/>
                </a:solidFill>
                <a:latin typeface="微软雅黑" panose="020B0503020204020204" charset="-122"/>
                <a:ea typeface="微软雅黑" panose="020B0503020204020204" charset="-122"/>
                <a:sym typeface="+mn-ea"/>
              </a:rPr>
              <a:t>发展多元合作模式，推进智能媒体资源整合</a:t>
            </a:r>
            <a:endParaRPr lang="zh-CN" altLang="en-US" kern="0" dirty="0">
              <a:ln>
                <a:noFill/>
                <a:prstDash val="sysDot"/>
              </a:ln>
              <a:solidFill>
                <a:srgbClr val="FFFFFF"/>
              </a:solidFill>
              <a:latin typeface="微软雅黑" panose="020B0503020204020204" charset="-122"/>
              <a:ea typeface="微软雅黑" panose="020B0503020204020204" charset="-122"/>
              <a:sym typeface="+mn-ea"/>
            </a:endParaRPr>
          </a:p>
        </p:txBody>
      </p:sp>
      <p:cxnSp>
        <p:nvCxnSpPr>
          <p:cNvPr id="28" name="直接连接符 27"/>
          <p:cNvCxnSpPr/>
          <p:nvPr>
            <p:custDataLst>
              <p:tags r:id="rId6"/>
            </p:custDataLst>
          </p:nvPr>
        </p:nvCxnSpPr>
        <p:spPr>
          <a:xfrm flipV="1">
            <a:off x="3105461" y="4609625"/>
            <a:ext cx="0" cy="388650"/>
          </a:xfrm>
          <a:prstGeom prst="line">
            <a:avLst/>
          </a:prstGeom>
          <a:ln w="12700" cmpd="sng">
            <a:solidFill>
              <a:schemeClr val="accent1"/>
            </a:solidFill>
            <a:prstDash val="solid"/>
            <a:headEnd type="none"/>
            <a:tailEnd type="oval"/>
          </a:ln>
        </p:spPr>
        <p:style>
          <a:lnRef idx="1">
            <a:schemeClr val="accent1"/>
          </a:lnRef>
          <a:fillRef idx="0">
            <a:schemeClr val="accent1"/>
          </a:fillRef>
          <a:effectRef idx="0">
            <a:schemeClr val="accent1"/>
          </a:effectRef>
          <a:fontRef idx="minor">
            <a:schemeClr val="tx1"/>
          </a:fontRef>
        </p:style>
      </p:cxnSp>
      <p:sp>
        <p:nvSpPr>
          <p:cNvPr id="34" name="圆角矩形 33"/>
          <p:cNvSpPr/>
          <p:nvPr>
            <p:custDataLst>
              <p:tags r:id="rId7"/>
            </p:custDataLst>
          </p:nvPr>
        </p:nvSpPr>
        <p:spPr>
          <a:xfrm>
            <a:off x="868818" y="4993194"/>
            <a:ext cx="4473285" cy="743642"/>
          </a:xfrm>
          <a:prstGeom prst="roundRect">
            <a:avLst/>
          </a:prstGeom>
          <a:solidFill>
            <a:schemeClr val="accent1">
              <a:lumMod val="7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lIns="90170" tIns="71755" numCol="1" spcCol="0" rtlCol="0" fromWordArt="0" anchor="ctr" anchorCtr="0" forceAA="0" compatLnSpc="1">
            <a:noAutofit/>
          </a:bodyPr>
          <a:p>
            <a:pPr algn="ctr"/>
            <a:r>
              <a:rPr lang="zh-CN" altLang="en-US" kern="0" dirty="0">
                <a:ln>
                  <a:noFill/>
                  <a:prstDash val="sysDot"/>
                </a:ln>
                <a:solidFill>
                  <a:srgbClr val="FFFFFF"/>
                </a:solidFill>
                <a:latin typeface="微软雅黑" panose="020B0503020204020204" charset="-122"/>
                <a:ea typeface="微软雅黑" panose="020B0503020204020204" charset="-122"/>
                <a:sym typeface="+mn-ea"/>
              </a:rPr>
              <a:t>优化生产流程，驱动理念变革</a:t>
            </a:r>
            <a:endParaRPr lang="zh-CN" altLang="en-US" kern="0" dirty="0">
              <a:ln>
                <a:noFill/>
                <a:prstDash val="sysDot"/>
              </a:ln>
              <a:solidFill>
                <a:srgbClr val="FFFFFF"/>
              </a:solidFill>
              <a:latin typeface="微软雅黑" panose="020B0503020204020204" charset="-122"/>
              <a:ea typeface="微软雅黑" panose="020B0503020204020204" charset="-122"/>
              <a:sym typeface="+mn-ea"/>
            </a:endParaRPr>
          </a:p>
        </p:txBody>
      </p:sp>
      <p:sp>
        <p:nvSpPr>
          <p:cNvPr id="29" name="Rectangle 11"/>
          <p:cNvSpPr/>
          <p:nvPr/>
        </p:nvSpPr>
        <p:spPr>
          <a:xfrm>
            <a:off x="813435" y="1276350"/>
            <a:ext cx="10120630" cy="1911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342900" indent="-342900" algn="just">
              <a:lnSpc>
                <a:spcPct val="200000"/>
              </a:lnSpc>
              <a:buClr>
                <a:srgbClr val="027FFD"/>
              </a:buClr>
              <a:buFont typeface="Wingdings" panose="05000000000000000000" charset="0"/>
              <a:buChar char="l"/>
            </a:pPr>
            <a:r>
              <a:rPr lang="zh-CN" altLang="en-US" sz="1600">
                <a:solidFill>
                  <a:schemeClr val="tx1"/>
                </a:solidFill>
                <a:latin typeface="微软雅黑" panose="020B0503020204020204" charset="-122"/>
                <a:ea typeface="微软雅黑" panose="020B0503020204020204" charset="-122"/>
                <a:cs typeface="微软雅黑" panose="020B0503020204020204" charset="-122"/>
              </a:rPr>
              <a:t>新闻媒体机构的运营指的是媒体机构管理的日常工作和发展规划中涉及的相关活动，其中包括生产流程管理、盈利模式、商业策略、技术开发等多个层面。</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3" name="圆角矩形 2"/>
          <p:cNvSpPr/>
          <p:nvPr/>
        </p:nvSpPr>
        <p:spPr>
          <a:xfrm>
            <a:off x="762635" y="1216660"/>
            <a:ext cx="5291455" cy="451485"/>
          </a:xfrm>
          <a:prstGeom prst="roundRect">
            <a:avLst>
              <a:gd name="adj" fmla="val 50000"/>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2400" b="1">
                <a:latin typeface="微软雅黑" panose="020B0503020204020204" charset="-122"/>
                <a:ea typeface="微软雅黑" panose="020B0503020204020204" charset="-122"/>
              </a:rPr>
              <a:t>智能媒体技术与数据新闻运营创新</a:t>
            </a:r>
            <a:endParaRPr lang="zh-CN" altLang="en-US" sz="2400" b="1">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399" advTm="5000"/>
    </mc:Choice>
    <mc:Fallback>
      <p:transition spd="slow" advTm="500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11811000" y="6108526"/>
            <a:ext cx="381000" cy="190674"/>
          </a:xfrm>
          <a:prstGeom prst="rect">
            <a:avLst/>
          </a:prstGeom>
          <a:solidFill>
            <a:srgbClr val="027F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微软雅黑" panose="020B0503020204020204" charset="-122"/>
              <a:ea typeface="微软雅黑" panose="020B0503020204020204" charset="-122"/>
            </a:endParaRPr>
          </a:p>
        </p:txBody>
      </p:sp>
      <p:grpSp>
        <p:nvGrpSpPr>
          <p:cNvPr id="10" name="组合 9"/>
          <p:cNvGrpSpPr/>
          <p:nvPr/>
        </p:nvGrpSpPr>
        <p:grpSpPr>
          <a:xfrm>
            <a:off x="298450" y="240665"/>
            <a:ext cx="7024370" cy="743555"/>
            <a:chOff x="273050" y="421670"/>
            <a:chExt cx="2438400" cy="743555"/>
          </a:xfrm>
        </p:grpSpPr>
        <p:sp>
          <p:nvSpPr>
            <p:cNvPr id="17" name="文本框 16"/>
            <p:cNvSpPr txBox="1"/>
            <p:nvPr/>
          </p:nvSpPr>
          <p:spPr>
            <a:xfrm>
              <a:off x="273050" y="421670"/>
              <a:ext cx="2438400" cy="706755"/>
            </a:xfrm>
            <a:prstGeom prst="rect">
              <a:avLst/>
            </a:prstGeom>
            <a:noFill/>
          </p:spPr>
          <p:txBody>
            <a:bodyPr wrap="square" rtlCol="0">
              <a:spAutoFit/>
            </a:bodyPr>
            <a:p>
              <a:r>
                <a:rPr lang="en-US" altLang="zh-CN" sz="4000" dirty="0">
                  <a:solidFill>
                    <a:srgbClr val="027FFD"/>
                  </a:solidFill>
                  <a:latin typeface="汉仪力量黑简" panose="00020600040101010101" charset="-122"/>
                  <a:ea typeface="汉仪力量黑简" panose="00020600040101010101" charset="-122"/>
                  <a:cs typeface="汉仪力量黑简" panose="00020600040101010101" charset="-122"/>
                  <a:sym typeface="汉仪力量黑简" panose="00020600040101010101" charset="-122"/>
                </a:rPr>
                <a:t>08 </a:t>
              </a:r>
              <a:r>
                <a:rPr lang="zh-CN" altLang="en-US" sz="4000" dirty="0">
                  <a:solidFill>
                    <a:srgbClr val="027FFD"/>
                  </a:solidFill>
                  <a:latin typeface="汉仪力量黑简" panose="00020600040101010101" charset="-122"/>
                  <a:ea typeface="汉仪力量黑简" panose="00020600040101010101" charset="-122"/>
                  <a:cs typeface="汉仪力量黑简" panose="00020600040101010101" charset="-122"/>
                  <a:sym typeface="汉仪力量黑简" panose="00020600040101010101" charset="-122"/>
                </a:rPr>
                <a:t>数据新闻的未来</a:t>
              </a:r>
              <a:endParaRPr lang="zh-CN" altLang="en-US" sz="4000" dirty="0">
                <a:solidFill>
                  <a:srgbClr val="027FFD"/>
                </a:solidFill>
                <a:latin typeface="汉仪力量黑简" panose="00020600040101010101" charset="-122"/>
                <a:ea typeface="汉仪力量黑简" panose="00020600040101010101" charset="-122"/>
                <a:cs typeface="汉仪力量黑简" panose="00020600040101010101" charset="-122"/>
                <a:sym typeface="汉仪力量黑简" panose="00020600040101010101" charset="-122"/>
              </a:endParaRPr>
            </a:p>
          </p:txBody>
        </p:sp>
        <p:cxnSp>
          <p:nvCxnSpPr>
            <p:cNvPr id="22" name="直接连接符 21"/>
            <p:cNvCxnSpPr/>
            <p:nvPr/>
          </p:nvCxnSpPr>
          <p:spPr>
            <a:xfrm>
              <a:off x="279400" y="1165225"/>
              <a:ext cx="237490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sp>
        <p:nvSpPr>
          <p:cNvPr id="24" name="矩形: 圆角 23"/>
          <p:cNvSpPr/>
          <p:nvPr>
            <p:custDataLst>
              <p:tags r:id="rId1"/>
            </p:custDataLst>
          </p:nvPr>
        </p:nvSpPr>
        <p:spPr>
          <a:xfrm>
            <a:off x="742315" y="1296670"/>
            <a:ext cx="10800080" cy="2545080"/>
          </a:xfrm>
          <a:prstGeom prst="roundRect">
            <a:avLst>
              <a:gd name="adj" fmla="val 6567"/>
            </a:avLst>
          </a:prstGeom>
          <a:gradFill>
            <a:gsLst>
              <a:gs pos="0">
                <a:schemeClr val="accent1">
                  <a:alpha val="0"/>
                </a:schemeClr>
              </a:gs>
              <a:gs pos="80000">
                <a:schemeClr val="accent1">
                  <a:alpha val="8000"/>
                </a:schemeClr>
              </a:gs>
            </a:gsLst>
            <a:lin ang="10800000" scaled="0"/>
          </a:gradFill>
          <a:ln w="12700">
            <a:noFill/>
          </a:ln>
        </p:spPr>
        <p:style>
          <a:lnRef idx="2">
            <a:schemeClr val="accent1">
              <a:lumMod val="75000"/>
            </a:schemeClr>
          </a:lnRef>
          <a:fillRef idx="1">
            <a:schemeClr val="accent1"/>
          </a:fillRef>
          <a:effectRef idx="0">
            <a:srgbClr val="FFFFFF"/>
          </a:effectRef>
          <a:fontRef idx="minor">
            <a:schemeClr val="lt1"/>
          </a:fontRef>
        </p:style>
        <p:txBody>
          <a:bodyPr rIns="0" bIns="0" rtlCol="0" anchor="ctr">
            <a:noAutofit/>
          </a:bodyPr>
          <a:p>
            <a:pPr lvl="1"/>
            <a:endParaRPr lang="zh-CN" altLang="en-US" dirty="0">
              <a:solidFill>
                <a:schemeClr val="lt1"/>
              </a:solidFill>
              <a:latin typeface="微软雅黑" panose="020B0503020204020204" charset="-122"/>
              <a:ea typeface="微软雅黑" panose="020B0503020204020204" charset="-122"/>
            </a:endParaRPr>
          </a:p>
        </p:txBody>
      </p:sp>
      <p:sp>
        <p:nvSpPr>
          <p:cNvPr id="25" name="矩形 24"/>
          <p:cNvSpPr/>
          <p:nvPr>
            <p:custDataLst>
              <p:tags r:id="rId2"/>
            </p:custDataLst>
          </p:nvPr>
        </p:nvSpPr>
        <p:spPr>
          <a:xfrm>
            <a:off x="1100455" y="1636078"/>
            <a:ext cx="10084125" cy="422207"/>
          </a:xfrm>
          <a:prstGeom prst="rect">
            <a:avLst/>
          </a:prstGeom>
          <a:noFill/>
          <a:ln w="12700">
            <a:noFill/>
            <a:round/>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0" tIns="0" rIns="0" bIns="0" numCol="1" spcCol="0" rtlCol="0" fromWordArt="0" anchor="b" anchorCtr="0" forceAA="0" compatLnSpc="1">
            <a:noAutofit/>
          </a:bodyPr>
          <a:p>
            <a:pPr>
              <a:spcBef>
                <a:spcPct val="0"/>
              </a:spcBef>
              <a:spcAft>
                <a:spcPct val="0"/>
              </a:spcAft>
            </a:pPr>
            <a:r>
              <a:rPr lang="zh-CN" altLang="en-US" sz="2400" b="1" dirty="0">
                <a:solidFill>
                  <a:schemeClr val="accent1"/>
                </a:solidFill>
                <a:latin typeface="微软雅黑" panose="020B0503020204020204" charset="-122"/>
                <a:ea typeface="微软雅黑" panose="020B0503020204020204" charset="-122"/>
                <a:cs typeface="+mn-ea"/>
                <a:sym typeface="+mn-ea"/>
              </a:rPr>
              <a:t>优化生产流程，驱动理念变革</a:t>
            </a:r>
            <a:endParaRPr lang="zh-CN" altLang="en-US" sz="2400" b="1" dirty="0">
              <a:solidFill>
                <a:schemeClr val="accent1"/>
              </a:solidFill>
              <a:latin typeface="微软雅黑" panose="020B0503020204020204" charset="-122"/>
              <a:ea typeface="微软雅黑" panose="020B0503020204020204" charset="-122"/>
              <a:cs typeface="+mn-ea"/>
              <a:sym typeface="+mn-ea"/>
            </a:endParaRPr>
          </a:p>
        </p:txBody>
      </p:sp>
      <p:sp>
        <p:nvSpPr>
          <p:cNvPr id="3" name="矩形 2"/>
          <p:cNvSpPr/>
          <p:nvPr>
            <p:custDataLst>
              <p:tags r:id="rId3"/>
            </p:custDataLst>
          </p:nvPr>
        </p:nvSpPr>
        <p:spPr>
          <a:xfrm>
            <a:off x="1100455" y="2081848"/>
            <a:ext cx="10084124" cy="1253613"/>
          </a:xfrm>
          <a:prstGeom prst="rect">
            <a:avLst/>
          </a:prstGeom>
          <a:noFill/>
        </p:spPr>
        <p:txBody>
          <a:bodyPr wrap="square" lIns="0" tIns="0" rIns="0" bIns="0" rtlCol="0" anchor="t" anchorCtr="0">
            <a:noAutofit/>
          </a:bodyPr>
          <a:p>
            <a:pPr algn="just">
              <a:lnSpc>
                <a:spcPct val="150000"/>
              </a:lnSpc>
              <a:spcBef>
                <a:spcPct val="0"/>
              </a:spcBef>
              <a:spcAft>
                <a:spcPct val="0"/>
              </a:spcAft>
            </a:pPr>
            <a:r>
              <a:rPr lang="zh-CN" altLang="en-US" dirty="0">
                <a:solidFill>
                  <a:schemeClr val="tx1">
                    <a:lumMod val="85000"/>
                    <a:lumOff val="15000"/>
                  </a:schemeClr>
                </a:solidFill>
                <a:latin typeface="微软雅黑" panose="020B0503020204020204" charset="-122"/>
                <a:ea typeface="微软雅黑" panose="020B0503020204020204" charset="-122"/>
                <a:cs typeface="+mn-ea"/>
                <a:sym typeface="+mn-ea"/>
              </a:rPr>
              <a:t>传媒产业的智能化进程涉及新闻内容和新闻呈现形式的变革，更是对整个媒体生产流程的重新塑造，是将智能化技术在新闻生产的全部环节和所有维度进行接入，从而实现整个新闻媒体生态系统的智能化再造。</a:t>
            </a:r>
            <a:endParaRPr lang="zh-CN" altLang="en-US" dirty="0">
              <a:solidFill>
                <a:schemeClr val="tx1">
                  <a:lumMod val="85000"/>
                  <a:lumOff val="15000"/>
                </a:schemeClr>
              </a:solidFill>
              <a:latin typeface="微软雅黑" panose="020B0503020204020204" charset="-122"/>
              <a:ea typeface="微软雅黑" panose="020B0503020204020204" charset="-122"/>
              <a:cs typeface="+mn-ea"/>
              <a:sym typeface="+mn-ea"/>
            </a:endParaRPr>
          </a:p>
        </p:txBody>
      </p:sp>
      <p:sp>
        <p:nvSpPr>
          <p:cNvPr id="18" name="矩形: 圆角 17"/>
          <p:cNvSpPr/>
          <p:nvPr>
            <p:custDataLst>
              <p:tags r:id="rId4"/>
            </p:custDataLst>
          </p:nvPr>
        </p:nvSpPr>
        <p:spPr>
          <a:xfrm>
            <a:off x="742315" y="4114483"/>
            <a:ext cx="10800081" cy="2215725"/>
          </a:xfrm>
          <a:prstGeom prst="roundRect">
            <a:avLst>
              <a:gd name="adj" fmla="val 6567"/>
            </a:avLst>
          </a:prstGeom>
          <a:gradFill>
            <a:gsLst>
              <a:gs pos="0">
                <a:schemeClr val="accent2">
                  <a:alpha val="0"/>
                </a:schemeClr>
              </a:gs>
              <a:gs pos="80000">
                <a:schemeClr val="accent2">
                  <a:alpha val="8000"/>
                </a:schemeClr>
              </a:gs>
            </a:gsLst>
            <a:lin ang="10800000" scaled="0"/>
          </a:gradFill>
          <a:ln w="12700">
            <a:noFill/>
          </a:ln>
        </p:spPr>
        <p:style>
          <a:lnRef idx="2">
            <a:schemeClr val="accent1">
              <a:lumMod val="75000"/>
            </a:schemeClr>
          </a:lnRef>
          <a:fillRef idx="1">
            <a:schemeClr val="accent1"/>
          </a:fillRef>
          <a:effectRef idx="0">
            <a:srgbClr val="FFFFFF"/>
          </a:effectRef>
          <a:fontRef idx="minor">
            <a:schemeClr val="lt1"/>
          </a:fontRef>
        </p:style>
        <p:txBody>
          <a:bodyPr rIns="0" bIns="0" rtlCol="0" anchor="ctr">
            <a:noAutofit/>
          </a:bodyPr>
          <a:p>
            <a:pPr lvl="1"/>
            <a:endParaRPr lang="zh-CN" altLang="en-US" dirty="0">
              <a:solidFill>
                <a:schemeClr val="lt1"/>
              </a:solidFill>
              <a:latin typeface="微软雅黑" panose="020B0503020204020204" charset="-122"/>
              <a:ea typeface="微软雅黑" panose="020B0503020204020204" charset="-122"/>
            </a:endParaRPr>
          </a:p>
        </p:txBody>
      </p:sp>
      <p:sp>
        <p:nvSpPr>
          <p:cNvPr id="19" name="矩形 18"/>
          <p:cNvSpPr/>
          <p:nvPr>
            <p:custDataLst>
              <p:tags r:id="rId5"/>
            </p:custDataLst>
          </p:nvPr>
        </p:nvSpPr>
        <p:spPr>
          <a:xfrm>
            <a:off x="1100455" y="4453573"/>
            <a:ext cx="10084125" cy="422207"/>
          </a:xfrm>
          <a:prstGeom prst="rect">
            <a:avLst/>
          </a:prstGeom>
          <a:noFill/>
          <a:ln w="12700">
            <a:noFill/>
            <a:round/>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0" tIns="0" rIns="0" bIns="0" numCol="1" spcCol="0" rtlCol="0" fromWordArt="0" anchor="b" anchorCtr="0" forceAA="0" compatLnSpc="1">
            <a:noAutofit/>
          </a:bodyPr>
          <a:p>
            <a:pPr>
              <a:spcBef>
                <a:spcPct val="0"/>
              </a:spcBef>
              <a:spcAft>
                <a:spcPct val="0"/>
              </a:spcAft>
            </a:pPr>
            <a:r>
              <a:rPr lang="zh-CN" altLang="en-US" sz="2400" b="1">
                <a:solidFill>
                  <a:schemeClr val="accent2"/>
                </a:solidFill>
                <a:latin typeface="微软雅黑" panose="020B0503020204020204" charset="-122"/>
                <a:ea typeface="微软雅黑" panose="020B0503020204020204" charset="-122"/>
                <a:cs typeface="+mn-ea"/>
                <a:sym typeface="+mn-ea"/>
              </a:rPr>
              <a:t>深度融入智媒技术，实现盈利模式创新</a:t>
            </a:r>
            <a:endParaRPr lang="zh-CN" altLang="en-US" sz="2400" b="1">
              <a:solidFill>
                <a:schemeClr val="accent2"/>
              </a:solidFill>
              <a:latin typeface="微软雅黑" panose="020B0503020204020204" charset="-122"/>
              <a:ea typeface="微软雅黑" panose="020B0503020204020204" charset="-122"/>
              <a:cs typeface="+mn-ea"/>
              <a:sym typeface="+mn-ea"/>
            </a:endParaRPr>
          </a:p>
        </p:txBody>
      </p:sp>
      <p:sp>
        <p:nvSpPr>
          <p:cNvPr id="4" name="矩形 3"/>
          <p:cNvSpPr/>
          <p:nvPr>
            <p:custDataLst>
              <p:tags r:id="rId6"/>
            </p:custDataLst>
          </p:nvPr>
        </p:nvSpPr>
        <p:spPr>
          <a:xfrm>
            <a:off x="1100455" y="4899343"/>
            <a:ext cx="10084124" cy="1253613"/>
          </a:xfrm>
          <a:prstGeom prst="rect">
            <a:avLst/>
          </a:prstGeom>
          <a:noFill/>
        </p:spPr>
        <p:txBody>
          <a:bodyPr wrap="square" lIns="0" tIns="0" rIns="0" bIns="0" rtlCol="0" anchor="t" anchorCtr="0">
            <a:noAutofit/>
          </a:bodyPr>
          <a:p>
            <a:pPr algn="just">
              <a:lnSpc>
                <a:spcPct val="150000"/>
              </a:lnSpc>
              <a:spcBef>
                <a:spcPct val="0"/>
              </a:spcBef>
              <a:spcAft>
                <a:spcPct val="0"/>
              </a:spcAft>
            </a:pPr>
            <a:r>
              <a:rPr lang="zh-CN" altLang="en-US">
                <a:solidFill>
                  <a:schemeClr val="tx1">
                    <a:lumMod val="85000"/>
                    <a:lumOff val="15000"/>
                  </a:schemeClr>
                </a:solidFill>
                <a:latin typeface="微软雅黑" panose="020B0503020204020204" charset="-122"/>
                <a:ea typeface="微软雅黑" panose="020B0503020204020204" charset="-122"/>
                <a:cs typeface="+mn-ea"/>
                <a:sym typeface="+mn-ea"/>
              </a:rPr>
              <a:t>智能技术对媒体产业的赋能不仅在于生产流程的优化和效率的提高上，而且为媒体机构提供了商业模式的创新切入点。</a:t>
            </a:r>
            <a:endParaRPr lang="zh-CN" altLang="en-US">
              <a:solidFill>
                <a:schemeClr val="tx1">
                  <a:lumMod val="85000"/>
                  <a:lumOff val="15000"/>
                </a:schemeClr>
              </a:solidFill>
              <a:latin typeface="微软雅黑" panose="020B0503020204020204" charset="-122"/>
              <a:ea typeface="微软雅黑" panose="020B0503020204020204" charset="-122"/>
              <a:cs typeface="+mn-ea"/>
              <a:sym typeface="+mn-ea"/>
            </a:endParaRPr>
          </a:p>
        </p:txBody>
      </p:sp>
      <p:sp>
        <p:nvSpPr>
          <p:cNvPr id="8" name="矩形 7"/>
          <p:cNvSpPr/>
          <p:nvPr>
            <p:custDataLst>
              <p:tags r:id="rId7"/>
            </p:custDataLst>
          </p:nvPr>
        </p:nvSpPr>
        <p:spPr>
          <a:xfrm>
            <a:off x="1100455" y="1202373"/>
            <a:ext cx="10084125" cy="422207"/>
          </a:xfrm>
          <a:prstGeom prst="rect">
            <a:avLst/>
          </a:prstGeom>
          <a:noFill/>
          <a:ln w="12700">
            <a:noFill/>
            <a:round/>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0" tIns="0" rIns="0" bIns="0" numCol="1" spcCol="0" rtlCol="0" fromWordArt="0" anchor="ctr" anchorCtr="0" forceAA="0" compatLnSpc="1">
            <a:noAutofit/>
          </a:bodyPr>
          <a:p>
            <a:pPr>
              <a:spcBef>
                <a:spcPct val="0"/>
              </a:spcBef>
              <a:spcAft>
                <a:spcPct val="0"/>
              </a:spcAft>
            </a:pPr>
            <a:r>
              <a:rPr lang="en-US" altLang="zh-CN" sz="3600" b="1" dirty="0">
                <a:ln w="15875">
                  <a:solidFill>
                    <a:schemeClr val="accent1"/>
                  </a:solidFill>
                </a:ln>
                <a:solidFill>
                  <a:schemeClr val="bg2"/>
                </a:solidFill>
                <a:latin typeface="微软雅黑" panose="020B0503020204020204" charset="-122"/>
                <a:ea typeface="微软雅黑" panose="020B0503020204020204" charset="-122"/>
                <a:cs typeface="+mn-ea"/>
                <a:sym typeface="+mn-ea"/>
              </a:rPr>
              <a:t>01</a:t>
            </a:r>
            <a:endParaRPr lang="en-US" altLang="zh-CN" sz="3600" b="1" dirty="0">
              <a:ln w="15875">
                <a:solidFill>
                  <a:schemeClr val="accent1"/>
                </a:solidFill>
              </a:ln>
              <a:solidFill>
                <a:schemeClr val="bg2"/>
              </a:solidFill>
              <a:latin typeface="微软雅黑" panose="020B0503020204020204" charset="-122"/>
              <a:ea typeface="微软雅黑" panose="020B0503020204020204" charset="-122"/>
              <a:cs typeface="+mn-ea"/>
              <a:sym typeface="+mn-ea"/>
            </a:endParaRPr>
          </a:p>
        </p:txBody>
      </p:sp>
      <p:sp>
        <p:nvSpPr>
          <p:cNvPr id="13" name="矩形 12"/>
          <p:cNvSpPr/>
          <p:nvPr>
            <p:custDataLst>
              <p:tags r:id="rId8"/>
            </p:custDataLst>
          </p:nvPr>
        </p:nvSpPr>
        <p:spPr>
          <a:xfrm>
            <a:off x="1100455" y="4031298"/>
            <a:ext cx="10084125" cy="422207"/>
          </a:xfrm>
          <a:prstGeom prst="rect">
            <a:avLst/>
          </a:prstGeom>
          <a:noFill/>
          <a:ln w="12700">
            <a:noFill/>
            <a:round/>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0" tIns="0" rIns="0" bIns="0" numCol="1" spcCol="0" rtlCol="0" fromWordArt="0" anchor="ctr" anchorCtr="0" forceAA="0" compatLnSpc="1">
            <a:noAutofit/>
          </a:bodyPr>
          <a:p>
            <a:pPr lvl="0" algn="l">
              <a:buClrTx/>
              <a:buSzTx/>
              <a:buFontTx/>
            </a:pPr>
            <a:r>
              <a:rPr lang="en-US" altLang="zh-CN" sz="3600" b="1" dirty="0">
                <a:ln w="15875">
                  <a:solidFill>
                    <a:schemeClr val="accent2"/>
                  </a:solidFill>
                </a:ln>
                <a:solidFill>
                  <a:schemeClr val="bg2"/>
                </a:solidFill>
                <a:latin typeface="微软雅黑" panose="020B0503020204020204" charset="-122"/>
                <a:ea typeface="微软雅黑" panose="020B0503020204020204" charset="-122"/>
                <a:cs typeface="+mn-ea"/>
                <a:sym typeface="+mn-ea"/>
              </a:rPr>
              <a:t>02</a:t>
            </a:r>
            <a:endParaRPr lang="en-US" altLang="zh-CN" sz="3600" b="1" dirty="0">
              <a:ln w="15875">
                <a:solidFill>
                  <a:schemeClr val="accent2"/>
                </a:solidFill>
              </a:ln>
              <a:solidFill>
                <a:schemeClr val="bg2"/>
              </a:solidFill>
              <a:latin typeface="微软雅黑" panose="020B0503020204020204" charset="-122"/>
              <a:ea typeface="微软雅黑" panose="020B0503020204020204" charset="-122"/>
              <a:cs typeface="+mn-ea"/>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399" advTm="5000"/>
    </mc:Choice>
    <mc:Fallback>
      <p:transition spd="slow" advTm="5000"/>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11811000" y="6108526"/>
            <a:ext cx="381000" cy="190674"/>
          </a:xfrm>
          <a:prstGeom prst="rect">
            <a:avLst/>
          </a:prstGeom>
          <a:solidFill>
            <a:srgbClr val="027F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微软雅黑" panose="020B0503020204020204" charset="-122"/>
              <a:ea typeface="微软雅黑" panose="020B0503020204020204" charset="-122"/>
            </a:endParaRPr>
          </a:p>
        </p:txBody>
      </p:sp>
      <p:grpSp>
        <p:nvGrpSpPr>
          <p:cNvPr id="10" name="组合 9"/>
          <p:cNvGrpSpPr/>
          <p:nvPr/>
        </p:nvGrpSpPr>
        <p:grpSpPr>
          <a:xfrm>
            <a:off x="298450" y="240665"/>
            <a:ext cx="7024370" cy="743555"/>
            <a:chOff x="273050" y="421670"/>
            <a:chExt cx="2438400" cy="743555"/>
          </a:xfrm>
        </p:grpSpPr>
        <p:sp>
          <p:nvSpPr>
            <p:cNvPr id="17" name="文本框 16"/>
            <p:cNvSpPr txBox="1"/>
            <p:nvPr/>
          </p:nvSpPr>
          <p:spPr>
            <a:xfrm>
              <a:off x="273050" y="421670"/>
              <a:ext cx="2438400" cy="706755"/>
            </a:xfrm>
            <a:prstGeom prst="rect">
              <a:avLst/>
            </a:prstGeom>
            <a:noFill/>
          </p:spPr>
          <p:txBody>
            <a:bodyPr wrap="square" rtlCol="0">
              <a:spAutoFit/>
            </a:bodyPr>
            <a:p>
              <a:r>
                <a:rPr lang="en-US" altLang="zh-CN" sz="4000" dirty="0">
                  <a:solidFill>
                    <a:srgbClr val="027FFD"/>
                  </a:solidFill>
                  <a:latin typeface="汉仪力量黑简" panose="00020600040101010101" charset="-122"/>
                  <a:ea typeface="汉仪力量黑简" panose="00020600040101010101" charset="-122"/>
                  <a:cs typeface="汉仪力量黑简" panose="00020600040101010101" charset="-122"/>
                  <a:sym typeface="汉仪力量黑简" panose="00020600040101010101" charset="-122"/>
                </a:rPr>
                <a:t>08 </a:t>
              </a:r>
              <a:r>
                <a:rPr lang="zh-CN" altLang="en-US" sz="4000" dirty="0">
                  <a:solidFill>
                    <a:srgbClr val="027FFD"/>
                  </a:solidFill>
                  <a:latin typeface="汉仪力量黑简" panose="00020600040101010101" charset="-122"/>
                  <a:ea typeface="汉仪力量黑简" panose="00020600040101010101" charset="-122"/>
                  <a:cs typeface="汉仪力量黑简" panose="00020600040101010101" charset="-122"/>
                  <a:sym typeface="汉仪力量黑简" panose="00020600040101010101" charset="-122"/>
                </a:rPr>
                <a:t>数据新闻的未来</a:t>
              </a:r>
              <a:endParaRPr lang="zh-CN" altLang="en-US" sz="4000" dirty="0">
                <a:solidFill>
                  <a:srgbClr val="027FFD"/>
                </a:solidFill>
                <a:latin typeface="汉仪力量黑简" panose="00020600040101010101" charset="-122"/>
                <a:ea typeface="汉仪力量黑简" panose="00020600040101010101" charset="-122"/>
                <a:cs typeface="汉仪力量黑简" panose="00020600040101010101" charset="-122"/>
                <a:sym typeface="汉仪力量黑简" panose="00020600040101010101" charset="-122"/>
              </a:endParaRPr>
            </a:p>
          </p:txBody>
        </p:sp>
        <p:cxnSp>
          <p:nvCxnSpPr>
            <p:cNvPr id="22" name="直接连接符 21"/>
            <p:cNvCxnSpPr/>
            <p:nvPr/>
          </p:nvCxnSpPr>
          <p:spPr>
            <a:xfrm>
              <a:off x="279400" y="1165225"/>
              <a:ext cx="237490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sp>
        <p:nvSpPr>
          <p:cNvPr id="24" name="矩形: 圆角 23"/>
          <p:cNvSpPr/>
          <p:nvPr>
            <p:custDataLst>
              <p:tags r:id="rId1"/>
            </p:custDataLst>
          </p:nvPr>
        </p:nvSpPr>
        <p:spPr>
          <a:xfrm>
            <a:off x="742315" y="1208405"/>
            <a:ext cx="10800080" cy="1804670"/>
          </a:xfrm>
          <a:prstGeom prst="roundRect">
            <a:avLst>
              <a:gd name="adj" fmla="val 6567"/>
            </a:avLst>
          </a:prstGeom>
          <a:gradFill>
            <a:gsLst>
              <a:gs pos="0">
                <a:schemeClr val="accent1">
                  <a:alpha val="0"/>
                </a:schemeClr>
              </a:gs>
              <a:gs pos="80000">
                <a:schemeClr val="accent1">
                  <a:alpha val="8000"/>
                </a:schemeClr>
              </a:gs>
            </a:gsLst>
            <a:lin ang="10800000" scaled="0"/>
          </a:gradFill>
          <a:ln w="12700">
            <a:noFill/>
          </a:ln>
        </p:spPr>
        <p:style>
          <a:lnRef idx="2">
            <a:schemeClr val="accent1">
              <a:lumMod val="75000"/>
            </a:schemeClr>
          </a:lnRef>
          <a:fillRef idx="1">
            <a:schemeClr val="accent1"/>
          </a:fillRef>
          <a:effectRef idx="0">
            <a:srgbClr val="FFFFFF"/>
          </a:effectRef>
          <a:fontRef idx="minor">
            <a:schemeClr val="lt1"/>
          </a:fontRef>
        </p:style>
        <p:txBody>
          <a:bodyPr rIns="0" bIns="0" rtlCol="0" anchor="ctr">
            <a:noAutofit/>
          </a:bodyPr>
          <a:p>
            <a:pPr lvl="1"/>
            <a:endParaRPr lang="zh-CN" altLang="en-US" dirty="0">
              <a:solidFill>
                <a:schemeClr val="lt1"/>
              </a:solidFill>
              <a:latin typeface="微软雅黑" panose="020B0503020204020204" charset="-122"/>
              <a:ea typeface="微软雅黑" panose="020B0503020204020204" charset="-122"/>
            </a:endParaRPr>
          </a:p>
        </p:txBody>
      </p:sp>
      <p:sp>
        <p:nvSpPr>
          <p:cNvPr id="25" name="矩形 24"/>
          <p:cNvSpPr/>
          <p:nvPr>
            <p:custDataLst>
              <p:tags r:id="rId2"/>
            </p:custDataLst>
          </p:nvPr>
        </p:nvSpPr>
        <p:spPr>
          <a:xfrm>
            <a:off x="1100455" y="1547813"/>
            <a:ext cx="10084125" cy="422207"/>
          </a:xfrm>
          <a:prstGeom prst="rect">
            <a:avLst/>
          </a:prstGeom>
          <a:noFill/>
          <a:ln w="12700">
            <a:noFill/>
            <a:round/>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0" tIns="0" rIns="0" bIns="0" numCol="1" spcCol="0" rtlCol="0" fromWordArt="0" anchor="b" anchorCtr="0" forceAA="0" compatLnSpc="1">
            <a:noAutofit/>
          </a:bodyPr>
          <a:p>
            <a:pPr>
              <a:spcBef>
                <a:spcPct val="0"/>
              </a:spcBef>
              <a:spcAft>
                <a:spcPct val="0"/>
              </a:spcAft>
            </a:pPr>
            <a:r>
              <a:rPr lang="zh-CN" altLang="en-US" sz="2400" b="1" dirty="0">
                <a:solidFill>
                  <a:schemeClr val="accent1"/>
                </a:solidFill>
                <a:latin typeface="微软雅黑" panose="020B0503020204020204" charset="-122"/>
                <a:ea typeface="微软雅黑" panose="020B0503020204020204" charset="-122"/>
                <a:cs typeface="+mn-ea"/>
                <a:sym typeface="+mn-ea"/>
              </a:rPr>
              <a:t>发展多元合作模式，推进智能媒体资源整合</a:t>
            </a:r>
            <a:endParaRPr lang="zh-CN" altLang="en-US" sz="2400" b="1" dirty="0">
              <a:solidFill>
                <a:schemeClr val="accent1"/>
              </a:solidFill>
              <a:latin typeface="微软雅黑" panose="020B0503020204020204" charset="-122"/>
              <a:ea typeface="微软雅黑" panose="020B0503020204020204" charset="-122"/>
              <a:cs typeface="+mn-ea"/>
              <a:sym typeface="+mn-ea"/>
            </a:endParaRPr>
          </a:p>
        </p:txBody>
      </p:sp>
      <p:sp>
        <p:nvSpPr>
          <p:cNvPr id="3" name="矩形 2"/>
          <p:cNvSpPr/>
          <p:nvPr>
            <p:custDataLst>
              <p:tags r:id="rId3"/>
            </p:custDataLst>
          </p:nvPr>
        </p:nvSpPr>
        <p:spPr>
          <a:xfrm>
            <a:off x="1100455" y="1993900"/>
            <a:ext cx="10084435" cy="904240"/>
          </a:xfrm>
          <a:prstGeom prst="rect">
            <a:avLst/>
          </a:prstGeom>
          <a:noFill/>
        </p:spPr>
        <p:txBody>
          <a:bodyPr wrap="square" lIns="0" tIns="0" rIns="0" bIns="0" rtlCol="0" anchor="t" anchorCtr="0">
            <a:noAutofit/>
          </a:bodyPr>
          <a:p>
            <a:pPr algn="just">
              <a:lnSpc>
                <a:spcPct val="150000"/>
              </a:lnSpc>
              <a:spcBef>
                <a:spcPct val="0"/>
              </a:spcBef>
              <a:spcAft>
                <a:spcPct val="0"/>
              </a:spcAft>
            </a:pPr>
            <a:r>
              <a:rPr lang="zh-CN" altLang="en-US" dirty="0">
                <a:solidFill>
                  <a:schemeClr val="tx1">
                    <a:lumMod val="85000"/>
                    <a:lumOff val="15000"/>
                  </a:schemeClr>
                </a:solidFill>
                <a:latin typeface="微软雅黑" panose="020B0503020204020204" charset="-122"/>
                <a:ea typeface="微软雅黑" panose="020B0503020204020204" charset="-122"/>
                <a:cs typeface="+mn-ea"/>
                <a:sym typeface="+mn-ea"/>
              </a:rPr>
              <a:t>如今的市场环境日益复杂，行业与行业间的边界愈发模糊，合作共享已经成为媒体机构提升竞争力、实现可持续创新发展的重要策略。</a:t>
            </a:r>
            <a:endParaRPr lang="zh-CN" altLang="en-US" dirty="0">
              <a:solidFill>
                <a:schemeClr val="tx1">
                  <a:lumMod val="85000"/>
                  <a:lumOff val="15000"/>
                </a:schemeClr>
              </a:solidFill>
              <a:latin typeface="微软雅黑" panose="020B0503020204020204" charset="-122"/>
              <a:ea typeface="微软雅黑" panose="020B0503020204020204" charset="-122"/>
              <a:cs typeface="+mn-ea"/>
              <a:sym typeface="+mn-ea"/>
            </a:endParaRPr>
          </a:p>
        </p:txBody>
      </p:sp>
      <p:sp>
        <p:nvSpPr>
          <p:cNvPr id="8" name="矩形 7"/>
          <p:cNvSpPr/>
          <p:nvPr>
            <p:custDataLst>
              <p:tags r:id="rId4"/>
            </p:custDataLst>
          </p:nvPr>
        </p:nvSpPr>
        <p:spPr>
          <a:xfrm>
            <a:off x="1100455" y="1114108"/>
            <a:ext cx="10084125" cy="422207"/>
          </a:xfrm>
          <a:prstGeom prst="rect">
            <a:avLst/>
          </a:prstGeom>
          <a:noFill/>
          <a:ln w="12700">
            <a:noFill/>
            <a:round/>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0" tIns="0" rIns="0" bIns="0" numCol="1" spcCol="0" rtlCol="0" fromWordArt="0" anchor="ctr" anchorCtr="0" forceAA="0" compatLnSpc="1">
            <a:noAutofit/>
          </a:bodyPr>
          <a:p>
            <a:pPr>
              <a:spcBef>
                <a:spcPct val="0"/>
              </a:spcBef>
              <a:spcAft>
                <a:spcPct val="0"/>
              </a:spcAft>
            </a:pPr>
            <a:r>
              <a:rPr lang="en-US" altLang="zh-CN" sz="3600" b="1" dirty="0">
                <a:ln w="15875">
                  <a:solidFill>
                    <a:schemeClr val="accent1"/>
                  </a:solidFill>
                </a:ln>
                <a:solidFill>
                  <a:schemeClr val="bg2"/>
                </a:solidFill>
                <a:latin typeface="微软雅黑" panose="020B0503020204020204" charset="-122"/>
                <a:ea typeface="微软雅黑" panose="020B0503020204020204" charset="-122"/>
                <a:cs typeface="+mn-ea"/>
                <a:sym typeface="+mn-ea"/>
              </a:rPr>
              <a:t>03</a:t>
            </a:r>
            <a:endParaRPr lang="en-US" altLang="zh-CN" sz="3600" b="1" dirty="0">
              <a:ln w="15875">
                <a:solidFill>
                  <a:schemeClr val="accent1"/>
                </a:solidFill>
              </a:ln>
              <a:solidFill>
                <a:schemeClr val="bg2"/>
              </a:solidFill>
              <a:latin typeface="微软雅黑" panose="020B0503020204020204" charset="-122"/>
              <a:ea typeface="微软雅黑" panose="020B0503020204020204" charset="-122"/>
              <a:cs typeface="+mn-ea"/>
              <a:sym typeface="+mn-ea"/>
            </a:endParaRPr>
          </a:p>
        </p:txBody>
      </p:sp>
      <p:sp>
        <p:nvSpPr>
          <p:cNvPr id="42" name="任意多边形: 形状 41"/>
          <p:cNvSpPr/>
          <p:nvPr>
            <p:custDataLst>
              <p:tags r:id="rId5"/>
            </p:custDataLst>
          </p:nvPr>
        </p:nvSpPr>
        <p:spPr>
          <a:xfrm>
            <a:off x="2759041" y="4640390"/>
            <a:ext cx="340519" cy="375693"/>
          </a:xfrm>
          <a:custGeom>
            <a:avLst/>
            <a:gdLst>
              <a:gd name="connsiteX0" fmla="*/ 0 w 522072"/>
              <a:gd name="connsiteY0" fmla="*/ 0 h 576000"/>
              <a:gd name="connsiteX1" fmla="*/ 57685 w 522072"/>
              <a:gd name="connsiteY1" fmla="*/ 36499 h 576000"/>
              <a:gd name="connsiteX2" fmla="*/ 305792 w 522072"/>
              <a:gd name="connsiteY2" fmla="*/ 94890 h 576000"/>
              <a:gd name="connsiteX3" fmla="*/ 434252 w 522072"/>
              <a:gd name="connsiteY3" fmla="*/ 79794 h 576000"/>
              <a:gd name="connsiteX4" fmla="*/ 513663 w 522072"/>
              <a:gd name="connsiteY4" fmla="*/ 51059 h 576000"/>
              <a:gd name="connsiteX5" fmla="*/ 495233 w 522072"/>
              <a:gd name="connsiteY5" fmla="*/ 86018 h 576000"/>
              <a:gd name="connsiteX6" fmla="*/ 455626 w 522072"/>
              <a:gd name="connsiteY6" fmla="*/ 288000 h 576000"/>
              <a:gd name="connsiteX7" fmla="*/ 495233 w 522072"/>
              <a:gd name="connsiteY7" fmla="*/ 489982 h 576000"/>
              <a:gd name="connsiteX8" fmla="*/ 522072 w 522072"/>
              <a:gd name="connsiteY8" fmla="*/ 540891 h 576000"/>
              <a:gd name="connsiteX9" fmla="*/ 421275 w 522072"/>
              <a:gd name="connsiteY9" fmla="*/ 504416 h 576000"/>
              <a:gd name="connsiteX10" fmla="*/ 292815 w 522072"/>
              <a:gd name="connsiteY10" fmla="*/ 489320 h 576000"/>
              <a:gd name="connsiteX11" fmla="*/ 44708 w 522072"/>
              <a:gd name="connsiteY11" fmla="*/ 547712 h 576000"/>
              <a:gd name="connsiteX12" fmla="*/ 0 w 522072"/>
              <a:gd name="connsiteY12" fmla="*/ 576000 h 576000"/>
              <a:gd name="connsiteX13" fmla="*/ 0 w 522072"/>
              <a:gd name="connsiteY13" fmla="*/ 0 h 57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2072" h="576000">
                <a:moveTo>
                  <a:pt x="0" y="0"/>
                </a:moveTo>
                <a:lnTo>
                  <a:pt x="57685" y="36499"/>
                </a:lnTo>
                <a:cubicBezTo>
                  <a:pt x="133943" y="74098"/>
                  <a:pt x="217785" y="94890"/>
                  <a:pt x="305792" y="94890"/>
                </a:cubicBezTo>
                <a:cubicBezTo>
                  <a:pt x="349796" y="94890"/>
                  <a:pt x="392758" y="89692"/>
                  <a:pt x="434252" y="79794"/>
                </a:cubicBezTo>
                <a:lnTo>
                  <a:pt x="513663" y="51059"/>
                </a:lnTo>
                <a:lnTo>
                  <a:pt x="495233" y="86018"/>
                </a:lnTo>
                <a:cubicBezTo>
                  <a:pt x="469729" y="148100"/>
                  <a:pt x="455626" y="216354"/>
                  <a:pt x="455626" y="288000"/>
                </a:cubicBezTo>
                <a:cubicBezTo>
                  <a:pt x="455626" y="359646"/>
                  <a:pt x="469729" y="427901"/>
                  <a:pt x="495233" y="489982"/>
                </a:cubicBezTo>
                <a:lnTo>
                  <a:pt x="522072" y="540891"/>
                </a:lnTo>
                <a:lnTo>
                  <a:pt x="421275" y="504416"/>
                </a:lnTo>
                <a:cubicBezTo>
                  <a:pt x="379781" y="494518"/>
                  <a:pt x="336819" y="489320"/>
                  <a:pt x="292815" y="489320"/>
                </a:cubicBezTo>
                <a:cubicBezTo>
                  <a:pt x="204808" y="489320"/>
                  <a:pt x="120966" y="510112"/>
                  <a:pt x="44708" y="547712"/>
                </a:cubicBezTo>
                <a:lnTo>
                  <a:pt x="0" y="576000"/>
                </a:lnTo>
                <a:lnTo>
                  <a:pt x="0" y="0"/>
                </a:lnTo>
                <a:close/>
              </a:path>
            </a:pathLst>
          </a:custGeom>
          <a:solidFill>
            <a:schemeClr val="accent2">
              <a:alpha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solidFill>
                <a:schemeClr val="lt1"/>
              </a:solidFill>
              <a:latin typeface="微软雅黑" panose="020B0503020204020204" charset="-122"/>
              <a:ea typeface="微软雅黑" panose="020B0503020204020204" charset="-122"/>
            </a:endParaRPr>
          </a:p>
        </p:txBody>
      </p:sp>
      <p:sp>
        <p:nvSpPr>
          <p:cNvPr id="38" name="任意多边形: 形状 17"/>
          <p:cNvSpPr/>
          <p:nvPr>
            <p:custDataLst>
              <p:tags r:id="rId6"/>
            </p:custDataLst>
          </p:nvPr>
        </p:nvSpPr>
        <p:spPr>
          <a:xfrm>
            <a:off x="2271556" y="3715950"/>
            <a:ext cx="974894" cy="946025"/>
          </a:xfrm>
          <a:custGeom>
            <a:avLst/>
            <a:gdLst>
              <a:gd name="connsiteX0" fmla="*/ 1211583 w 1494674"/>
              <a:gd name="connsiteY0" fmla="*/ 0 h 1450413"/>
              <a:gd name="connsiteX1" fmla="*/ 1213202 w 1494674"/>
              <a:gd name="connsiteY1" fmla="*/ 16540 h 1450413"/>
              <a:gd name="connsiteX2" fmla="*/ 1425172 w 1494674"/>
              <a:gd name="connsiteY2" fmla="*/ 342247 h 1450413"/>
              <a:gd name="connsiteX3" fmla="*/ 1494674 w 1494674"/>
              <a:gd name="connsiteY3" fmla="*/ 381088 h 1450413"/>
              <a:gd name="connsiteX4" fmla="*/ 1369085 w 1494674"/>
              <a:gd name="connsiteY4" fmla="*/ 442401 h 1450413"/>
              <a:gd name="connsiteX5" fmla="*/ 1213794 w 1494674"/>
              <a:gd name="connsiteY5" fmla="*/ 549822 h 1450413"/>
              <a:gd name="connsiteX6" fmla="*/ 762270 w 1494674"/>
              <a:gd name="connsiteY6" fmla="*/ 1381425 h 1450413"/>
              <a:gd name="connsiteX7" fmla="*/ 758333 w 1494674"/>
              <a:gd name="connsiteY7" fmla="*/ 1450413 h 1450413"/>
              <a:gd name="connsiteX8" fmla="*/ 0 w 1494674"/>
              <a:gd name="connsiteY8" fmla="*/ 513950 h 1450413"/>
              <a:gd name="connsiteX9" fmla="*/ 68299 w 1494674"/>
              <a:gd name="connsiteY9" fmla="*/ 524442 h 1450413"/>
              <a:gd name="connsiteX10" fmla="*/ 975607 w 1494674"/>
              <a:gd name="connsiteY10" fmla="*/ 255686 h 1450413"/>
              <a:gd name="connsiteX11" fmla="*/ 1112968 w 1494674"/>
              <a:gd name="connsiteY11" fmla="*/ 126122 h 1450413"/>
              <a:gd name="connsiteX12" fmla="*/ 1211583 w 1494674"/>
              <a:gd name="connsiteY12" fmla="*/ 0 h 1450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94674" h="1450413">
                <a:moveTo>
                  <a:pt x="1211583" y="0"/>
                </a:moveTo>
                <a:lnTo>
                  <a:pt x="1213202" y="16540"/>
                </a:lnTo>
                <a:cubicBezTo>
                  <a:pt x="1240057" y="151658"/>
                  <a:pt x="1317920" y="267646"/>
                  <a:pt x="1425172" y="342247"/>
                </a:cubicBezTo>
                <a:lnTo>
                  <a:pt x="1494674" y="381088"/>
                </a:lnTo>
                <a:lnTo>
                  <a:pt x="1369085" y="442401"/>
                </a:lnTo>
                <a:cubicBezTo>
                  <a:pt x="1315471" y="473746"/>
                  <a:pt x="1263543" y="509536"/>
                  <a:pt x="1213794" y="549822"/>
                </a:cubicBezTo>
                <a:cubicBezTo>
                  <a:pt x="948465" y="764681"/>
                  <a:pt x="795344" y="1066744"/>
                  <a:pt x="762270" y="1381425"/>
                </a:cubicBezTo>
                <a:lnTo>
                  <a:pt x="758333" y="1450413"/>
                </a:lnTo>
                <a:lnTo>
                  <a:pt x="0" y="513950"/>
                </a:lnTo>
                <a:lnTo>
                  <a:pt x="68299" y="524442"/>
                </a:lnTo>
                <a:cubicBezTo>
                  <a:pt x="382980" y="557517"/>
                  <a:pt x="710278" y="470544"/>
                  <a:pt x="975607" y="255686"/>
                </a:cubicBezTo>
                <a:cubicBezTo>
                  <a:pt x="1025356" y="215400"/>
                  <a:pt x="1071160" y="172048"/>
                  <a:pt x="1112968" y="126122"/>
                </a:cubicBezTo>
                <a:lnTo>
                  <a:pt x="1211583" y="0"/>
                </a:lnTo>
                <a:close/>
              </a:path>
            </a:pathLst>
          </a:custGeom>
          <a:solidFill>
            <a:schemeClr val="accent1">
              <a:alpha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solidFill>
                <a:schemeClr val="lt1"/>
              </a:solidFill>
              <a:latin typeface="微软雅黑" panose="020B0503020204020204" charset="-122"/>
              <a:ea typeface="微软雅黑" panose="020B0503020204020204" charset="-122"/>
            </a:endParaRPr>
          </a:p>
        </p:txBody>
      </p:sp>
      <p:sp>
        <p:nvSpPr>
          <p:cNvPr id="39" name="矩形 38"/>
          <p:cNvSpPr/>
          <p:nvPr>
            <p:custDataLst>
              <p:tags r:id="rId7"/>
            </p:custDataLst>
          </p:nvPr>
        </p:nvSpPr>
        <p:spPr>
          <a:xfrm>
            <a:off x="4026535" y="3220085"/>
            <a:ext cx="6920230" cy="887730"/>
          </a:xfrm>
          <a:prstGeom prst="rect">
            <a:avLst/>
          </a:prstGeom>
          <a:noFill/>
        </p:spPr>
        <p:txBody>
          <a:bodyPr wrap="square" lIns="0" tIns="0" rIns="0" bIns="0" rtlCol="0" anchor="t" anchorCtr="0">
            <a:noAutofit/>
          </a:bodyPr>
          <a:p>
            <a:pPr algn="just">
              <a:lnSpc>
                <a:spcPct val="150000"/>
              </a:lnSpc>
              <a:spcBef>
                <a:spcPct val="0"/>
              </a:spcBef>
              <a:spcAft>
                <a:spcPct val="0"/>
              </a:spcAft>
            </a:pPr>
            <a:r>
              <a:rPr lang="zh-CN" altLang="en-US" sz="1400" dirty="0">
                <a:solidFill>
                  <a:schemeClr val="tx1">
                    <a:lumMod val="85000"/>
                    <a:lumOff val="15000"/>
                  </a:schemeClr>
                </a:solidFill>
                <a:latin typeface="微软雅黑" panose="020B0503020204020204" charset="-122"/>
                <a:ea typeface="微软雅黑" panose="020B0503020204020204" charset="-122"/>
                <a:cs typeface="+mn-ea"/>
              </a:rPr>
              <a:t>媒体机构通过与技术机构进行合作，可以更快速、更高效地接入智能技术，从而实现内容生产和信息传播流程的创新发展，对媒体的组织结构进行全面优化。</a:t>
            </a:r>
            <a:endParaRPr lang="zh-CN" altLang="en-US" sz="1400" dirty="0">
              <a:solidFill>
                <a:schemeClr val="tx1">
                  <a:lumMod val="85000"/>
                  <a:lumOff val="15000"/>
                </a:schemeClr>
              </a:solidFill>
              <a:latin typeface="微软雅黑" panose="020B0503020204020204" charset="-122"/>
              <a:ea typeface="微软雅黑" panose="020B0503020204020204" charset="-122"/>
              <a:cs typeface="+mn-ea"/>
            </a:endParaRPr>
          </a:p>
        </p:txBody>
      </p:sp>
      <p:sp>
        <p:nvSpPr>
          <p:cNvPr id="40" name="圆: 空心 4"/>
          <p:cNvSpPr/>
          <p:nvPr>
            <p:custDataLst>
              <p:tags r:id="rId8"/>
            </p:custDataLst>
          </p:nvPr>
        </p:nvSpPr>
        <p:spPr>
          <a:xfrm>
            <a:off x="1025302" y="3929251"/>
            <a:ext cx="1797779" cy="1797779"/>
          </a:xfrm>
          <a:prstGeom prst="donut">
            <a:avLst>
              <a:gd name="adj" fmla="val 7833"/>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indent="0" algn="ctr" fontAlgn="auto">
              <a:lnSpc>
                <a:spcPct val="130000"/>
              </a:lnSpc>
            </a:pPr>
            <a:r>
              <a:rPr lang="zh-CN" altLang="en-US" sz="2000" b="1">
                <a:solidFill>
                  <a:schemeClr val="accent1"/>
                </a:solidFill>
                <a:latin typeface="微软雅黑" panose="020B0503020204020204" charset="-122"/>
                <a:ea typeface="微软雅黑" panose="020B0503020204020204" charset="-122"/>
              </a:rPr>
              <a:t>原因</a:t>
            </a:r>
            <a:endParaRPr lang="zh-CN" altLang="en-US" sz="2000" b="1">
              <a:solidFill>
                <a:schemeClr val="accent1"/>
              </a:solidFill>
              <a:latin typeface="微软雅黑" panose="020B0503020204020204" charset="-122"/>
              <a:ea typeface="微软雅黑" panose="020B0503020204020204" charset="-122"/>
            </a:endParaRPr>
          </a:p>
        </p:txBody>
      </p:sp>
      <p:sp>
        <p:nvSpPr>
          <p:cNvPr id="41" name="矩形 40"/>
          <p:cNvSpPr/>
          <p:nvPr>
            <p:custDataLst>
              <p:tags r:id="rId9"/>
            </p:custDataLst>
          </p:nvPr>
        </p:nvSpPr>
        <p:spPr>
          <a:xfrm>
            <a:off x="4026535" y="4384040"/>
            <a:ext cx="6920230" cy="887730"/>
          </a:xfrm>
          <a:prstGeom prst="rect">
            <a:avLst/>
          </a:prstGeom>
          <a:noFill/>
        </p:spPr>
        <p:txBody>
          <a:bodyPr wrap="square" lIns="0" tIns="0" rIns="0" bIns="0" rtlCol="0" anchor="t" anchorCtr="0">
            <a:noAutofit/>
          </a:bodyPr>
          <a:p>
            <a:pPr algn="just">
              <a:lnSpc>
                <a:spcPct val="150000"/>
              </a:lnSpc>
              <a:spcBef>
                <a:spcPct val="0"/>
              </a:spcBef>
              <a:spcAft>
                <a:spcPct val="0"/>
              </a:spcAft>
            </a:pPr>
            <a:r>
              <a:rPr lang="zh-CN" altLang="en-US" sz="1400">
                <a:solidFill>
                  <a:schemeClr val="tx1">
                    <a:lumMod val="85000"/>
                    <a:lumOff val="15000"/>
                  </a:schemeClr>
                </a:solidFill>
                <a:latin typeface="微软雅黑" panose="020B0503020204020204" charset="-122"/>
                <a:ea typeface="微软雅黑" panose="020B0503020204020204" charset="-122"/>
                <a:cs typeface="+mn-ea"/>
              </a:rPr>
              <a:t>媒体机构和外部企业可以通过建立数据共享、资源置换的合作关系，丰富各自的信息来源，从而提升整体运营效率。</a:t>
            </a:r>
            <a:endParaRPr lang="zh-CN" altLang="en-US" sz="1400">
              <a:solidFill>
                <a:schemeClr val="tx1">
                  <a:lumMod val="85000"/>
                  <a:lumOff val="15000"/>
                </a:schemeClr>
              </a:solidFill>
              <a:latin typeface="微软雅黑" panose="020B0503020204020204" charset="-122"/>
              <a:ea typeface="微软雅黑" panose="020B0503020204020204" charset="-122"/>
              <a:cs typeface="+mn-ea"/>
            </a:endParaRPr>
          </a:p>
        </p:txBody>
      </p:sp>
      <p:sp>
        <p:nvSpPr>
          <p:cNvPr id="43" name="矩形 42"/>
          <p:cNvSpPr/>
          <p:nvPr>
            <p:custDataLst>
              <p:tags r:id="rId10"/>
            </p:custDataLst>
          </p:nvPr>
        </p:nvSpPr>
        <p:spPr>
          <a:xfrm>
            <a:off x="4026535" y="5548630"/>
            <a:ext cx="6920230" cy="887730"/>
          </a:xfrm>
          <a:prstGeom prst="rect">
            <a:avLst/>
          </a:prstGeom>
          <a:noFill/>
        </p:spPr>
        <p:txBody>
          <a:bodyPr wrap="square" lIns="0" tIns="0" rIns="0" bIns="0" rtlCol="0" anchor="t" anchorCtr="0">
            <a:noAutofit/>
          </a:bodyPr>
          <a:p>
            <a:pPr algn="just">
              <a:lnSpc>
                <a:spcPct val="150000"/>
              </a:lnSpc>
              <a:spcBef>
                <a:spcPct val="0"/>
              </a:spcBef>
              <a:spcAft>
                <a:spcPct val="0"/>
              </a:spcAft>
            </a:pPr>
            <a:r>
              <a:rPr lang="zh-CN" altLang="en-US" sz="1400">
                <a:solidFill>
                  <a:schemeClr val="tx1">
                    <a:lumMod val="85000"/>
                    <a:lumOff val="15000"/>
                  </a:schemeClr>
                </a:solidFill>
                <a:latin typeface="微软雅黑" panose="020B0503020204020204" charset="-122"/>
                <a:ea typeface="微软雅黑" panose="020B0503020204020204" charset="-122"/>
                <a:cs typeface="+mn-ea"/>
              </a:rPr>
              <a:t>在当前的市场环境中，几乎所有机构都面临较大的竞争压力，媒体机构有必要和外部机构建立合作伙伴关系，拓宽内容的传播渠道和分发平台，以扩大用户基础、提升媒体的品牌度、增强其传播力。</a:t>
            </a:r>
            <a:endParaRPr lang="zh-CN" altLang="en-US" sz="1400">
              <a:solidFill>
                <a:schemeClr val="tx1">
                  <a:lumMod val="85000"/>
                  <a:lumOff val="15000"/>
                </a:schemeClr>
              </a:solidFill>
              <a:latin typeface="微软雅黑" panose="020B0503020204020204" charset="-122"/>
              <a:ea typeface="微软雅黑" panose="020B0503020204020204" charset="-122"/>
              <a:cs typeface="+mn-ea"/>
            </a:endParaRPr>
          </a:p>
        </p:txBody>
      </p:sp>
      <p:sp>
        <p:nvSpPr>
          <p:cNvPr id="44" name="圆: 空心 26"/>
          <p:cNvSpPr/>
          <p:nvPr>
            <p:custDataLst>
              <p:tags r:id="rId11"/>
            </p:custDataLst>
          </p:nvPr>
        </p:nvSpPr>
        <p:spPr>
          <a:xfrm>
            <a:off x="3051449" y="5654292"/>
            <a:ext cx="657463" cy="676908"/>
          </a:xfrm>
          <a:prstGeom prst="donut">
            <a:avLst>
              <a:gd name="adj" fmla="val 8856"/>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45" name="圆: 空心 9"/>
          <p:cNvSpPr/>
          <p:nvPr>
            <p:custDataLst>
              <p:tags r:id="rId12"/>
            </p:custDataLst>
          </p:nvPr>
        </p:nvSpPr>
        <p:spPr>
          <a:xfrm>
            <a:off x="3051449" y="4489630"/>
            <a:ext cx="657463" cy="676908"/>
          </a:xfrm>
          <a:prstGeom prst="donut">
            <a:avLst>
              <a:gd name="adj" fmla="val 8856"/>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pic>
        <p:nvPicPr>
          <p:cNvPr id="46" name="图片 4" descr="343439383331313b343532303032303bb8f6c8cbd0c5cfa2"/>
          <p:cNvPicPr>
            <a:picLocks noChangeAspect="1"/>
          </p:cNvPicPr>
          <p:nvPr>
            <p:custDataLst>
              <p:tags r:id="rId13"/>
            </p:custDataLst>
          </p:nvPr>
        </p:nvPicPr>
        <p:blipFill>
          <a:blip r:embed="rId14">
            <a:extLst>
              <a:ext uri="{96DAC541-7B7A-43D3-8B79-37D633B846F1}">
                <asvg:svgBlip xmlns:asvg="http://schemas.microsoft.com/office/drawing/2016/SVG/main" r:embed="rId15"/>
              </a:ext>
            </a:extLst>
          </a:blip>
          <a:stretch>
            <a:fillRect/>
          </a:stretch>
        </p:blipFill>
        <p:spPr>
          <a:xfrm>
            <a:off x="3274275" y="3558149"/>
            <a:ext cx="211327" cy="211327"/>
          </a:xfrm>
          <a:prstGeom prst="rect">
            <a:avLst/>
          </a:prstGeom>
        </p:spPr>
      </p:pic>
      <p:sp>
        <p:nvSpPr>
          <p:cNvPr id="47" name="圆: 空心 12"/>
          <p:cNvSpPr/>
          <p:nvPr>
            <p:custDataLst>
              <p:tags r:id="rId16"/>
            </p:custDataLst>
          </p:nvPr>
        </p:nvSpPr>
        <p:spPr>
          <a:xfrm>
            <a:off x="3051449" y="3325383"/>
            <a:ext cx="657463" cy="676908"/>
          </a:xfrm>
          <a:prstGeom prst="donut">
            <a:avLst>
              <a:gd name="adj" fmla="val 8856"/>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pic>
        <p:nvPicPr>
          <p:cNvPr id="48" name="图片 7" descr="343439383331313b343532303032333bc6f3d2b5bcf2bde9"/>
          <p:cNvPicPr>
            <a:picLocks noChangeAspect="1"/>
          </p:cNvPicPr>
          <p:nvPr>
            <p:custDataLst>
              <p:tags r:id="rId17"/>
            </p:custDataLst>
          </p:nvPr>
        </p:nvPicPr>
        <p:blipFill>
          <a:blip r:embed="rId18">
            <a:extLst>
              <a:ext uri="{96DAC541-7B7A-43D3-8B79-37D633B846F1}">
                <asvg:svgBlip xmlns:asvg="http://schemas.microsoft.com/office/drawing/2016/SVG/main" r:embed="rId19"/>
              </a:ext>
            </a:extLst>
          </a:blip>
          <a:stretch>
            <a:fillRect/>
          </a:stretch>
        </p:blipFill>
        <p:spPr>
          <a:xfrm>
            <a:off x="3281730" y="4729852"/>
            <a:ext cx="196459" cy="196459"/>
          </a:xfrm>
          <a:prstGeom prst="rect">
            <a:avLst/>
          </a:prstGeom>
        </p:spPr>
      </p:pic>
      <p:sp>
        <p:nvSpPr>
          <p:cNvPr id="49" name="任意多边形: 形状 27"/>
          <p:cNvSpPr/>
          <p:nvPr>
            <p:custDataLst>
              <p:tags r:id="rId20"/>
            </p:custDataLst>
          </p:nvPr>
        </p:nvSpPr>
        <p:spPr>
          <a:xfrm flipV="1">
            <a:off x="2262444" y="4989540"/>
            <a:ext cx="974894" cy="946025"/>
          </a:xfrm>
          <a:custGeom>
            <a:avLst/>
            <a:gdLst>
              <a:gd name="connsiteX0" fmla="*/ 1211583 w 1494674"/>
              <a:gd name="connsiteY0" fmla="*/ 0 h 1450413"/>
              <a:gd name="connsiteX1" fmla="*/ 1213202 w 1494674"/>
              <a:gd name="connsiteY1" fmla="*/ 16540 h 1450413"/>
              <a:gd name="connsiteX2" fmla="*/ 1425172 w 1494674"/>
              <a:gd name="connsiteY2" fmla="*/ 342247 h 1450413"/>
              <a:gd name="connsiteX3" fmla="*/ 1494674 w 1494674"/>
              <a:gd name="connsiteY3" fmla="*/ 381088 h 1450413"/>
              <a:gd name="connsiteX4" fmla="*/ 1369085 w 1494674"/>
              <a:gd name="connsiteY4" fmla="*/ 442401 h 1450413"/>
              <a:gd name="connsiteX5" fmla="*/ 1213794 w 1494674"/>
              <a:gd name="connsiteY5" fmla="*/ 549822 h 1450413"/>
              <a:gd name="connsiteX6" fmla="*/ 762270 w 1494674"/>
              <a:gd name="connsiteY6" fmla="*/ 1381425 h 1450413"/>
              <a:gd name="connsiteX7" fmla="*/ 758333 w 1494674"/>
              <a:gd name="connsiteY7" fmla="*/ 1450413 h 1450413"/>
              <a:gd name="connsiteX8" fmla="*/ 0 w 1494674"/>
              <a:gd name="connsiteY8" fmla="*/ 513950 h 1450413"/>
              <a:gd name="connsiteX9" fmla="*/ 68299 w 1494674"/>
              <a:gd name="connsiteY9" fmla="*/ 524442 h 1450413"/>
              <a:gd name="connsiteX10" fmla="*/ 975607 w 1494674"/>
              <a:gd name="connsiteY10" fmla="*/ 255686 h 1450413"/>
              <a:gd name="connsiteX11" fmla="*/ 1112968 w 1494674"/>
              <a:gd name="connsiteY11" fmla="*/ 126122 h 1450413"/>
              <a:gd name="connsiteX12" fmla="*/ 1211583 w 1494674"/>
              <a:gd name="connsiteY12" fmla="*/ 0 h 1450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94674" h="1450413">
                <a:moveTo>
                  <a:pt x="1211583" y="0"/>
                </a:moveTo>
                <a:lnTo>
                  <a:pt x="1213202" y="16540"/>
                </a:lnTo>
                <a:cubicBezTo>
                  <a:pt x="1240057" y="151658"/>
                  <a:pt x="1317920" y="267646"/>
                  <a:pt x="1425172" y="342247"/>
                </a:cubicBezTo>
                <a:lnTo>
                  <a:pt x="1494674" y="381088"/>
                </a:lnTo>
                <a:lnTo>
                  <a:pt x="1369085" y="442401"/>
                </a:lnTo>
                <a:cubicBezTo>
                  <a:pt x="1315471" y="473746"/>
                  <a:pt x="1263543" y="509536"/>
                  <a:pt x="1213794" y="549822"/>
                </a:cubicBezTo>
                <a:cubicBezTo>
                  <a:pt x="948465" y="764681"/>
                  <a:pt x="795344" y="1066744"/>
                  <a:pt x="762270" y="1381425"/>
                </a:cubicBezTo>
                <a:lnTo>
                  <a:pt x="758333" y="1450413"/>
                </a:lnTo>
                <a:lnTo>
                  <a:pt x="0" y="513950"/>
                </a:lnTo>
                <a:lnTo>
                  <a:pt x="68299" y="524442"/>
                </a:lnTo>
                <a:cubicBezTo>
                  <a:pt x="382980" y="557517"/>
                  <a:pt x="710278" y="470544"/>
                  <a:pt x="975607" y="255686"/>
                </a:cubicBezTo>
                <a:cubicBezTo>
                  <a:pt x="1025356" y="215400"/>
                  <a:pt x="1071160" y="172048"/>
                  <a:pt x="1112968" y="126122"/>
                </a:cubicBezTo>
                <a:lnTo>
                  <a:pt x="1211583" y="0"/>
                </a:lnTo>
                <a:close/>
              </a:path>
            </a:pathLst>
          </a:custGeom>
          <a:solidFill>
            <a:schemeClr val="accent1">
              <a:alpha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solidFill>
                <a:schemeClr val="lt1"/>
              </a:solidFill>
              <a:latin typeface="微软雅黑" panose="020B0503020204020204" charset="-122"/>
              <a:ea typeface="微软雅黑" panose="020B0503020204020204" charset="-122"/>
            </a:endParaRPr>
          </a:p>
        </p:txBody>
      </p:sp>
      <p:pic>
        <p:nvPicPr>
          <p:cNvPr id="50" name="图片 23" descr="343439383331313b343532303034303bcffacadbb9dcc0ed"/>
          <p:cNvPicPr>
            <a:picLocks noChangeAspect="1"/>
          </p:cNvPicPr>
          <p:nvPr>
            <p:custDataLst>
              <p:tags r:id="rId21"/>
            </p:custDataLst>
          </p:nvPr>
        </p:nvPicPr>
        <p:blipFill>
          <a:blip r:embed="rId22">
            <a:extLst>
              <a:ext uri="{96DAC541-7B7A-43D3-8B79-37D633B846F1}">
                <asvg:svgBlip xmlns:asvg="http://schemas.microsoft.com/office/drawing/2016/SVG/main" r:embed="rId23"/>
              </a:ext>
            </a:extLst>
          </a:blip>
          <a:stretch>
            <a:fillRect/>
          </a:stretch>
        </p:blipFill>
        <p:spPr>
          <a:xfrm>
            <a:off x="3281730" y="5894514"/>
            <a:ext cx="196458" cy="19645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399" advTm="5000"/>
    </mc:Choice>
    <mc:Fallback>
      <p:transition spd="slow" advTm="500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1811000" y="6108526"/>
            <a:ext cx="381000" cy="190674"/>
          </a:xfrm>
          <a:prstGeom prst="rect">
            <a:avLst/>
          </a:prstGeom>
          <a:solidFill>
            <a:srgbClr val="027F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0">
              <a:solidFill>
                <a:schemeClr val="bg1"/>
              </a:solidFill>
              <a:latin typeface="微软雅黑" panose="020B0503020204020204" charset="-122"/>
              <a:ea typeface="微软雅黑" panose="020B0503020204020204" charset="-122"/>
            </a:endParaRPr>
          </a:p>
        </p:txBody>
      </p:sp>
      <p:grpSp>
        <p:nvGrpSpPr>
          <p:cNvPr id="17" name="组合 16"/>
          <p:cNvGrpSpPr/>
          <p:nvPr/>
        </p:nvGrpSpPr>
        <p:grpSpPr>
          <a:xfrm>
            <a:off x="298450" y="240665"/>
            <a:ext cx="7024370" cy="743555"/>
            <a:chOff x="273050" y="421670"/>
            <a:chExt cx="2438400" cy="743555"/>
          </a:xfrm>
        </p:grpSpPr>
        <p:sp>
          <p:nvSpPr>
            <p:cNvPr id="22" name="文本框 21"/>
            <p:cNvSpPr txBox="1"/>
            <p:nvPr/>
          </p:nvSpPr>
          <p:spPr>
            <a:xfrm>
              <a:off x="273050" y="421670"/>
              <a:ext cx="2438400" cy="706755"/>
            </a:xfrm>
            <a:prstGeom prst="rect">
              <a:avLst/>
            </a:prstGeom>
            <a:noFill/>
          </p:spPr>
          <p:txBody>
            <a:bodyPr wrap="square" rtlCol="0">
              <a:spAutoFit/>
            </a:bodyPr>
            <a:p>
              <a:r>
                <a:rPr lang="en-US" altLang="zh-CN" sz="4000" dirty="0">
                  <a:solidFill>
                    <a:srgbClr val="027FFD"/>
                  </a:solidFill>
                  <a:latin typeface="汉仪力量黑简" panose="00020600040101010101" charset="-122"/>
                  <a:ea typeface="汉仪力量黑简" panose="00020600040101010101" charset="-122"/>
                  <a:cs typeface="汉仪力量黑简" panose="00020600040101010101" charset="-122"/>
                  <a:sym typeface="汉仪力量黑简" panose="00020600040101010101" charset="-122"/>
                </a:rPr>
                <a:t>08 </a:t>
              </a:r>
              <a:r>
                <a:rPr lang="zh-CN" altLang="en-US" sz="4000" dirty="0">
                  <a:solidFill>
                    <a:srgbClr val="027FFD"/>
                  </a:solidFill>
                  <a:latin typeface="汉仪力量黑简" panose="00020600040101010101" charset="-122"/>
                  <a:ea typeface="汉仪力量黑简" panose="00020600040101010101" charset="-122"/>
                  <a:cs typeface="汉仪力量黑简" panose="00020600040101010101" charset="-122"/>
                  <a:sym typeface="汉仪力量黑简" panose="00020600040101010101" charset="-122"/>
                </a:rPr>
                <a:t>数据新闻的</a:t>
              </a:r>
              <a:r>
                <a:rPr lang="zh-CN" altLang="en-US" sz="4000" dirty="0">
                  <a:solidFill>
                    <a:srgbClr val="027FFD"/>
                  </a:solidFill>
                  <a:latin typeface="汉仪力量黑简" panose="00020600040101010101" charset="-122"/>
                  <a:ea typeface="汉仪力量黑简" panose="00020600040101010101" charset="-122"/>
                  <a:cs typeface="汉仪力量黑简" panose="00020600040101010101" charset="-122"/>
                  <a:sym typeface="汉仪力量黑简" panose="00020600040101010101" charset="-122"/>
                </a:rPr>
                <a:t>未来</a:t>
              </a:r>
              <a:endParaRPr lang="zh-CN" altLang="en-US" sz="4000" dirty="0">
                <a:solidFill>
                  <a:srgbClr val="027FFD"/>
                </a:solidFill>
                <a:latin typeface="汉仪力量黑简" panose="00020600040101010101" charset="-122"/>
                <a:ea typeface="汉仪力量黑简" panose="00020600040101010101" charset="-122"/>
                <a:cs typeface="汉仪力量黑简" panose="00020600040101010101" charset="-122"/>
                <a:sym typeface="汉仪力量黑简" panose="00020600040101010101" charset="-122"/>
              </a:endParaRPr>
            </a:p>
          </p:txBody>
        </p:sp>
        <p:cxnSp>
          <p:nvCxnSpPr>
            <p:cNvPr id="10" name="直接连接符 9"/>
            <p:cNvCxnSpPr/>
            <p:nvPr/>
          </p:nvCxnSpPr>
          <p:spPr>
            <a:xfrm>
              <a:off x="279400" y="1165225"/>
              <a:ext cx="237490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sp>
        <p:nvSpPr>
          <p:cNvPr id="14" name="对象2"/>
          <p:cNvSpPr/>
          <p:nvPr>
            <p:custDataLst>
              <p:tags r:id="rId1"/>
            </p:custDataLst>
          </p:nvPr>
        </p:nvSpPr>
        <p:spPr>
          <a:xfrm>
            <a:off x="696278" y="1882458"/>
            <a:ext cx="10798810" cy="1240989"/>
          </a:xfrm>
          <a:prstGeom prst="roundRect">
            <a:avLst>
              <a:gd name="adj" fmla="val 50000"/>
            </a:avLst>
          </a:prstGeom>
          <a:noFill/>
          <a:ln>
            <a:solidFill>
              <a:schemeClr val="accent2">
                <a:lumMod val="60000"/>
                <a:lumOff val="40000"/>
              </a:schemeClr>
            </a:solidFill>
            <a:prstDash val="dash"/>
          </a:ln>
        </p:spPr>
        <p:txBody>
          <a:bodyPr wrap="square"/>
          <a:p>
            <a:pPr algn="just"/>
            <a:endParaRPr lang="zh-CN" altLang="en-US">
              <a:solidFill>
                <a:schemeClr val="tx1"/>
              </a:solidFill>
              <a:latin typeface="微软雅黑" panose="020B0503020204020204" charset="-122"/>
              <a:ea typeface="微软雅黑" panose="020B0503020204020204" charset="-122"/>
            </a:endParaRPr>
          </a:p>
        </p:txBody>
      </p:sp>
      <p:sp>
        <p:nvSpPr>
          <p:cNvPr id="16" name="对象2"/>
          <p:cNvSpPr/>
          <p:nvPr>
            <p:custDataLst>
              <p:tags r:id="rId2"/>
            </p:custDataLst>
          </p:nvPr>
        </p:nvSpPr>
        <p:spPr>
          <a:xfrm>
            <a:off x="696278" y="1882458"/>
            <a:ext cx="10798810" cy="2538929"/>
          </a:xfrm>
          <a:prstGeom prst="roundRect">
            <a:avLst>
              <a:gd name="adj" fmla="val 25001"/>
            </a:avLst>
          </a:prstGeom>
          <a:noFill/>
          <a:ln>
            <a:solidFill>
              <a:schemeClr val="accent2">
                <a:lumMod val="60000"/>
                <a:lumOff val="40000"/>
              </a:schemeClr>
            </a:solidFill>
            <a:prstDash val="dash"/>
          </a:ln>
        </p:spPr>
        <p:txBody>
          <a:bodyPr wrap="square"/>
          <a:p>
            <a:pPr algn="just"/>
            <a:endParaRPr lang="zh-CN" altLang="en-US">
              <a:solidFill>
                <a:schemeClr val="tx1"/>
              </a:solidFill>
              <a:latin typeface="微软雅黑" panose="020B0503020204020204" charset="-122"/>
              <a:ea typeface="微软雅黑" panose="020B0503020204020204" charset="-122"/>
            </a:endParaRPr>
          </a:p>
        </p:txBody>
      </p:sp>
      <p:sp>
        <p:nvSpPr>
          <p:cNvPr id="18" name="对象2"/>
          <p:cNvSpPr/>
          <p:nvPr>
            <p:custDataLst>
              <p:tags r:id="rId3"/>
            </p:custDataLst>
          </p:nvPr>
        </p:nvSpPr>
        <p:spPr>
          <a:xfrm>
            <a:off x="696278" y="1882458"/>
            <a:ext cx="10798810" cy="3940810"/>
          </a:xfrm>
          <a:prstGeom prst="roundRect">
            <a:avLst>
              <a:gd name="adj" fmla="val 15703"/>
            </a:avLst>
          </a:prstGeom>
          <a:noFill/>
          <a:ln>
            <a:solidFill>
              <a:schemeClr val="accent2">
                <a:lumMod val="60000"/>
                <a:lumOff val="40000"/>
              </a:schemeClr>
            </a:solidFill>
            <a:prstDash val="dash"/>
          </a:ln>
        </p:spPr>
        <p:txBody>
          <a:bodyPr wrap="square"/>
          <a:p>
            <a:pPr algn="just"/>
            <a:endParaRPr lang="zh-CN" altLang="en-US">
              <a:solidFill>
                <a:schemeClr val="tx1"/>
              </a:solidFill>
              <a:latin typeface="微软雅黑" panose="020B0503020204020204" charset="-122"/>
              <a:ea typeface="微软雅黑" panose="020B0503020204020204" charset="-122"/>
            </a:endParaRPr>
          </a:p>
        </p:txBody>
      </p:sp>
      <p:sp>
        <p:nvSpPr>
          <p:cNvPr id="21" name="对象4"/>
          <p:cNvSpPr/>
          <p:nvPr>
            <p:custDataLst>
              <p:tags r:id="rId4"/>
            </p:custDataLst>
          </p:nvPr>
        </p:nvSpPr>
        <p:spPr>
          <a:xfrm>
            <a:off x="1897698" y="2587308"/>
            <a:ext cx="8396977" cy="1042035"/>
          </a:xfrm>
          <a:prstGeom prst="roundRect">
            <a:avLst/>
          </a:prstGeom>
          <a:solidFill>
            <a:schemeClr val="accent1">
              <a:lumMod val="10000"/>
              <a:lumOff val="90000"/>
            </a:schemeClr>
          </a:solidFill>
          <a:ln w="25400">
            <a:noFill/>
          </a:ln>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lIns="972185" numCol="1" spcCol="0" rtlCol="0" fromWordArt="0" anchor="ctr" anchorCtr="0" forceAA="0" compatLnSpc="1">
            <a:noAutofit/>
          </a:bodyPr>
          <a:p>
            <a:pPr lvl="0" algn="l">
              <a:spcBef>
                <a:spcPct val="0"/>
              </a:spcBef>
              <a:spcAft>
                <a:spcPct val="0"/>
              </a:spcAft>
              <a:buClrTx/>
              <a:buSzTx/>
              <a:buFontTx/>
            </a:pPr>
            <a:r>
              <a:rPr lang="zh-CN" altLang="en-US" sz="2000" dirty="0">
                <a:solidFill>
                  <a:schemeClr val="tx1">
                    <a:lumMod val="85000"/>
                    <a:lumOff val="15000"/>
                  </a:schemeClr>
                </a:solidFill>
                <a:latin typeface="微软雅黑" panose="020B0503020204020204" charset="-122"/>
                <a:ea typeface="微软雅黑" panose="020B0503020204020204" charset="-122"/>
                <a:cs typeface="+mn-ea"/>
                <a:sym typeface="+mn-ea"/>
              </a:rPr>
              <a:t>用户的参与度与互动性有待深化</a:t>
            </a:r>
            <a:endParaRPr lang="zh-CN" altLang="en-US" sz="2000" dirty="0">
              <a:solidFill>
                <a:schemeClr val="tx1">
                  <a:lumMod val="85000"/>
                  <a:lumOff val="15000"/>
                </a:schemeClr>
              </a:solidFill>
              <a:latin typeface="微软雅黑" panose="020B0503020204020204" charset="-122"/>
              <a:ea typeface="微软雅黑" panose="020B0503020204020204" charset="-122"/>
              <a:cs typeface="+mn-ea"/>
              <a:sym typeface="+mn-ea"/>
            </a:endParaRPr>
          </a:p>
        </p:txBody>
      </p:sp>
      <p:sp>
        <p:nvSpPr>
          <p:cNvPr id="23" name="对象5"/>
          <p:cNvSpPr/>
          <p:nvPr>
            <p:custDataLst>
              <p:tags r:id="rId5"/>
            </p:custDataLst>
          </p:nvPr>
        </p:nvSpPr>
        <p:spPr>
          <a:xfrm>
            <a:off x="2108518" y="2741613"/>
            <a:ext cx="733136" cy="734060"/>
          </a:xfrm>
          <a:prstGeom prst="ellipse">
            <a:avLst/>
          </a:prstGeom>
          <a:gradFill>
            <a:gsLst>
              <a:gs pos="0">
                <a:schemeClr val="accent1">
                  <a:alpha val="100000"/>
                </a:schemeClr>
              </a:gs>
              <a:gs pos="100000">
                <a:schemeClr val="accent1">
                  <a:alpha val="100000"/>
                </a:schemeClr>
              </a:gs>
            </a:gsLst>
            <a:lin ang="0" scaled="0"/>
          </a:gradFill>
          <a:ln w="25400">
            <a:noFill/>
          </a:ln>
          <a:effectLst/>
          <a:extLst>
            <a:ext uri="{AF507438-7753-43E0-B8FC-AC1667EBCBE1}">
              <a14:hiddenEffects xmlns:a14="http://schemas.microsoft.com/office/drawing/2010/main">
                <a:effectLst>
                  <a:outerShdw blurRad="254000" dist="127000" dir="5400000" algn="ctr" rotWithShape="0">
                    <a:srgbClr val="000000">
                      <a:alpha val="40000"/>
                    </a:srgbClr>
                  </a:outerShdw>
                </a:effectLst>
              </a14:hiddenEffects>
            </a:ext>
          </a:ex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none" numCol="1" spcCol="0" rtlCol="0" fromWordArt="0" anchor="ctr" anchorCtr="1" forceAA="0" compatLnSpc="1">
            <a:noAutofit/>
          </a:bodyPr>
          <a:p>
            <a:pPr lvl="0" algn="l">
              <a:spcBef>
                <a:spcPct val="0"/>
              </a:spcBef>
              <a:spcAft>
                <a:spcPct val="0"/>
              </a:spcAft>
              <a:buClrTx/>
              <a:buSzTx/>
              <a:buFontTx/>
            </a:pPr>
            <a:r>
              <a:rPr lang="en-US" altLang="zh-CN" sz="2000" b="1">
                <a:solidFill>
                  <a:srgbClr val="FFFFFF"/>
                </a:solidFill>
                <a:latin typeface="微软雅黑" panose="020B0503020204020204" charset="-122"/>
                <a:ea typeface="微软雅黑" panose="020B0503020204020204" charset="-122"/>
                <a:cs typeface="+mn-ea"/>
                <a:sym typeface="+mn-ea"/>
              </a:rPr>
              <a:t>1</a:t>
            </a:r>
            <a:endParaRPr lang="en-US" altLang="zh-CN" sz="2000" b="1" dirty="0">
              <a:solidFill>
                <a:srgbClr val="FFFFFF"/>
              </a:solidFill>
              <a:latin typeface="微软雅黑" panose="020B0503020204020204" charset="-122"/>
              <a:ea typeface="微软雅黑" panose="020B0503020204020204" charset="-122"/>
              <a:cs typeface="+mn-ea"/>
              <a:sym typeface="+mn-ea"/>
            </a:endParaRPr>
          </a:p>
        </p:txBody>
      </p:sp>
      <p:sp>
        <p:nvSpPr>
          <p:cNvPr id="24" name="对象7"/>
          <p:cNvSpPr/>
          <p:nvPr>
            <p:custDataLst>
              <p:tags r:id="rId6"/>
            </p:custDataLst>
          </p:nvPr>
        </p:nvSpPr>
        <p:spPr>
          <a:xfrm>
            <a:off x="1897698" y="3905568"/>
            <a:ext cx="8396977" cy="1042035"/>
          </a:xfrm>
          <a:prstGeom prst="roundRect">
            <a:avLst/>
          </a:prstGeom>
          <a:solidFill>
            <a:schemeClr val="accent2">
              <a:lumMod val="10000"/>
              <a:lumOff val="90000"/>
            </a:schemeClr>
          </a:solidFill>
          <a:ln w="25400">
            <a:noFill/>
          </a:ln>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lIns="972185" numCol="1" spcCol="0" rtlCol="0" fromWordArt="0" anchor="ctr" anchorCtr="0" forceAA="0" compatLnSpc="1">
            <a:noAutofit/>
          </a:bodyPr>
          <a:p>
            <a:pPr lvl="0" algn="l">
              <a:lnSpc>
                <a:spcPct val="150000"/>
              </a:lnSpc>
              <a:spcBef>
                <a:spcPct val="0"/>
              </a:spcBef>
              <a:spcAft>
                <a:spcPct val="0"/>
              </a:spcAft>
              <a:buClrTx/>
              <a:buSzTx/>
              <a:buFontTx/>
            </a:pPr>
            <a:r>
              <a:rPr lang="zh-CN" altLang="en-US" sz="2000" dirty="0">
                <a:solidFill>
                  <a:schemeClr val="tx1">
                    <a:lumMod val="85000"/>
                    <a:lumOff val="15000"/>
                  </a:schemeClr>
                </a:solidFill>
                <a:latin typeface="微软雅黑" panose="020B0503020204020204" charset="-122"/>
                <a:ea typeface="微软雅黑" panose="020B0503020204020204" charset="-122"/>
                <a:cs typeface="+mn-ea"/>
                <a:sym typeface="+mn-ea"/>
              </a:rPr>
              <a:t>在内容定向与个性化定制层面存在进步空间</a:t>
            </a:r>
            <a:endParaRPr lang="zh-CN" altLang="en-US" sz="2000" dirty="0">
              <a:solidFill>
                <a:schemeClr val="tx1">
                  <a:lumMod val="85000"/>
                  <a:lumOff val="15000"/>
                </a:schemeClr>
              </a:solidFill>
              <a:latin typeface="微软雅黑" panose="020B0503020204020204" charset="-122"/>
              <a:ea typeface="微软雅黑" panose="020B0503020204020204" charset="-122"/>
              <a:cs typeface="+mn-ea"/>
              <a:sym typeface="+mn-ea"/>
            </a:endParaRPr>
          </a:p>
        </p:txBody>
      </p:sp>
      <p:sp>
        <p:nvSpPr>
          <p:cNvPr id="25" name="对象8"/>
          <p:cNvSpPr/>
          <p:nvPr>
            <p:custDataLst>
              <p:tags r:id="rId7"/>
            </p:custDataLst>
          </p:nvPr>
        </p:nvSpPr>
        <p:spPr>
          <a:xfrm>
            <a:off x="2108518" y="4059873"/>
            <a:ext cx="733136" cy="734060"/>
          </a:xfrm>
          <a:prstGeom prst="ellipse">
            <a:avLst/>
          </a:prstGeom>
          <a:gradFill>
            <a:gsLst>
              <a:gs pos="0">
                <a:schemeClr val="accent2">
                  <a:alpha val="100000"/>
                </a:schemeClr>
              </a:gs>
              <a:gs pos="100000">
                <a:schemeClr val="accent2">
                  <a:alpha val="100000"/>
                </a:schemeClr>
              </a:gs>
            </a:gsLst>
            <a:lin ang="0" scaled="0"/>
          </a:gradFill>
          <a:ln w="25400">
            <a:noFill/>
          </a:ln>
          <a:effectLst/>
          <a:extLst>
            <a:ext uri="{AF507438-7753-43E0-B8FC-AC1667EBCBE1}">
              <a14:hiddenEffects xmlns:a14="http://schemas.microsoft.com/office/drawing/2010/main">
                <a:effectLst>
                  <a:outerShdw blurRad="254000" dist="127000" dir="5400000" algn="ctr" rotWithShape="0">
                    <a:srgbClr val="000000">
                      <a:alpha val="40000"/>
                    </a:srgbClr>
                  </a:outerShdw>
                </a:effectLst>
              </a14:hiddenEffects>
            </a:ext>
          </a:ex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none" numCol="1" spcCol="0" rtlCol="0" fromWordArt="0" anchor="ctr" anchorCtr="1" forceAA="0" compatLnSpc="1">
            <a:noAutofit/>
          </a:bodyPr>
          <a:p>
            <a:pPr lvl="0" algn="l">
              <a:spcBef>
                <a:spcPct val="0"/>
              </a:spcBef>
              <a:spcAft>
                <a:spcPct val="0"/>
              </a:spcAft>
              <a:buClrTx/>
              <a:buSzTx/>
              <a:buFontTx/>
            </a:pPr>
            <a:r>
              <a:rPr lang="en-US" altLang="zh-CN" sz="2000" b="1">
                <a:solidFill>
                  <a:srgbClr val="FFFFFF"/>
                </a:solidFill>
                <a:latin typeface="微软雅黑" panose="020B0503020204020204" charset="-122"/>
                <a:ea typeface="微软雅黑" panose="020B0503020204020204" charset="-122"/>
                <a:cs typeface="+mn-ea"/>
                <a:sym typeface="+mn-ea"/>
              </a:rPr>
              <a:t>2</a:t>
            </a:r>
            <a:endParaRPr lang="en-US" altLang="zh-CN" sz="2000" b="1" dirty="0">
              <a:solidFill>
                <a:srgbClr val="FFFFFF"/>
              </a:solidFill>
              <a:latin typeface="微软雅黑" panose="020B0503020204020204" charset="-122"/>
              <a:ea typeface="微软雅黑" panose="020B0503020204020204" charset="-122"/>
              <a:cs typeface="+mn-ea"/>
              <a:sym typeface="+mn-ea"/>
            </a:endParaRPr>
          </a:p>
        </p:txBody>
      </p:sp>
      <p:sp>
        <p:nvSpPr>
          <p:cNvPr id="26" name="对象10"/>
          <p:cNvSpPr/>
          <p:nvPr>
            <p:custDataLst>
              <p:tags r:id="rId8"/>
            </p:custDataLst>
          </p:nvPr>
        </p:nvSpPr>
        <p:spPr>
          <a:xfrm>
            <a:off x="1897698" y="5213033"/>
            <a:ext cx="8396977" cy="1042035"/>
          </a:xfrm>
          <a:prstGeom prst="roundRect">
            <a:avLst>
              <a:gd name="adj" fmla="val 21493"/>
            </a:avLst>
          </a:prstGeom>
          <a:solidFill>
            <a:schemeClr val="accent1">
              <a:lumMod val="10000"/>
              <a:lumOff val="90000"/>
            </a:schemeClr>
          </a:solidFill>
          <a:ln w="25400">
            <a:noFill/>
          </a:ln>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lIns="972185" numCol="1" spcCol="0" rtlCol="0" fromWordArt="0" anchor="ctr" anchorCtr="0" forceAA="0" compatLnSpc="1">
            <a:noAutofit/>
          </a:bodyPr>
          <a:p>
            <a:pPr lvl="0" algn="l">
              <a:spcBef>
                <a:spcPct val="0"/>
              </a:spcBef>
              <a:spcAft>
                <a:spcPct val="0"/>
              </a:spcAft>
              <a:buClrTx/>
              <a:buSzTx/>
              <a:buFontTx/>
            </a:pPr>
            <a:r>
              <a:rPr lang="zh-CN" altLang="en-US" sz="2000" dirty="0">
                <a:solidFill>
                  <a:schemeClr val="tx1">
                    <a:lumMod val="85000"/>
                    <a:lumOff val="15000"/>
                  </a:schemeClr>
                </a:solidFill>
                <a:latin typeface="微软雅黑" panose="020B0503020204020204" charset="-122"/>
                <a:ea typeface="微软雅黑" panose="020B0503020204020204" charset="-122"/>
                <a:cs typeface="+mn-ea"/>
                <a:sym typeface="+mn-ea"/>
              </a:rPr>
              <a:t>数据的挖掘深度急需提高</a:t>
            </a:r>
            <a:endParaRPr lang="zh-CN" altLang="en-US" sz="2000" dirty="0">
              <a:solidFill>
                <a:schemeClr val="tx1">
                  <a:lumMod val="85000"/>
                  <a:lumOff val="15000"/>
                </a:schemeClr>
              </a:solidFill>
              <a:latin typeface="微软雅黑" panose="020B0503020204020204" charset="-122"/>
              <a:ea typeface="微软雅黑" panose="020B0503020204020204" charset="-122"/>
              <a:cs typeface="+mn-ea"/>
              <a:sym typeface="+mn-ea"/>
            </a:endParaRPr>
          </a:p>
        </p:txBody>
      </p:sp>
      <p:sp>
        <p:nvSpPr>
          <p:cNvPr id="27" name="对象11"/>
          <p:cNvSpPr/>
          <p:nvPr>
            <p:custDataLst>
              <p:tags r:id="rId9"/>
            </p:custDataLst>
          </p:nvPr>
        </p:nvSpPr>
        <p:spPr>
          <a:xfrm>
            <a:off x="2108518" y="5367338"/>
            <a:ext cx="733136" cy="734060"/>
          </a:xfrm>
          <a:prstGeom prst="ellipse">
            <a:avLst/>
          </a:prstGeom>
          <a:gradFill>
            <a:gsLst>
              <a:gs pos="0">
                <a:schemeClr val="accent1">
                  <a:alpha val="100000"/>
                </a:schemeClr>
              </a:gs>
              <a:gs pos="100000">
                <a:schemeClr val="accent1">
                  <a:alpha val="100000"/>
                </a:schemeClr>
              </a:gs>
            </a:gsLst>
            <a:lin ang="0" scaled="0"/>
          </a:gradFill>
          <a:ln w="25400">
            <a:noFill/>
          </a:ln>
          <a:effectLst/>
          <a:extLst>
            <a:ext uri="{AF507438-7753-43E0-B8FC-AC1667EBCBE1}">
              <a14:hiddenEffects xmlns:a14="http://schemas.microsoft.com/office/drawing/2010/main">
                <a:effectLst>
                  <a:outerShdw blurRad="254000" dist="127000" dir="5400000" algn="ctr" rotWithShape="0">
                    <a:srgbClr val="000000">
                      <a:alpha val="40000"/>
                    </a:srgbClr>
                  </a:outerShdw>
                </a:effectLst>
              </a14:hiddenEffects>
            </a:ext>
          </a:ex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none" numCol="1" spcCol="0" rtlCol="0" fromWordArt="0" anchor="ctr" anchorCtr="1" forceAA="0" compatLnSpc="1">
            <a:noAutofit/>
          </a:bodyPr>
          <a:p>
            <a:pPr lvl="0" algn="l">
              <a:spcBef>
                <a:spcPct val="0"/>
              </a:spcBef>
              <a:spcAft>
                <a:spcPct val="0"/>
              </a:spcAft>
              <a:buClrTx/>
              <a:buSzTx/>
              <a:buFontTx/>
            </a:pPr>
            <a:r>
              <a:rPr lang="en-US" altLang="zh-CN" sz="2000" b="1">
                <a:solidFill>
                  <a:srgbClr val="FFFFFF"/>
                </a:solidFill>
                <a:latin typeface="微软雅黑" panose="020B0503020204020204" charset="-122"/>
                <a:ea typeface="微软雅黑" panose="020B0503020204020204" charset="-122"/>
                <a:cs typeface="+mn-ea"/>
                <a:sym typeface="+mn-ea"/>
              </a:rPr>
              <a:t>3</a:t>
            </a:r>
            <a:endParaRPr lang="en-US" altLang="zh-CN" sz="2000" b="1" dirty="0">
              <a:solidFill>
                <a:srgbClr val="FFFFFF"/>
              </a:solidFill>
              <a:latin typeface="微软雅黑" panose="020B0503020204020204" charset="-122"/>
              <a:ea typeface="微软雅黑" panose="020B0503020204020204" charset="-122"/>
              <a:cs typeface="+mn-ea"/>
              <a:sym typeface="+mn-ea"/>
            </a:endParaRPr>
          </a:p>
        </p:txBody>
      </p:sp>
      <p:sp>
        <p:nvSpPr>
          <p:cNvPr id="28" name="对象12"/>
          <p:cNvSpPr/>
          <p:nvPr>
            <p:custDataLst>
              <p:tags r:id="rId10"/>
            </p:custDataLst>
          </p:nvPr>
        </p:nvSpPr>
        <p:spPr>
          <a:xfrm>
            <a:off x="1897698" y="1314133"/>
            <a:ext cx="8396977" cy="988060"/>
          </a:xfrm>
          <a:prstGeom prst="roundRect">
            <a:avLst/>
          </a:prstGeom>
          <a:gradFill>
            <a:gsLst>
              <a:gs pos="0">
                <a:schemeClr val="accent1">
                  <a:alpha val="100000"/>
                </a:schemeClr>
              </a:gs>
              <a:gs pos="100000">
                <a:schemeClr val="accent1">
                  <a:alpha val="100000"/>
                </a:schemeClr>
              </a:gs>
            </a:gsLst>
            <a:lin ang="0" scaled="0"/>
          </a:gradFill>
          <a:ln w="25400">
            <a:noFill/>
          </a:ln>
          <a:effectLst/>
          <a:extLst>
            <a:ext uri="{AF507438-7753-43E0-B8FC-AC1667EBCBE1}">
              <a14:hiddenEffects xmlns:a14="http://schemas.microsoft.com/office/drawing/2010/main">
                <a:effectLst>
                  <a:outerShdw blurRad="254000" dist="127000" dir="5400000" algn="ctr" rotWithShape="0">
                    <a:srgbClr val="000000">
                      <a:alpha val="40000"/>
                    </a:srgbClr>
                  </a:outerShdw>
                </a:effectLst>
              </a14:hiddenEffects>
            </a:ext>
          </a:ex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1" forceAA="0" compatLnSpc="1">
            <a:noAutofit/>
          </a:bodyPr>
          <a:p>
            <a:pPr algn="ctr"/>
            <a:r>
              <a:rPr lang="zh-CN" altLang="en-US" sz="2800" b="1" dirty="0">
                <a:solidFill>
                  <a:schemeClr val="bg1"/>
                </a:solidFill>
                <a:latin typeface="微软雅黑" panose="020B0503020204020204" charset="-122"/>
                <a:ea typeface="微软雅黑" panose="020B0503020204020204" charset="-122"/>
                <a:cs typeface="+mn-ea"/>
                <a:sym typeface="+mn-ea"/>
              </a:rPr>
              <a:t>数据新闻生产和传播在用户体验层面存在的问题</a:t>
            </a:r>
            <a:endParaRPr lang="zh-CN" altLang="en-US" sz="2800" b="1" dirty="0">
              <a:solidFill>
                <a:schemeClr val="bg1"/>
              </a:solidFill>
              <a:latin typeface="微软雅黑" panose="020B0503020204020204" charset="-122"/>
              <a:ea typeface="微软雅黑" panose="020B0503020204020204" charset="-122"/>
              <a:cs typeface="+mn-ea"/>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399" advTm="5000"/>
    </mc:Choice>
    <mc:Fallback>
      <p:transition spd="slow" advTm="500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11811000" y="6108526"/>
            <a:ext cx="381000" cy="190674"/>
          </a:xfrm>
          <a:prstGeom prst="rect">
            <a:avLst/>
          </a:prstGeom>
          <a:solidFill>
            <a:srgbClr val="027F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微软雅黑" panose="020B0503020204020204" charset="-122"/>
              <a:ea typeface="微软雅黑" panose="020B0503020204020204" charset="-122"/>
            </a:endParaRPr>
          </a:p>
        </p:txBody>
      </p:sp>
      <p:grpSp>
        <p:nvGrpSpPr>
          <p:cNvPr id="9" name="组合 8"/>
          <p:cNvGrpSpPr/>
          <p:nvPr/>
        </p:nvGrpSpPr>
        <p:grpSpPr>
          <a:xfrm>
            <a:off x="5538150" y="1421130"/>
            <a:ext cx="5638479" cy="4276090"/>
            <a:chOff x="863" y="2270"/>
            <a:chExt cx="8879" cy="6734"/>
          </a:xfrm>
        </p:grpSpPr>
        <p:sp>
          <p:nvSpPr>
            <p:cNvPr id="4" name="矩形 3"/>
            <p:cNvSpPr/>
            <p:nvPr>
              <p:custDataLst>
                <p:tags r:id="rId1"/>
              </p:custDataLst>
            </p:nvPr>
          </p:nvSpPr>
          <p:spPr>
            <a:xfrm>
              <a:off x="2156" y="3002"/>
              <a:ext cx="7586" cy="6002"/>
            </a:xfrm>
            <a:prstGeom prst="rect">
              <a:avLst/>
            </a:prstGeom>
            <a:noFill/>
          </p:spPr>
          <p:txBody>
            <a:bodyPr wrap="square" lIns="0" tIns="0" rIns="0" bIns="0" rtlCol="0">
              <a:noAutofit/>
            </a:bodyPr>
            <a:p>
              <a:pPr algn="just">
                <a:lnSpc>
                  <a:spcPct val="200000"/>
                </a:lnSpc>
                <a:spcBef>
                  <a:spcPct val="0"/>
                </a:spcBef>
                <a:spcAft>
                  <a:spcPct val="0"/>
                </a:spcAft>
              </a:pPr>
              <a:r>
                <a:rPr kumimoji="1" lang="zh-CN" altLang="en-US" sz="1600" dirty="0">
                  <a:solidFill>
                    <a:schemeClr val="tx1">
                      <a:lumMod val="85000"/>
                      <a:lumOff val="15000"/>
                    </a:schemeClr>
                  </a:solidFill>
                  <a:latin typeface="微软雅黑" panose="020B0503020204020204" charset="-122"/>
                  <a:ea typeface="微软雅黑" panose="020B0503020204020204" charset="-122"/>
                  <a:cs typeface="+mn-ea"/>
                  <a:sym typeface="+mn-ea"/>
                </a:rPr>
                <a:t>在我国新闻业目前的数据新闻实践中，作品的可视化处理多拘泥于静态信息图表呈现，这在很大程度上限制了数据新闻的互动性。数据新闻的核心价值和必然趋势是交互叙事。提高新闻叙事中的交互性，为用户提供更丰富的信息呈现和新闻体验，将用户的互动参与程度当作数据新闻传播过程乃至生产过程中的另一个重要维度，是数据新闻未来的必定走向。</a:t>
              </a:r>
              <a:endParaRPr kumimoji="1" lang="zh-CN" altLang="en-US" sz="1600" dirty="0">
                <a:solidFill>
                  <a:schemeClr val="tx1">
                    <a:lumMod val="85000"/>
                    <a:lumOff val="15000"/>
                  </a:schemeClr>
                </a:solidFill>
                <a:latin typeface="微软雅黑" panose="020B0503020204020204" charset="-122"/>
                <a:ea typeface="微软雅黑" panose="020B0503020204020204" charset="-122"/>
                <a:cs typeface="+mn-ea"/>
                <a:sym typeface="+mn-ea"/>
              </a:endParaRPr>
            </a:p>
          </p:txBody>
        </p:sp>
        <p:sp>
          <p:nvSpPr>
            <p:cNvPr id="5" name="矩形 4"/>
            <p:cNvSpPr/>
            <p:nvPr>
              <p:custDataLst>
                <p:tags r:id="rId2"/>
              </p:custDataLst>
            </p:nvPr>
          </p:nvSpPr>
          <p:spPr>
            <a:xfrm>
              <a:off x="863" y="2270"/>
              <a:ext cx="8321" cy="628"/>
            </a:xfrm>
            <a:prstGeom prst="rect">
              <a:avLst/>
            </a:prstGeom>
            <a:noFill/>
          </p:spPr>
          <p:txBody>
            <a:bodyPr wrap="square" lIns="0" tIns="0" rIns="0" bIns="0" rtlCol="0" anchor="b" anchorCtr="0">
              <a:noAutofit/>
            </a:bodyPr>
            <a:p>
              <a:pPr marL="342900" indent="-342900" algn="ctr">
                <a:spcBef>
                  <a:spcPct val="0"/>
                </a:spcBef>
                <a:spcAft>
                  <a:spcPct val="0"/>
                </a:spcAft>
                <a:buFont typeface="Wingdings" panose="05000000000000000000" charset="0"/>
                <a:buChar char="l"/>
              </a:pPr>
              <a:r>
                <a:rPr lang="zh-CN" altLang="en-US" sz="2000" b="1">
                  <a:solidFill>
                    <a:schemeClr val="accent1"/>
                  </a:solidFill>
                  <a:latin typeface="微软雅黑" panose="020B0503020204020204" charset="-122"/>
                  <a:ea typeface="微软雅黑" panose="020B0503020204020204" charset="-122"/>
                  <a:cs typeface="+mn-ea"/>
                  <a:sym typeface="+mn-ea"/>
                </a:rPr>
                <a:t>用户的参与度与互动性有待深化</a:t>
              </a:r>
              <a:endParaRPr lang="zh-CN" altLang="en-US" sz="2000" b="1">
                <a:solidFill>
                  <a:schemeClr val="accent1"/>
                </a:solidFill>
                <a:latin typeface="微软雅黑" panose="020B0503020204020204" charset="-122"/>
                <a:ea typeface="微软雅黑" panose="020B0503020204020204" charset="-122"/>
                <a:cs typeface="+mn-ea"/>
                <a:sym typeface="+mn-ea"/>
              </a:endParaRPr>
            </a:p>
          </p:txBody>
        </p:sp>
      </p:grpSp>
      <p:sp>
        <p:nvSpPr>
          <p:cNvPr id="11" name="Freeform 2"/>
          <p:cNvSpPr/>
          <p:nvPr/>
        </p:nvSpPr>
        <p:spPr>
          <a:xfrm>
            <a:off x="1034415" y="1885950"/>
            <a:ext cx="4674870" cy="3810635"/>
          </a:xfrm>
          <a:custGeom>
            <a:avLst/>
            <a:gdLst/>
            <a:ahLst/>
            <a:cxnLst/>
            <a:rect l="l" t="t" r="r" b="b"/>
            <a:pathLst>
              <a:path w="5244567" h="4114800">
                <a:moveTo>
                  <a:pt x="0" y="0"/>
                </a:moveTo>
                <a:lnTo>
                  <a:pt x="5244568" y="0"/>
                </a:lnTo>
                <a:lnTo>
                  <a:pt x="5244568"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13" name="组合 12"/>
          <p:cNvGrpSpPr/>
          <p:nvPr/>
        </p:nvGrpSpPr>
        <p:grpSpPr>
          <a:xfrm>
            <a:off x="298450" y="240665"/>
            <a:ext cx="7024370" cy="743555"/>
            <a:chOff x="273050" y="421670"/>
            <a:chExt cx="2438400" cy="743555"/>
          </a:xfrm>
        </p:grpSpPr>
        <p:sp>
          <p:nvSpPr>
            <p:cNvPr id="14" name="文本框 13"/>
            <p:cNvSpPr txBox="1"/>
            <p:nvPr/>
          </p:nvSpPr>
          <p:spPr>
            <a:xfrm>
              <a:off x="273050" y="421670"/>
              <a:ext cx="2438400" cy="706755"/>
            </a:xfrm>
            <a:prstGeom prst="rect">
              <a:avLst/>
            </a:prstGeom>
            <a:noFill/>
          </p:spPr>
          <p:txBody>
            <a:bodyPr wrap="square" rtlCol="0">
              <a:spAutoFit/>
            </a:bodyPr>
            <a:lstStyle/>
            <a:p>
              <a:r>
                <a:rPr lang="en-US" altLang="zh-CN" sz="4000" dirty="0">
                  <a:solidFill>
                    <a:srgbClr val="027FFD"/>
                  </a:solidFill>
                  <a:latin typeface="汉仪力量黑简" panose="00020600040101010101" charset="-122"/>
                  <a:ea typeface="汉仪力量黑简" panose="00020600040101010101" charset="-122"/>
                  <a:cs typeface="汉仪力量黑简" panose="00020600040101010101" charset="-122"/>
                  <a:sym typeface="汉仪力量黑简" panose="00020600040101010101" charset="-122"/>
                </a:rPr>
                <a:t>08 </a:t>
              </a:r>
              <a:r>
                <a:rPr lang="zh-CN" altLang="en-US" sz="4000" dirty="0">
                  <a:solidFill>
                    <a:srgbClr val="027FFD"/>
                  </a:solidFill>
                  <a:latin typeface="汉仪力量黑简" panose="00020600040101010101" charset="-122"/>
                  <a:ea typeface="汉仪力量黑简" panose="00020600040101010101" charset="-122"/>
                  <a:cs typeface="汉仪力量黑简" panose="00020600040101010101" charset="-122"/>
                  <a:sym typeface="汉仪力量黑简" panose="00020600040101010101" charset="-122"/>
                </a:rPr>
                <a:t>数据新闻的</a:t>
              </a:r>
              <a:r>
                <a:rPr lang="zh-CN" altLang="en-US" sz="4000" dirty="0">
                  <a:solidFill>
                    <a:srgbClr val="027FFD"/>
                  </a:solidFill>
                  <a:latin typeface="汉仪力量黑简" panose="00020600040101010101" charset="-122"/>
                  <a:ea typeface="汉仪力量黑简" panose="00020600040101010101" charset="-122"/>
                  <a:cs typeface="汉仪力量黑简" panose="00020600040101010101" charset="-122"/>
                  <a:sym typeface="汉仪力量黑简" panose="00020600040101010101" charset="-122"/>
                </a:rPr>
                <a:t>未来</a:t>
              </a:r>
              <a:endParaRPr lang="zh-CN" altLang="en-US" sz="4000" dirty="0">
                <a:solidFill>
                  <a:srgbClr val="027FFD"/>
                </a:solidFill>
                <a:latin typeface="汉仪力量黑简" panose="00020600040101010101" charset="-122"/>
                <a:ea typeface="汉仪力量黑简" panose="00020600040101010101" charset="-122"/>
                <a:cs typeface="汉仪力量黑简" panose="00020600040101010101" charset="-122"/>
                <a:sym typeface="汉仪力量黑简" panose="00020600040101010101" charset="-122"/>
              </a:endParaRPr>
            </a:p>
          </p:txBody>
        </p:sp>
        <p:cxnSp>
          <p:nvCxnSpPr>
            <p:cNvPr id="15" name="直接连接符 14"/>
            <p:cNvCxnSpPr/>
            <p:nvPr/>
          </p:nvCxnSpPr>
          <p:spPr>
            <a:xfrm>
              <a:off x="279400" y="1165225"/>
              <a:ext cx="237490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slow" p14:dur="1399" advTm="5000"/>
    </mc:Choice>
    <mc:Fallback>
      <p:transition spd="slow" advTm="500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11811000" y="6108526"/>
            <a:ext cx="381000" cy="190674"/>
          </a:xfrm>
          <a:prstGeom prst="rect">
            <a:avLst/>
          </a:prstGeom>
          <a:solidFill>
            <a:srgbClr val="027F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思源黑体 CN Bold" panose="020B0800000000000000" pitchFamily="34" charset="-122"/>
              <a:ea typeface="思源黑体 CN Bold" panose="020B0800000000000000" pitchFamily="34" charset="-122"/>
            </a:endParaRPr>
          </a:p>
        </p:txBody>
      </p:sp>
      <p:grpSp>
        <p:nvGrpSpPr>
          <p:cNvPr id="9" name="组合 8"/>
          <p:cNvGrpSpPr/>
          <p:nvPr/>
        </p:nvGrpSpPr>
        <p:grpSpPr>
          <a:xfrm>
            <a:off x="316865" y="1928950"/>
            <a:ext cx="6367145" cy="3880060"/>
            <a:chOff x="707" y="3166"/>
            <a:chExt cx="10027" cy="6846"/>
          </a:xfrm>
        </p:grpSpPr>
        <p:sp>
          <p:nvSpPr>
            <p:cNvPr id="4" name="矩形 3"/>
            <p:cNvSpPr/>
            <p:nvPr>
              <p:custDataLst>
                <p:tags r:id="rId1"/>
              </p:custDataLst>
            </p:nvPr>
          </p:nvSpPr>
          <p:spPr>
            <a:xfrm>
              <a:off x="2156" y="4077"/>
              <a:ext cx="7586" cy="5935"/>
            </a:xfrm>
            <a:prstGeom prst="rect">
              <a:avLst/>
            </a:prstGeom>
            <a:noFill/>
          </p:spPr>
          <p:txBody>
            <a:bodyPr wrap="square" lIns="0" tIns="0" rIns="0" bIns="0" rtlCol="0">
              <a:noAutofit/>
            </a:bodyPr>
            <a:p>
              <a:pPr algn="just">
                <a:lnSpc>
                  <a:spcPct val="200000"/>
                </a:lnSpc>
                <a:spcBef>
                  <a:spcPct val="0"/>
                </a:spcBef>
                <a:spcAft>
                  <a:spcPct val="0"/>
                </a:spcAft>
              </a:pPr>
              <a:r>
                <a:rPr kumimoji="1" lang="zh-CN" altLang="en-US" dirty="0">
                  <a:solidFill>
                    <a:schemeClr val="tx1">
                      <a:lumMod val="85000"/>
                      <a:lumOff val="15000"/>
                    </a:schemeClr>
                  </a:solidFill>
                  <a:latin typeface="微软雅黑" panose="020B0503020204020204" charset="-122"/>
                  <a:ea typeface="微软雅黑" panose="020B0503020204020204" charset="-122"/>
                  <a:cs typeface="+mn-ea"/>
                  <a:sym typeface="+mn-ea"/>
                </a:rPr>
                <a:t>当下，我们处在大数据和算法主导的数字化时代，将新闻信息定向化、个性化，可以高效地将内容推送给对其感兴趣的用户，极大地提升用户体验，同时也可以增强用户对数据新闻内容的参与度和互动性。</a:t>
              </a:r>
              <a:endParaRPr kumimoji="1" lang="zh-CN" altLang="en-US" dirty="0">
                <a:solidFill>
                  <a:schemeClr val="tx1">
                    <a:lumMod val="85000"/>
                    <a:lumOff val="15000"/>
                  </a:schemeClr>
                </a:solidFill>
                <a:latin typeface="微软雅黑" panose="020B0503020204020204" charset="-122"/>
                <a:ea typeface="微软雅黑" panose="020B0503020204020204" charset="-122"/>
                <a:cs typeface="+mn-ea"/>
                <a:sym typeface="+mn-ea"/>
              </a:endParaRPr>
            </a:p>
          </p:txBody>
        </p:sp>
        <p:sp>
          <p:nvSpPr>
            <p:cNvPr id="5" name="矩形 4"/>
            <p:cNvSpPr/>
            <p:nvPr>
              <p:custDataLst>
                <p:tags r:id="rId2"/>
              </p:custDataLst>
            </p:nvPr>
          </p:nvSpPr>
          <p:spPr>
            <a:xfrm>
              <a:off x="707" y="3166"/>
              <a:ext cx="10027" cy="629"/>
            </a:xfrm>
            <a:prstGeom prst="rect">
              <a:avLst/>
            </a:prstGeom>
            <a:noFill/>
          </p:spPr>
          <p:txBody>
            <a:bodyPr wrap="square" lIns="0" tIns="0" rIns="0" bIns="0" rtlCol="0" anchor="b" anchorCtr="0">
              <a:noAutofit/>
            </a:bodyPr>
            <a:p>
              <a:pPr marL="342900" indent="-342900" algn="ctr">
                <a:spcBef>
                  <a:spcPct val="0"/>
                </a:spcBef>
                <a:spcAft>
                  <a:spcPct val="0"/>
                </a:spcAft>
                <a:buFont typeface="Wingdings" panose="05000000000000000000" charset="0"/>
                <a:buChar char="l"/>
              </a:pPr>
              <a:r>
                <a:rPr lang="zh-CN" altLang="en-US" sz="2000" b="1">
                  <a:solidFill>
                    <a:schemeClr val="accent1"/>
                  </a:solidFill>
                  <a:latin typeface="微软雅黑" panose="020B0503020204020204" charset="-122"/>
                  <a:ea typeface="微软雅黑" panose="020B0503020204020204" charset="-122"/>
                  <a:cs typeface="+mn-ea"/>
                  <a:sym typeface="+mn-ea"/>
                </a:rPr>
                <a:t>在内容定向与个性化定制层面存在进步空间</a:t>
              </a:r>
              <a:endParaRPr lang="zh-CN" altLang="en-US" sz="2000" b="1">
                <a:solidFill>
                  <a:schemeClr val="accent1"/>
                </a:solidFill>
                <a:latin typeface="微软雅黑" panose="020B0503020204020204" charset="-122"/>
                <a:ea typeface="微软雅黑" panose="020B0503020204020204" charset="-122"/>
                <a:cs typeface="+mn-ea"/>
                <a:sym typeface="+mn-ea"/>
              </a:endParaRPr>
            </a:p>
          </p:txBody>
        </p:sp>
      </p:grpSp>
      <p:grpSp>
        <p:nvGrpSpPr>
          <p:cNvPr id="13" name="组合 12"/>
          <p:cNvGrpSpPr/>
          <p:nvPr/>
        </p:nvGrpSpPr>
        <p:grpSpPr>
          <a:xfrm>
            <a:off x="298450" y="240665"/>
            <a:ext cx="7024370" cy="743555"/>
            <a:chOff x="273050" y="421670"/>
            <a:chExt cx="2438400" cy="743555"/>
          </a:xfrm>
        </p:grpSpPr>
        <p:sp>
          <p:nvSpPr>
            <p:cNvPr id="14" name="文本框 13"/>
            <p:cNvSpPr txBox="1"/>
            <p:nvPr/>
          </p:nvSpPr>
          <p:spPr>
            <a:xfrm>
              <a:off x="273050" y="421670"/>
              <a:ext cx="2438400" cy="706755"/>
            </a:xfrm>
            <a:prstGeom prst="rect">
              <a:avLst/>
            </a:prstGeom>
            <a:noFill/>
          </p:spPr>
          <p:txBody>
            <a:bodyPr wrap="square" rtlCol="0">
              <a:spAutoFit/>
            </a:bodyPr>
            <a:lstStyle/>
            <a:p>
              <a:r>
                <a:rPr lang="en-US" altLang="zh-CN" sz="4000" dirty="0">
                  <a:solidFill>
                    <a:srgbClr val="027FFD"/>
                  </a:solidFill>
                  <a:latin typeface="汉仪力量黑简" panose="00020600040101010101" charset="-122"/>
                  <a:ea typeface="汉仪力量黑简" panose="00020600040101010101" charset="-122"/>
                  <a:cs typeface="汉仪力量黑简" panose="00020600040101010101" charset="-122"/>
                  <a:sym typeface="汉仪力量黑简" panose="00020600040101010101" charset="-122"/>
                </a:rPr>
                <a:t>08 </a:t>
              </a:r>
              <a:r>
                <a:rPr lang="zh-CN" altLang="en-US" sz="4000" dirty="0">
                  <a:solidFill>
                    <a:srgbClr val="027FFD"/>
                  </a:solidFill>
                  <a:latin typeface="汉仪力量黑简" panose="00020600040101010101" charset="-122"/>
                  <a:ea typeface="汉仪力量黑简" panose="00020600040101010101" charset="-122"/>
                  <a:cs typeface="汉仪力量黑简" panose="00020600040101010101" charset="-122"/>
                  <a:sym typeface="汉仪力量黑简" panose="00020600040101010101" charset="-122"/>
                </a:rPr>
                <a:t>数据新闻的</a:t>
              </a:r>
              <a:r>
                <a:rPr lang="zh-CN" altLang="en-US" sz="4000" dirty="0">
                  <a:solidFill>
                    <a:srgbClr val="027FFD"/>
                  </a:solidFill>
                  <a:latin typeface="汉仪力量黑简" panose="00020600040101010101" charset="-122"/>
                  <a:ea typeface="汉仪力量黑简" panose="00020600040101010101" charset="-122"/>
                  <a:cs typeface="汉仪力量黑简" panose="00020600040101010101" charset="-122"/>
                  <a:sym typeface="汉仪力量黑简" panose="00020600040101010101" charset="-122"/>
                </a:rPr>
                <a:t>未来</a:t>
              </a:r>
              <a:endParaRPr lang="zh-CN" altLang="en-US" sz="4000" dirty="0">
                <a:solidFill>
                  <a:srgbClr val="027FFD"/>
                </a:solidFill>
                <a:latin typeface="汉仪力量黑简" panose="00020600040101010101" charset="-122"/>
                <a:ea typeface="汉仪力量黑简" panose="00020600040101010101" charset="-122"/>
                <a:cs typeface="汉仪力量黑简" panose="00020600040101010101" charset="-122"/>
                <a:sym typeface="汉仪力量黑简" panose="00020600040101010101" charset="-122"/>
              </a:endParaRPr>
            </a:p>
          </p:txBody>
        </p:sp>
        <p:cxnSp>
          <p:nvCxnSpPr>
            <p:cNvPr id="15" name="直接连接符 14"/>
            <p:cNvCxnSpPr/>
            <p:nvPr/>
          </p:nvCxnSpPr>
          <p:spPr>
            <a:xfrm>
              <a:off x="279400" y="1165225"/>
              <a:ext cx="237490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pic>
        <p:nvPicPr>
          <p:cNvPr id="3" name="图片 2" descr="图片1"/>
          <p:cNvPicPr>
            <a:picLocks noChangeAspect="1"/>
          </p:cNvPicPr>
          <p:nvPr/>
        </p:nvPicPr>
        <p:blipFill>
          <a:blip r:embed="rId3"/>
          <a:stretch>
            <a:fillRect/>
          </a:stretch>
        </p:blipFill>
        <p:spPr>
          <a:xfrm>
            <a:off x="6641465" y="1684020"/>
            <a:ext cx="5169535" cy="4124960"/>
          </a:xfrm>
          <a:prstGeom prst="rect">
            <a:avLst/>
          </a:prstGeom>
        </p:spPr>
      </p:pic>
      <p:sp>
        <p:nvSpPr>
          <p:cNvPr id="8" name="文本框 7"/>
          <p:cNvSpPr txBox="1"/>
          <p:nvPr/>
        </p:nvSpPr>
        <p:spPr>
          <a:xfrm>
            <a:off x="6504305" y="5200650"/>
            <a:ext cx="5426710" cy="1098550"/>
          </a:xfrm>
          <a:prstGeom prst="rect">
            <a:avLst/>
          </a:prstGeom>
        </p:spPr>
        <p:txBody>
          <a:bodyPr wrap="square" lIns="0" tIns="0" rIns="0" bIns="0" rtlCol="0" anchor="t">
            <a:spAutoFit/>
          </a:bodyPr>
          <a:p>
            <a:pPr marL="0" lvl="1" indent="0" algn="ctr">
              <a:lnSpc>
                <a:spcPts val="8570"/>
              </a:lnSpc>
              <a:spcBef>
                <a:spcPct val="0"/>
              </a:spcBef>
            </a:pPr>
            <a:r>
              <a:rPr lang="zh-CN" altLang="en-US" sz="1400">
                <a:solidFill>
                  <a:srgbClr val="404040"/>
                </a:solidFill>
                <a:uFillTx/>
                <a:latin typeface="微软雅黑" panose="020B0503020204020204" charset="-122"/>
                <a:ea typeface="微软雅黑" panose="020B0503020204020204" charset="-122"/>
                <a:cs typeface="微软雅黑" panose="020B0503020204020204" charset="-122"/>
                <a:sym typeface="思源黑体 Heavy" panose="020B0A00000000000000" charset="-122"/>
              </a:rPr>
              <a:t>《医生收入调查》节选</a:t>
            </a:r>
            <a:endParaRPr lang="zh-CN" altLang="en-US" sz="1400">
              <a:solidFill>
                <a:srgbClr val="404040"/>
              </a:solidFill>
              <a:uFillTx/>
              <a:latin typeface="微软雅黑" panose="020B0503020204020204" charset="-122"/>
              <a:ea typeface="微软雅黑" panose="020B0503020204020204" charset="-122"/>
              <a:cs typeface="微软雅黑" panose="020B0503020204020204" charset="-122"/>
              <a:sym typeface="思源黑体 Heavy" panose="020B0A00000000000000" charset="-122"/>
            </a:endParaRPr>
          </a:p>
        </p:txBody>
      </p:sp>
      <p:sp>
        <p:nvSpPr>
          <p:cNvPr id="2" name="矩形 1"/>
          <p:cNvSpPr/>
          <p:nvPr/>
        </p:nvSpPr>
        <p:spPr>
          <a:xfrm>
            <a:off x="11811000" y="6108526"/>
            <a:ext cx="381000" cy="190674"/>
          </a:xfrm>
          <a:prstGeom prst="rect">
            <a:avLst/>
          </a:prstGeom>
          <a:solidFill>
            <a:srgbClr val="027F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0">
              <a:solidFill>
                <a:schemeClr val="bg1"/>
              </a:solidFill>
              <a:latin typeface="微软雅黑" panose="020B0503020204020204" charset="-122"/>
              <a:ea typeface="微软雅黑" panose="020B0503020204020204" charset="-122"/>
            </a:endParaRPr>
          </a:p>
        </p:txBody>
      </p:sp>
      <p:grpSp>
        <p:nvGrpSpPr>
          <p:cNvPr id="6" name="组合 5"/>
          <p:cNvGrpSpPr/>
          <p:nvPr/>
        </p:nvGrpSpPr>
        <p:grpSpPr>
          <a:xfrm>
            <a:off x="316865" y="1928950"/>
            <a:ext cx="6367145" cy="3880060"/>
            <a:chOff x="707" y="3166"/>
            <a:chExt cx="10027" cy="6846"/>
          </a:xfrm>
        </p:grpSpPr>
        <p:sp>
          <p:nvSpPr>
            <p:cNvPr id="7" name="矩形 6"/>
            <p:cNvSpPr/>
            <p:nvPr>
              <p:custDataLst>
                <p:tags r:id="rId4"/>
              </p:custDataLst>
            </p:nvPr>
          </p:nvSpPr>
          <p:spPr>
            <a:xfrm>
              <a:off x="2156" y="4077"/>
              <a:ext cx="7586" cy="5935"/>
            </a:xfrm>
            <a:prstGeom prst="rect">
              <a:avLst/>
            </a:prstGeom>
            <a:noFill/>
          </p:spPr>
          <p:txBody>
            <a:bodyPr wrap="square" lIns="0" tIns="0" rIns="0" bIns="0" rtlCol="0">
              <a:noAutofit/>
            </a:bodyPr>
            <a:p>
              <a:pPr algn="just">
                <a:lnSpc>
                  <a:spcPct val="200000"/>
                </a:lnSpc>
                <a:spcBef>
                  <a:spcPct val="0"/>
                </a:spcBef>
                <a:spcAft>
                  <a:spcPct val="0"/>
                </a:spcAft>
              </a:pPr>
              <a:r>
                <a:rPr kumimoji="1" lang="zh-CN" altLang="en-US" dirty="0">
                  <a:solidFill>
                    <a:schemeClr val="tx1">
                      <a:lumMod val="85000"/>
                      <a:lumOff val="15000"/>
                    </a:schemeClr>
                  </a:solidFill>
                  <a:latin typeface="微软雅黑" panose="020B0503020204020204" charset="-122"/>
                  <a:ea typeface="微软雅黑" panose="020B0503020204020204" charset="-122"/>
                  <a:cs typeface="+mn-ea"/>
                  <a:sym typeface="+mn-ea"/>
                </a:rPr>
                <a:t>当下，我们处在大数据和算法主导的数字化时代，将新闻信息定向化、个性化，可以高效地将内容推送给对其感兴趣的用户，极大地提升用户体验，同时也可以增强用户对数据新闻内容的参与度和互动性。</a:t>
              </a:r>
              <a:endParaRPr kumimoji="1" lang="zh-CN" altLang="en-US" dirty="0">
                <a:solidFill>
                  <a:schemeClr val="tx1">
                    <a:lumMod val="85000"/>
                    <a:lumOff val="15000"/>
                  </a:schemeClr>
                </a:solidFill>
                <a:latin typeface="微软雅黑" panose="020B0503020204020204" charset="-122"/>
                <a:ea typeface="微软雅黑" panose="020B0503020204020204" charset="-122"/>
                <a:cs typeface="+mn-ea"/>
                <a:sym typeface="+mn-ea"/>
              </a:endParaRPr>
            </a:p>
          </p:txBody>
        </p:sp>
        <p:sp>
          <p:nvSpPr>
            <p:cNvPr id="10" name="矩形 9"/>
            <p:cNvSpPr/>
            <p:nvPr>
              <p:custDataLst>
                <p:tags r:id="rId5"/>
              </p:custDataLst>
            </p:nvPr>
          </p:nvSpPr>
          <p:spPr>
            <a:xfrm>
              <a:off x="707" y="3166"/>
              <a:ext cx="10027" cy="629"/>
            </a:xfrm>
            <a:prstGeom prst="rect">
              <a:avLst/>
            </a:prstGeom>
            <a:noFill/>
          </p:spPr>
          <p:txBody>
            <a:bodyPr wrap="square" lIns="0" tIns="0" rIns="0" bIns="0" rtlCol="0" anchor="b" anchorCtr="0">
              <a:noAutofit/>
            </a:bodyPr>
            <a:p>
              <a:pPr marL="342900" indent="-342900" algn="ctr">
                <a:spcBef>
                  <a:spcPct val="0"/>
                </a:spcBef>
                <a:spcAft>
                  <a:spcPct val="0"/>
                </a:spcAft>
                <a:buFont typeface="Wingdings" panose="05000000000000000000" charset="0"/>
                <a:buChar char="l"/>
              </a:pPr>
              <a:r>
                <a:rPr lang="zh-CN" altLang="en-US" sz="2000" b="1">
                  <a:solidFill>
                    <a:schemeClr val="accent1"/>
                  </a:solidFill>
                  <a:latin typeface="微软雅黑" panose="020B0503020204020204" charset="-122"/>
                  <a:ea typeface="微软雅黑" panose="020B0503020204020204" charset="-122"/>
                  <a:cs typeface="+mn-ea"/>
                  <a:sym typeface="+mn-ea"/>
                </a:rPr>
                <a:t>在内容定向与个性化定制层面存在进步空间</a:t>
              </a:r>
              <a:endParaRPr lang="zh-CN" altLang="en-US" sz="2000" b="1">
                <a:solidFill>
                  <a:schemeClr val="accent1"/>
                </a:solidFill>
                <a:latin typeface="微软雅黑" panose="020B0503020204020204" charset="-122"/>
                <a:ea typeface="微软雅黑" panose="020B0503020204020204" charset="-122"/>
                <a:cs typeface="+mn-ea"/>
                <a:sym typeface="+mn-ea"/>
              </a:endParaRPr>
            </a:p>
          </p:txBody>
        </p:sp>
      </p:grpSp>
      <p:grpSp>
        <p:nvGrpSpPr>
          <p:cNvPr id="11" name="组合 10"/>
          <p:cNvGrpSpPr/>
          <p:nvPr/>
        </p:nvGrpSpPr>
        <p:grpSpPr>
          <a:xfrm>
            <a:off x="298450" y="240665"/>
            <a:ext cx="7024370" cy="743555"/>
            <a:chOff x="273050" y="421670"/>
            <a:chExt cx="2438400" cy="743555"/>
          </a:xfrm>
        </p:grpSpPr>
        <p:sp>
          <p:nvSpPr>
            <p:cNvPr id="16" name="文本框 15"/>
            <p:cNvSpPr txBox="1"/>
            <p:nvPr/>
          </p:nvSpPr>
          <p:spPr>
            <a:xfrm>
              <a:off x="273050" y="421670"/>
              <a:ext cx="2438400" cy="706755"/>
            </a:xfrm>
            <a:prstGeom prst="rect">
              <a:avLst/>
            </a:prstGeom>
            <a:noFill/>
          </p:spPr>
          <p:txBody>
            <a:bodyPr wrap="square" rtlCol="0">
              <a:spAutoFit/>
            </a:bodyPr>
            <a:p>
              <a:r>
                <a:rPr lang="en-US" altLang="zh-CN" sz="4000" dirty="0">
                  <a:solidFill>
                    <a:srgbClr val="027FFD"/>
                  </a:solidFill>
                  <a:latin typeface="汉仪力量黑简" panose="00020600040101010101" charset="-122"/>
                  <a:ea typeface="汉仪力量黑简" panose="00020600040101010101" charset="-122"/>
                  <a:cs typeface="汉仪力量黑简" panose="00020600040101010101" charset="-122"/>
                  <a:sym typeface="汉仪力量黑简" panose="00020600040101010101" charset="-122"/>
                </a:rPr>
                <a:t>08 </a:t>
              </a:r>
              <a:r>
                <a:rPr lang="zh-CN" altLang="en-US" sz="4000" dirty="0">
                  <a:solidFill>
                    <a:srgbClr val="027FFD"/>
                  </a:solidFill>
                  <a:latin typeface="汉仪力量黑简" panose="00020600040101010101" charset="-122"/>
                  <a:ea typeface="汉仪力量黑简" panose="00020600040101010101" charset="-122"/>
                  <a:cs typeface="汉仪力量黑简" panose="00020600040101010101" charset="-122"/>
                  <a:sym typeface="汉仪力量黑简" panose="00020600040101010101" charset="-122"/>
                </a:rPr>
                <a:t>数据新闻的</a:t>
              </a:r>
              <a:r>
                <a:rPr lang="zh-CN" altLang="en-US" sz="4000" dirty="0">
                  <a:solidFill>
                    <a:srgbClr val="027FFD"/>
                  </a:solidFill>
                  <a:latin typeface="汉仪力量黑简" panose="00020600040101010101" charset="-122"/>
                  <a:ea typeface="汉仪力量黑简" panose="00020600040101010101" charset="-122"/>
                  <a:cs typeface="汉仪力量黑简" panose="00020600040101010101" charset="-122"/>
                  <a:sym typeface="汉仪力量黑简" panose="00020600040101010101" charset="-122"/>
                </a:rPr>
                <a:t>未来</a:t>
              </a:r>
              <a:endParaRPr lang="zh-CN" altLang="en-US" sz="4000" dirty="0">
                <a:solidFill>
                  <a:srgbClr val="027FFD"/>
                </a:solidFill>
                <a:latin typeface="汉仪力量黑简" panose="00020600040101010101" charset="-122"/>
                <a:ea typeface="汉仪力量黑简" panose="00020600040101010101" charset="-122"/>
                <a:cs typeface="汉仪力量黑简" panose="00020600040101010101" charset="-122"/>
                <a:sym typeface="汉仪力量黑简" panose="00020600040101010101" charset="-122"/>
              </a:endParaRPr>
            </a:p>
          </p:txBody>
        </p:sp>
        <p:cxnSp>
          <p:nvCxnSpPr>
            <p:cNvPr id="17" name="直接连接符 16"/>
            <p:cNvCxnSpPr/>
            <p:nvPr/>
          </p:nvCxnSpPr>
          <p:spPr>
            <a:xfrm>
              <a:off x="279400" y="1165225"/>
              <a:ext cx="237490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pic>
        <p:nvPicPr>
          <p:cNvPr id="18" name="图片 17" descr="图片1"/>
          <p:cNvPicPr>
            <a:picLocks noChangeAspect="1"/>
          </p:cNvPicPr>
          <p:nvPr/>
        </p:nvPicPr>
        <p:blipFill>
          <a:blip r:embed="rId3"/>
          <a:stretch>
            <a:fillRect/>
          </a:stretch>
        </p:blipFill>
        <p:spPr>
          <a:xfrm>
            <a:off x="6641465" y="1684020"/>
            <a:ext cx="5169535" cy="4124960"/>
          </a:xfrm>
          <a:prstGeom prst="rect">
            <a:avLst/>
          </a:prstGeom>
        </p:spPr>
      </p:pic>
      <p:sp>
        <p:nvSpPr>
          <p:cNvPr id="19" name="文本框 18"/>
          <p:cNvSpPr txBox="1"/>
          <p:nvPr/>
        </p:nvSpPr>
        <p:spPr>
          <a:xfrm>
            <a:off x="6504305" y="5200650"/>
            <a:ext cx="5426710" cy="1098550"/>
          </a:xfrm>
          <a:prstGeom prst="rect">
            <a:avLst/>
          </a:prstGeom>
        </p:spPr>
        <p:txBody>
          <a:bodyPr wrap="square" lIns="0" tIns="0" rIns="0" bIns="0" rtlCol="0" anchor="t">
            <a:spAutoFit/>
          </a:bodyPr>
          <a:p>
            <a:pPr marL="0" lvl="1" indent="0" algn="ctr">
              <a:lnSpc>
                <a:spcPts val="8570"/>
              </a:lnSpc>
              <a:spcBef>
                <a:spcPct val="0"/>
              </a:spcBef>
            </a:pPr>
            <a:r>
              <a:rPr lang="zh-CN" altLang="en-US" sz="1400">
                <a:solidFill>
                  <a:srgbClr val="404040"/>
                </a:solidFill>
                <a:uFillTx/>
                <a:latin typeface="微软雅黑" panose="020B0503020204020204" charset="-122"/>
                <a:ea typeface="微软雅黑" panose="020B0503020204020204" charset="-122"/>
                <a:cs typeface="微软雅黑" panose="020B0503020204020204" charset="-122"/>
                <a:sym typeface="思源黑体 Heavy" panose="020B0A00000000000000" charset="-122"/>
              </a:rPr>
              <a:t>《医生收入调查》节选</a:t>
            </a:r>
            <a:endParaRPr lang="zh-CN" altLang="en-US" sz="1400">
              <a:solidFill>
                <a:srgbClr val="404040"/>
              </a:solidFill>
              <a:uFillTx/>
              <a:latin typeface="微软雅黑" panose="020B0503020204020204" charset="-122"/>
              <a:ea typeface="微软雅黑" panose="020B0503020204020204" charset="-122"/>
              <a:cs typeface="微软雅黑" panose="020B0503020204020204" charset="-122"/>
              <a:sym typeface="思源黑体 Heavy" panose="020B0A00000000000000" charset="-122"/>
            </a:endParaRPr>
          </a:p>
        </p:txBody>
      </p:sp>
    </p:spTree>
  </p:cSld>
  <p:clrMapOvr>
    <a:masterClrMapping/>
  </p:clrMapOvr>
  <mc:AlternateContent xmlns:mc="http://schemas.openxmlformats.org/markup-compatibility/2006">
    <mc:Choice xmlns:p14="http://schemas.microsoft.com/office/powerpoint/2010/main" Requires="p14">
      <p:transition spd="slow" p14:dur="1399" advTm="5000"/>
    </mc:Choice>
    <mc:Fallback>
      <p:transition spd="slow" advTm="500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11811000" y="6108526"/>
            <a:ext cx="381000" cy="190674"/>
          </a:xfrm>
          <a:prstGeom prst="rect">
            <a:avLst/>
          </a:prstGeom>
          <a:solidFill>
            <a:srgbClr val="027F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微软雅黑" panose="020B0503020204020204" charset="-122"/>
              <a:ea typeface="微软雅黑" panose="020B0503020204020204" charset="-122"/>
            </a:endParaRPr>
          </a:p>
        </p:txBody>
      </p:sp>
      <p:grpSp>
        <p:nvGrpSpPr>
          <p:cNvPr id="13" name="组合 12"/>
          <p:cNvGrpSpPr/>
          <p:nvPr/>
        </p:nvGrpSpPr>
        <p:grpSpPr>
          <a:xfrm>
            <a:off x="298450" y="240665"/>
            <a:ext cx="7024370" cy="743555"/>
            <a:chOff x="273050" y="421670"/>
            <a:chExt cx="2438400" cy="743555"/>
          </a:xfrm>
        </p:grpSpPr>
        <p:sp>
          <p:nvSpPr>
            <p:cNvPr id="14" name="文本框 13"/>
            <p:cNvSpPr txBox="1"/>
            <p:nvPr/>
          </p:nvSpPr>
          <p:spPr>
            <a:xfrm>
              <a:off x="273050" y="421670"/>
              <a:ext cx="2438400" cy="706755"/>
            </a:xfrm>
            <a:prstGeom prst="rect">
              <a:avLst/>
            </a:prstGeom>
            <a:noFill/>
          </p:spPr>
          <p:txBody>
            <a:bodyPr wrap="square" rtlCol="0">
              <a:spAutoFit/>
            </a:bodyPr>
            <a:p>
              <a:r>
                <a:rPr lang="en-US" altLang="zh-CN" sz="4000" dirty="0">
                  <a:solidFill>
                    <a:srgbClr val="027FFD"/>
                  </a:solidFill>
                  <a:latin typeface="汉仪力量黑简" panose="00020600040101010101" charset="-122"/>
                  <a:ea typeface="汉仪力量黑简" panose="00020600040101010101" charset="-122"/>
                  <a:cs typeface="汉仪力量黑简" panose="00020600040101010101" charset="-122"/>
                  <a:sym typeface="汉仪力量黑简" panose="00020600040101010101" charset="-122"/>
                </a:rPr>
                <a:t>08 </a:t>
              </a:r>
              <a:r>
                <a:rPr lang="zh-CN" altLang="en-US" sz="4000" dirty="0">
                  <a:solidFill>
                    <a:srgbClr val="027FFD"/>
                  </a:solidFill>
                  <a:latin typeface="汉仪力量黑简" panose="00020600040101010101" charset="-122"/>
                  <a:ea typeface="汉仪力量黑简" panose="00020600040101010101" charset="-122"/>
                  <a:cs typeface="汉仪力量黑简" panose="00020600040101010101" charset="-122"/>
                  <a:sym typeface="汉仪力量黑简" panose="00020600040101010101" charset="-122"/>
                </a:rPr>
                <a:t>数据新闻的</a:t>
              </a:r>
              <a:r>
                <a:rPr lang="zh-CN" altLang="en-US" sz="4000" dirty="0">
                  <a:solidFill>
                    <a:srgbClr val="027FFD"/>
                  </a:solidFill>
                  <a:latin typeface="汉仪力量黑简" panose="00020600040101010101" charset="-122"/>
                  <a:ea typeface="汉仪力量黑简" panose="00020600040101010101" charset="-122"/>
                  <a:cs typeface="汉仪力量黑简" panose="00020600040101010101" charset="-122"/>
                  <a:sym typeface="汉仪力量黑简" panose="00020600040101010101" charset="-122"/>
                </a:rPr>
                <a:t>未来</a:t>
              </a:r>
              <a:endParaRPr lang="zh-CN" altLang="en-US" sz="4000" dirty="0">
                <a:solidFill>
                  <a:srgbClr val="027FFD"/>
                </a:solidFill>
                <a:latin typeface="汉仪力量黑简" panose="00020600040101010101" charset="-122"/>
                <a:ea typeface="汉仪力量黑简" panose="00020600040101010101" charset="-122"/>
                <a:cs typeface="汉仪力量黑简" panose="00020600040101010101" charset="-122"/>
                <a:sym typeface="汉仪力量黑简" panose="00020600040101010101" charset="-122"/>
              </a:endParaRPr>
            </a:p>
          </p:txBody>
        </p:sp>
        <p:cxnSp>
          <p:nvCxnSpPr>
            <p:cNvPr id="15" name="直接连接符 14"/>
            <p:cNvCxnSpPr/>
            <p:nvPr/>
          </p:nvCxnSpPr>
          <p:spPr>
            <a:xfrm>
              <a:off x="279400" y="1165225"/>
              <a:ext cx="237490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sp>
        <p:nvSpPr>
          <p:cNvPr id="21" name="矩形 20"/>
          <p:cNvSpPr/>
          <p:nvPr>
            <p:custDataLst>
              <p:tags r:id="rId1"/>
            </p:custDataLst>
          </p:nvPr>
        </p:nvSpPr>
        <p:spPr>
          <a:xfrm>
            <a:off x="782320" y="1763395"/>
            <a:ext cx="10627360" cy="1155065"/>
          </a:xfrm>
          <a:prstGeom prst="rect">
            <a:avLst/>
          </a:prstGeom>
          <a:noFill/>
        </p:spPr>
        <p:txBody>
          <a:bodyPr wrap="square" lIns="0" tIns="0" rIns="0" bIns="0" rtlCol="0">
            <a:noAutofit/>
          </a:bodyPr>
          <a:p>
            <a:pPr indent="0" algn="just" fontAlgn="auto">
              <a:lnSpc>
                <a:spcPts val="4000"/>
              </a:lnSpc>
              <a:spcBef>
                <a:spcPct val="0"/>
              </a:spcBef>
              <a:spcAft>
                <a:spcPct val="0"/>
              </a:spcAft>
            </a:pPr>
            <a:r>
              <a:rPr kumimoji="1" lang="zh-CN" altLang="en-US" dirty="0">
                <a:solidFill>
                  <a:schemeClr val="tx1">
                    <a:lumMod val="85000"/>
                    <a:lumOff val="15000"/>
                  </a:schemeClr>
                </a:solidFill>
                <a:latin typeface="微软雅黑" panose="020B0503020204020204" charset="-122"/>
                <a:ea typeface="微软雅黑" panose="020B0503020204020204" charset="-122"/>
                <a:cs typeface="+mn-ea"/>
                <a:sym typeface="+mn-ea"/>
              </a:rPr>
              <a:t>目前，多数媒体普遍认识到了对新闻内容进行定制化生产的重要性，但在具体实践的过程中，受限于传统的思维方式以及技术和资源的不足，很多媒体无法在提供个性化的信息服务方面进行有效的完善和创新。</a:t>
            </a:r>
            <a:endParaRPr kumimoji="1" lang="zh-CN" altLang="en-US" dirty="0">
              <a:solidFill>
                <a:schemeClr val="tx1">
                  <a:lumMod val="85000"/>
                  <a:lumOff val="15000"/>
                </a:schemeClr>
              </a:solidFill>
              <a:latin typeface="微软雅黑" panose="020B0503020204020204" charset="-122"/>
              <a:ea typeface="微软雅黑" panose="020B0503020204020204" charset="-122"/>
              <a:cs typeface="+mn-ea"/>
              <a:sym typeface="+mn-ea"/>
            </a:endParaRPr>
          </a:p>
        </p:txBody>
      </p:sp>
      <p:sp>
        <p:nvSpPr>
          <p:cNvPr id="3" name="对象7"/>
          <p:cNvSpPr/>
          <p:nvPr>
            <p:custDataLst>
              <p:tags r:id="rId2"/>
            </p:custDataLst>
          </p:nvPr>
        </p:nvSpPr>
        <p:spPr>
          <a:xfrm>
            <a:off x="1563540" y="3861697"/>
            <a:ext cx="1696005" cy="1696005"/>
          </a:xfrm>
          <a:custGeom>
            <a:avLst/>
            <a:gdLst/>
            <a:ahLst/>
            <a:cxnLst/>
            <a:rect l="l" t="t" r="r" b="b"/>
            <a:pathLst>
              <a:path w="1929384" h="1929384">
                <a:moveTo>
                  <a:pt x="923544" y="0"/>
                </a:moveTo>
                <a:cubicBezTo>
                  <a:pt x="941832" y="0"/>
                  <a:pt x="950976" y="0"/>
                  <a:pt x="969264" y="0"/>
                </a:cubicBezTo>
                <a:cubicBezTo>
                  <a:pt x="978408" y="0"/>
                  <a:pt x="987552" y="0"/>
                  <a:pt x="1005840" y="0"/>
                </a:cubicBezTo>
                <a:lnTo>
                  <a:pt x="1005840" y="9144"/>
                </a:lnTo>
                <a:cubicBezTo>
                  <a:pt x="987552" y="9144"/>
                  <a:pt x="978408" y="9144"/>
                  <a:pt x="969264" y="9144"/>
                </a:cubicBezTo>
                <a:cubicBezTo>
                  <a:pt x="950976" y="9144"/>
                  <a:pt x="941832" y="9144"/>
                  <a:pt x="923544" y="9144"/>
                </a:cubicBezTo>
                <a:lnTo>
                  <a:pt x="923544" y="0"/>
                </a:lnTo>
                <a:moveTo>
                  <a:pt x="777240" y="18288"/>
                </a:moveTo>
                <a:cubicBezTo>
                  <a:pt x="804672" y="9144"/>
                  <a:pt x="822960" y="9144"/>
                  <a:pt x="850392" y="9144"/>
                </a:cubicBezTo>
                <a:lnTo>
                  <a:pt x="850392" y="18288"/>
                </a:lnTo>
                <a:cubicBezTo>
                  <a:pt x="832104" y="18288"/>
                  <a:pt x="804672" y="27432"/>
                  <a:pt x="777240" y="27432"/>
                </a:cubicBezTo>
                <a:lnTo>
                  <a:pt x="777240" y="18288"/>
                </a:lnTo>
                <a:moveTo>
                  <a:pt x="1078992" y="9144"/>
                </a:moveTo>
                <a:cubicBezTo>
                  <a:pt x="1106424" y="9144"/>
                  <a:pt x="1124712" y="9144"/>
                  <a:pt x="1152144" y="18288"/>
                </a:cubicBezTo>
                <a:lnTo>
                  <a:pt x="1152144" y="27432"/>
                </a:lnTo>
                <a:cubicBezTo>
                  <a:pt x="1124712" y="27432"/>
                  <a:pt x="1106424" y="18288"/>
                  <a:pt x="1078992" y="18288"/>
                </a:cubicBezTo>
                <a:lnTo>
                  <a:pt x="1078992" y="9144"/>
                </a:lnTo>
                <a:moveTo>
                  <a:pt x="630936" y="54864"/>
                </a:moveTo>
                <a:cubicBezTo>
                  <a:pt x="658368" y="54864"/>
                  <a:pt x="676656" y="45720"/>
                  <a:pt x="704088" y="36576"/>
                </a:cubicBezTo>
                <a:lnTo>
                  <a:pt x="704088" y="45720"/>
                </a:lnTo>
                <a:cubicBezTo>
                  <a:pt x="685800" y="54864"/>
                  <a:pt x="658368" y="64008"/>
                  <a:pt x="630936" y="73152"/>
                </a:cubicBezTo>
                <a:lnTo>
                  <a:pt x="630936" y="54864"/>
                </a:lnTo>
                <a:moveTo>
                  <a:pt x="1225296" y="36576"/>
                </a:moveTo>
                <a:cubicBezTo>
                  <a:pt x="1252728" y="45720"/>
                  <a:pt x="1271016" y="54864"/>
                  <a:pt x="1298448" y="54864"/>
                </a:cubicBezTo>
                <a:lnTo>
                  <a:pt x="1298448" y="73152"/>
                </a:lnTo>
                <a:cubicBezTo>
                  <a:pt x="1271016" y="64008"/>
                  <a:pt x="1243584" y="54864"/>
                  <a:pt x="1225296" y="45720"/>
                </a:cubicBezTo>
                <a:lnTo>
                  <a:pt x="1225296" y="36576"/>
                </a:lnTo>
                <a:moveTo>
                  <a:pt x="1371600" y="91440"/>
                </a:moveTo>
                <a:cubicBezTo>
                  <a:pt x="1389888" y="100584"/>
                  <a:pt x="1417320" y="109728"/>
                  <a:pt x="1435608" y="118872"/>
                </a:cubicBezTo>
                <a:lnTo>
                  <a:pt x="1426464" y="137160"/>
                </a:lnTo>
                <a:cubicBezTo>
                  <a:pt x="1408176" y="118872"/>
                  <a:pt x="1389888" y="109728"/>
                  <a:pt x="1362456" y="100584"/>
                </a:cubicBezTo>
                <a:lnTo>
                  <a:pt x="1371600" y="91440"/>
                </a:lnTo>
                <a:moveTo>
                  <a:pt x="493776" y="118872"/>
                </a:moveTo>
                <a:cubicBezTo>
                  <a:pt x="512064" y="109728"/>
                  <a:pt x="539496" y="100584"/>
                  <a:pt x="557784" y="91440"/>
                </a:cubicBezTo>
                <a:lnTo>
                  <a:pt x="566928" y="100584"/>
                </a:lnTo>
                <a:cubicBezTo>
                  <a:pt x="539496" y="109728"/>
                  <a:pt x="521208" y="118872"/>
                  <a:pt x="502920" y="137160"/>
                </a:cubicBezTo>
                <a:lnTo>
                  <a:pt x="493776" y="118872"/>
                </a:lnTo>
                <a:moveTo>
                  <a:pt x="1499616" y="164592"/>
                </a:moveTo>
                <a:cubicBezTo>
                  <a:pt x="1517904" y="173736"/>
                  <a:pt x="1545336" y="192024"/>
                  <a:pt x="1563624" y="210312"/>
                </a:cubicBezTo>
                <a:lnTo>
                  <a:pt x="1554480" y="219456"/>
                </a:lnTo>
                <a:cubicBezTo>
                  <a:pt x="1536192" y="201168"/>
                  <a:pt x="1517904" y="182880"/>
                  <a:pt x="1490472" y="173736"/>
                </a:cubicBezTo>
                <a:lnTo>
                  <a:pt x="1499616" y="164592"/>
                </a:lnTo>
                <a:moveTo>
                  <a:pt x="365760" y="210312"/>
                </a:moveTo>
                <a:cubicBezTo>
                  <a:pt x="384048" y="192024"/>
                  <a:pt x="411480" y="173736"/>
                  <a:pt x="429768" y="164592"/>
                </a:cubicBezTo>
                <a:lnTo>
                  <a:pt x="438912" y="173736"/>
                </a:lnTo>
                <a:cubicBezTo>
                  <a:pt x="411480" y="182880"/>
                  <a:pt x="393192" y="201168"/>
                  <a:pt x="374904" y="219456"/>
                </a:cubicBezTo>
                <a:lnTo>
                  <a:pt x="365760" y="210312"/>
                </a:lnTo>
                <a:moveTo>
                  <a:pt x="1618488" y="256032"/>
                </a:moveTo>
                <a:cubicBezTo>
                  <a:pt x="1636776" y="274320"/>
                  <a:pt x="1655064" y="292608"/>
                  <a:pt x="1673352" y="310896"/>
                </a:cubicBezTo>
                <a:lnTo>
                  <a:pt x="1664208" y="320040"/>
                </a:lnTo>
                <a:cubicBezTo>
                  <a:pt x="1645920" y="301752"/>
                  <a:pt x="1627632" y="283464"/>
                  <a:pt x="1609344" y="265176"/>
                </a:cubicBezTo>
                <a:lnTo>
                  <a:pt x="1618488" y="256032"/>
                </a:lnTo>
                <a:moveTo>
                  <a:pt x="256032" y="310896"/>
                </a:moveTo>
                <a:cubicBezTo>
                  <a:pt x="274320" y="292608"/>
                  <a:pt x="292608" y="274320"/>
                  <a:pt x="310896" y="256032"/>
                </a:cubicBezTo>
                <a:lnTo>
                  <a:pt x="320040" y="265176"/>
                </a:lnTo>
                <a:cubicBezTo>
                  <a:pt x="301752" y="283464"/>
                  <a:pt x="283464" y="301752"/>
                  <a:pt x="265176" y="320040"/>
                </a:cubicBezTo>
                <a:lnTo>
                  <a:pt x="256032" y="310896"/>
                </a:lnTo>
                <a:moveTo>
                  <a:pt x="1719072" y="365760"/>
                </a:moveTo>
                <a:cubicBezTo>
                  <a:pt x="1737360" y="384048"/>
                  <a:pt x="1755648" y="411480"/>
                  <a:pt x="1764792" y="429768"/>
                </a:cubicBezTo>
                <a:lnTo>
                  <a:pt x="1755648" y="438912"/>
                </a:lnTo>
                <a:cubicBezTo>
                  <a:pt x="1746504" y="411480"/>
                  <a:pt x="1728216" y="393192"/>
                  <a:pt x="1709928" y="374904"/>
                </a:cubicBezTo>
                <a:lnTo>
                  <a:pt x="1719072" y="365760"/>
                </a:lnTo>
                <a:moveTo>
                  <a:pt x="164592" y="429768"/>
                </a:moveTo>
                <a:cubicBezTo>
                  <a:pt x="173736" y="411480"/>
                  <a:pt x="192024" y="384048"/>
                  <a:pt x="210312" y="365760"/>
                </a:cubicBezTo>
                <a:lnTo>
                  <a:pt x="219456" y="374904"/>
                </a:lnTo>
                <a:cubicBezTo>
                  <a:pt x="201168" y="393192"/>
                  <a:pt x="182880" y="411480"/>
                  <a:pt x="173736" y="438912"/>
                </a:cubicBezTo>
                <a:lnTo>
                  <a:pt x="164592" y="429768"/>
                </a:lnTo>
                <a:moveTo>
                  <a:pt x="1810512" y="493776"/>
                </a:moveTo>
                <a:cubicBezTo>
                  <a:pt x="1819656" y="512064"/>
                  <a:pt x="1828800" y="539496"/>
                  <a:pt x="1837944" y="557784"/>
                </a:cubicBezTo>
                <a:lnTo>
                  <a:pt x="1828800" y="566928"/>
                </a:lnTo>
                <a:cubicBezTo>
                  <a:pt x="1819656" y="539496"/>
                  <a:pt x="1810512" y="521208"/>
                  <a:pt x="1792224" y="502920"/>
                </a:cubicBezTo>
                <a:lnTo>
                  <a:pt x="1810512" y="493776"/>
                </a:lnTo>
                <a:moveTo>
                  <a:pt x="91440" y="557784"/>
                </a:moveTo>
                <a:cubicBezTo>
                  <a:pt x="100584" y="539496"/>
                  <a:pt x="109728" y="512064"/>
                  <a:pt x="118872" y="493776"/>
                </a:cubicBezTo>
                <a:lnTo>
                  <a:pt x="137160" y="502920"/>
                </a:lnTo>
                <a:cubicBezTo>
                  <a:pt x="118872" y="521208"/>
                  <a:pt x="109728" y="539496"/>
                  <a:pt x="100584" y="566928"/>
                </a:cubicBezTo>
                <a:lnTo>
                  <a:pt x="91440" y="557784"/>
                </a:lnTo>
                <a:moveTo>
                  <a:pt x="1874520" y="630936"/>
                </a:moveTo>
                <a:cubicBezTo>
                  <a:pt x="1883664" y="658368"/>
                  <a:pt x="1883664" y="676656"/>
                  <a:pt x="1892808" y="704088"/>
                </a:cubicBezTo>
                <a:lnTo>
                  <a:pt x="1883664" y="704088"/>
                </a:lnTo>
                <a:cubicBezTo>
                  <a:pt x="1874520" y="685800"/>
                  <a:pt x="1865376" y="658368"/>
                  <a:pt x="1856232" y="630936"/>
                </a:cubicBezTo>
                <a:lnTo>
                  <a:pt x="1874520" y="630936"/>
                </a:lnTo>
                <a:moveTo>
                  <a:pt x="36576" y="704088"/>
                </a:moveTo>
                <a:cubicBezTo>
                  <a:pt x="45720" y="676656"/>
                  <a:pt x="54864" y="658368"/>
                  <a:pt x="64008" y="630936"/>
                </a:cubicBezTo>
                <a:lnTo>
                  <a:pt x="73152" y="630936"/>
                </a:lnTo>
                <a:cubicBezTo>
                  <a:pt x="64008" y="658368"/>
                  <a:pt x="54864" y="685800"/>
                  <a:pt x="45720" y="704088"/>
                </a:cubicBezTo>
                <a:lnTo>
                  <a:pt x="36576" y="704088"/>
                </a:lnTo>
                <a:moveTo>
                  <a:pt x="1911096" y="777240"/>
                </a:moveTo>
                <a:cubicBezTo>
                  <a:pt x="1920240" y="804672"/>
                  <a:pt x="1920240" y="822960"/>
                  <a:pt x="1920240" y="850392"/>
                </a:cubicBezTo>
                <a:lnTo>
                  <a:pt x="1911096" y="850392"/>
                </a:lnTo>
                <a:cubicBezTo>
                  <a:pt x="1911096" y="832104"/>
                  <a:pt x="1901952" y="804672"/>
                  <a:pt x="1901952" y="777240"/>
                </a:cubicBezTo>
                <a:lnTo>
                  <a:pt x="1911096" y="777240"/>
                </a:lnTo>
                <a:moveTo>
                  <a:pt x="9144" y="850392"/>
                </a:moveTo>
                <a:cubicBezTo>
                  <a:pt x="9144" y="822960"/>
                  <a:pt x="9144" y="804672"/>
                  <a:pt x="18288" y="777240"/>
                </a:cubicBezTo>
                <a:lnTo>
                  <a:pt x="27432" y="777240"/>
                </a:lnTo>
                <a:cubicBezTo>
                  <a:pt x="27432" y="804672"/>
                  <a:pt x="18288" y="832104"/>
                  <a:pt x="18288" y="850392"/>
                </a:cubicBezTo>
                <a:lnTo>
                  <a:pt x="9144" y="850392"/>
                </a:lnTo>
                <a:moveTo>
                  <a:pt x="1929384" y="923544"/>
                </a:moveTo>
                <a:cubicBezTo>
                  <a:pt x="1929384" y="941832"/>
                  <a:pt x="1929384" y="950976"/>
                  <a:pt x="1929384" y="960120"/>
                </a:cubicBezTo>
                <a:cubicBezTo>
                  <a:pt x="1929384" y="978408"/>
                  <a:pt x="1929384" y="987552"/>
                  <a:pt x="1929384" y="1005840"/>
                </a:cubicBezTo>
                <a:lnTo>
                  <a:pt x="1920240" y="1005840"/>
                </a:lnTo>
                <a:cubicBezTo>
                  <a:pt x="1920240" y="987552"/>
                  <a:pt x="1920240" y="978408"/>
                  <a:pt x="1920240" y="960120"/>
                </a:cubicBezTo>
                <a:cubicBezTo>
                  <a:pt x="1920240" y="950976"/>
                  <a:pt x="1920240" y="941832"/>
                  <a:pt x="1920240" y="923544"/>
                </a:cubicBezTo>
                <a:lnTo>
                  <a:pt x="1929384" y="923544"/>
                </a:lnTo>
                <a:moveTo>
                  <a:pt x="0" y="960120"/>
                </a:moveTo>
                <a:cubicBezTo>
                  <a:pt x="0" y="950976"/>
                  <a:pt x="0" y="941832"/>
                  <a:pt x="0" y="923544"/>
                </a:cubicBezTo>
                <a:lnTo>
                  <a:pt x="9144" y="923544"/>
                </a:lnTo>
                <a:cubicBezTo>
                  <a:pt x="9144" y="941832"/>
                  <a:pt x="9144" y="950976"/>
                  <a:pt x="9144" y="960120"/>
                </a:cubicBezTo>
                <a:cubicBezTo>
                  <a:pt x="9144" y="978408"/>
                  <a:pt x="9144" y="987552"/>
                  <a:pt x="9144" y="1005840"/>
                </a:cubicBezTo>
                <a:lnTo>
                  <a:pt x="0" y="1005840"/>
                </a:lnTo>
                <a:cubicBezTo>
                  <a:pt x="0" y="987552"/>
                  <a:pt x="0" y="978408"/>
                  <a:pt x="0" y="960120"/>
                </a:cubicBezTo>
                <a:moveTo>
                  <a:pt x="1920240" y="1078992"/>
                </a:moveTo>
                <a:cubicBezTo>
                  <a:pt x="1920240" y="1106424"/>
                  <a:pt x="1920240" y="1124712"/>
                  <a:pt x="1911096" y="1152144"/>
                </a:cubicBezTo>
                <a:lnTo>
                  <a:pt x="1901952" y="1152144"/>
                </a:lnTo>
                <a:cubicBezTo>
                  <a:pt x="1901952" y="1124712"/>
                  <a:pt x="1911096" y="1097280"/>
                  <a:pt x="1911096" y="1078992"/>
                </a:cubicBezTo>
                <a:lnTo>
                  <a:pt x="1920240" y="1078992"/>
                </a:lnTo>
                <a:moveTo>
                  <a:pt x="18288" y="1152144"/>
                </a:moveTo>
                <a:cubicBezTo>
                  <a:pt x="9144" y="1124712"/>
                  <a:pt x="9144" y="1106424"/>
                  <a:pt x="9144" y="1078992"/>
                </a:cubicBezTo>
                <a:lnTo>
                  <a:pt x="18288" y="1078992"/>
                </a:lnTo>
                <a:cubicBezTo>
                  <a:pt x="18288" y="1097280"/>
                  <a:pt x="27432" y="1124712"/>
                  <a:pt x="27432" y="1152144"/>
                </a:cubicBezTo>
                <a:lnTo>
                  <a:pt x="18288" y="1152144"/>
                </a:lnTo>
                <a:moveTo>
                  <a:pt x="1892808" y="1225296"/>
                </a:moveTo>
                <a:cubicBezTo>
                  <a:pt x="1883664" y="1252728"/>
                  <a:pt x="1883664" y="1271016"/>
                  <a:pt x="1874520" y="1298448"/>
                </a:cubicBezTo>
                <a:lnTo>
                  <a:pt x="1856232" y="1298448"/>
                </a:lnTo>
                <a:cubicBezTo>
                  <a:pt x="1865376" y="1271016"/>
                  <a:pt x="1874520" y="1243584"/>
                  <a:pt x="1883664" y="1225296"/>
                </a:cubicBezTo>
                <a:lnTo>
                  <a:pt x="1892808" y="1225296"/>
                </a:lnTo>
                <a:moveTo>
                  <a:pt x="64008" y="1298448"/>
                </a:moveTo>
                <a:cubicBezTo>
                  <a:pt x="54864" y="1271016"/>
                  <a:pt x="45720" y="1252728"/>
                  <a:pt x="36576" y="1225296"/>
                </a:cubicBezTo>
                <a:lnTo>
                  <a:pt x="45720" y="1225296"/>
                </a:lnTo>
                <a:cubicBezTo>
                  <a:pt x="54864" y="1243584"/>
                  <a:pt x="64008" y="1271016"/>
                  <a:pt x="73152" y="1298448"/>
                </a:cubicBezTo>
                <a:lnTo>
                  <a:pt x="64008" y="1298448"/>
                </a:lnTo>
                <a:moveTo>
                  <a:pt x="1837944" y="1371600"/>
                </a:moveTo>
                <a:cubicBezTo>
                  <a:pt x="1828800" y="1389888"/>
                  <a:pt x="1819656" y="1417320"/>
                  <a:pt x="1810512" y="1435608"/>
                </a:cubicBezTo>
                <a:lnTo>
                  <a:pt x="1792224" y="1426464"/>
                </a:lnTo>
                <a:cubicBezTo>
                  <a:pt x="1810512" y="1408176"/>
                  <a:pt x="1819656" y="1389888"/>
                  <a:pt x="1828800" y="1362456"/>
                </a:cubicBezTo>
                <a:lnTo>
                  <a:pt x="1837944" y="1371600"/>
                </a:lnTo>
                <a:moveTo>
                  <a:pt x="118872" y="1435608"/>
                </a:moveTo>
                <a:cubicBezTo>
                  <a:pt x="109728" y="1417320"/>
                  <a:pt x="100584" y="1389888"/>
                  <a:pt x="91440" y="1371600"/>
                </a:cubicBezTo>
                <a:lnTo>
                  <a:pt x="100584" y="1362456"/>
                </a:lnTo>
                <a:cubicBezTo>
                  <a:pt x="109728" y="1389888"/>
                  <a:pt x="118872" y="1408176"/>
                  <a:pt x="137160" y="1426464"/>
                </a:cubicBezTo>
                <a:lnTo>
                  <a:pt x="118872" y="1435608"/>
                </a:lnTo>
                <a:moveTo>
                  <a:pt x="1764792" y="1499616"/>
                </a:moveTo>
                <a:cubicBezTo>
                  <a:pt x="1755648" y="1517904"/>
                  <a:pt x="1737360" y="1545336"/>
                  <a:pt x="1719072" y="1563624"/>
                </a:cubicBezTo>
                <a:lnTo>
                  <a:pt x="1709928" y="1554480"/>
                </a:lnTo>
                <a:cubicBezTo>
                  <a:pt x="1728216" y="1536192"/>
                  <a:pt x="1746504" y="1517904"/>
                  <a:pt x="1755648" y="1490472"/>
                </a:cubicBezTo>
                <a:lnTo>
                  <a:pt x="1764792" y="1499616"/>
                </a:lnTo>
                <a:moveTo>
                  <a:pt x="210312" y="1563624"/>
                </a:moveTo>
                <a:cubicBezTo>
                  <a:pt x="192024" y="1545336"/>
                  <a:pt x="173736" y="1517904"/>
                  <a:pt x="164592" y="1499616"/>
                </a:cubicBezTo>
                <a:lnTo>
                  <a:pt x="173736" y="1490472"/>
                </a:lnTo>
                <a:cubicBezTo>
                  <a:pt x="182880" y="1517904"/>
                  <a:pt x="201168" y="1536192"/>
                  <a:pt x="219456" y="1554480"/>
                </a:cubicBezTo>
                <a:lnTo>
                  <a:pt x="210312" y="1563624"/>
                </a:lnTo>
                <a:moveTo>
                  <a:pt x="1673352" y="1618488"/>
                </a:moveTo>
                <a:cubicBezTo>
                  <a:pt x="1655064" y="1636776"/>
                  <a:pt x="1636776" y="1655064"/>
                  <a:pt x="1618488" y="1673352"/>
                </a:cubicBezTo>
                <a:lnTo>
                  <a:pt x="1609344" y="1664208"/>
                </a:lnTo>
                <a:cubicBezTo>
                  <a:pt x="1627632" y="1645920"/>
                  <a:pt x="1645920" y="1627632"/>
                  <a:pt x="1664208" y="1609344"/>
                </a:cubicBezTo>
                <a:lnTo>
                  <a:pt x="1673352" y="1618488"/>
                </a:lnTo>
                <a:moveTo>
                  <a:pt x="310896" y="1673352"/>
                </a:moveTo>
                <a:cubicBezTo>
                  <a:pt x="292608" y="1655064"/>
                  <a:pt x="274320" y="1636776"/>
                  <a:pt x="256032" y="1618488"/>
                </a:cubicBezTo>
                <a:lnTo>
                  <a:pt x="265176" y="1609344"/>
                </a:lnTo>
                <a:cubicBezTo>
                  <a:pt x="283464" y="1627632"/>
                  <a:pt x="301752" y="1645920"/>
                  <a:pt x="320040" y="1664208"/>
                </a:cubicBezTo>
                <a:lnTo>
                  <a:pt x="310896" y="1673352"/>
                </a:lnTo>
                <a:moveTo>
                  <a:pt x="1563624" y="1719072"/>
                </a:moveTo>
                <a:cubicBezTo>
                  <a:pt x="1545336" y="1737360"/>
                  <a:pt x="1517904" y="1755648"/>
                  <a:pt x="1499616" y="1764792"/>
                </a:cubicBezTo>
                <a:lnTo>
                  <a:pt x="1490472" y="1755648"/>
                </a:lnTo>
                <a:cubicBezTo>
                  <a:pt x="1517904" y="1746504"/>
                  <a:pt x="1536192" y="1728216"/>
                  <a:pt x="1554480" y="1709928"/>
                </a:cubicBezTo>
                <a:lnTo>
                  <a:pt x="1563624" y="1719072"/>
                </a:lnTo>
                <a:moveTo>
                  <a:pt x="429768" y="1764792"/>
                </a:moveTo>
                <a:cubicBezTo>
                  <a:pt x="411480" y="1755648"/>
                  <a:pt x="384048" y="1737360"/>
                  <a:pt x="365760" y="1719072"/>
                </a:cubicBezTo>
                <a:lnTo>
                  <a:pt x="374904" y="1709928"/>
                </a:lnTo>
                <a:cubicBezTo>
                  <a:pt x="393192" y="1728216"/>
                  <a:pt x="411480" y="1746504"/>
                  <a:pt x="438912" y="1755648"/>
                </a:cubicBezTo>
                <a:lnTo>
                  <a:pt x="429768" y="1764792"/>
                </a:lnTo>
                <a:moveTo>
                  <a:pt x="557784" y="1837944"/>
                </a:moveTo>
                <a:cubicBezTo>
                  <a:pt x="539496" y="1828800"/>
                  <a:pt x="512064" y="1819656"/>
                  <a:pt x="493776" y="1810512"/>
                </a:cubicBezTo>
                <a:lnTo>
                  <a:pt x="502920" y="1792224"/>
                </a:lnTo>
                <a:cubicBezTo>
                  <a:pt x="521208" y="1810512"/>
                  <a:pt x="539496" y="1819656"/>
                  <a:pt x="566928" y="1828800"/>
                </a:cubicBezTo>
                <a:lnTo>
                  <a:pt x="557784" y="1837944"/>
                </a:lnTo>
                <a:moveTo>
                  <a:pt x="1435608" y="1810512"/>
                </a:moveTo>
                <a:cubicBezTo>
                  <a:pt x="1417320" y="1819656"/>
                  <a:pt x="1389888" y="1828800"/>
                  <a:pt x="1371600" y="1837944"/>
                </a:cubicBezTo>
                <a:lnTo>
                  <a:pt x="1362456" y="1828800"/>
                </a:lnTo>
                <a:cubicBezTo>
                  <a:pt x="1389888" y="1819656"/>
                  <a:pt x="1408176" y="1810512"/>
                  <a:pt x="1426464" y="1792224"/>
                </a:cubicBezTo>
                <a:lnTo>
                  <a:pt x="1435608" y="1810512"/>
                </a:lnTo>
                <a:moveTo>
                  <a:pt x="704088" y="1892808"/>
                </a:moveTo>
                <a:cubicBezTo>
                  <a:pt x="676656" y="1883664"/>
                  <a:pt x="658368" y="1874520"/>
                  <a:pt x="630936" y="1865376"/>
                </a:cubicBezTo>
                <a:lnTo>
                  <a:pt x="630936" y="1856232"/>
                </a:lnTo>
                <a:cubicBezTo>
                  <a:pt x="658368" y="1865376"/>
                  <a:pt x="685800" y="1874520"/>
                  <a:pt x="704088" y="1883664"/>
                </a:cubicBezTo>
                <a:lnTo>
                  <a:pt x="704088" y="1892808"/>
                </a:lnTo>
                <a:moveTo>
                  <a:pt x="1298448" y="1865376"/>
                </a:moveTo>
                <a:cubicBezTo>
                  <a:pt x="1271016" y="1874520"/>
                  <a:pt x="1252728" y="1883664"/>
                  <a:pt x="1225296" y="1892808"/>
                </a:cubicBezTo>
                <a:lnTo>
                  <a:pt x="1225296" y="1883664"/>
                </a:lnTo>
                <a:cubicBezTo>
                  <a:pt x="1243584" y="1874520"/>
                  <a:pt x="1271016" y="1865376"/>
                  <a:pt x="1298448" y="1856232"/>
                </a:cubicBezTo>
                <a:lnTo>
                  <a:pt x="1298448" y="1865376"/>
                </a:lnTo>
                <a:moveTo>
                  <a:pt x="850392" y="1920240"/>
                </a:moveTo>
                <a:cubicBezTo>
                  <a:pt x="822960" y="1920240"/>
                  <a:pt x="804672" y="1911096"/>
                  <a:pt x="777240" y="1911096"/>
                </a:cubicBezTo>
                <a:lnTo>
                  <a:pt x="777240" y="1901952"/>
                </a:lnTo>
                <a:cubicBezTo>
                  <a:pt x="804672" y="1901952"/>
                  <a:pt x="832104" y="1911096"/>
                  <a:pt x="850392" y="1911096"/>
                </a:cubicBezTo>
                <a:lnTo>
                  <a:pt x="850392" y="1920240"/>
                </a:lnTo>
                <a:moveTo>
                  <a:pt x="1152144" y="1911096"/>
                </a:moveTo>
                <a:cubicBezTo>
                  <a:pt x="1124712" y="1911096"/>
                  <a:pt x="1106424" y="1920240"/>
                  <a:pt x="1078992" y="1920240"/>
                </a:cubicBezTo>
                <a:lnTo>
                  <a:pt x="1078992" y="1911096"/>
                </a:lnTo>
                <a:cubicBezTo>
                  <a:pt x="1106424" y="1911096"/>
                  <a:pt x="1124712" y="1901952"/>
                  <a:pt x="1152144" y="1901952"/>
                </a:cubicBezTo>
                <a:lnTo>
                  <a:pt x="1152144" y="1911096"/>
                </a:lnTo>
                <a:moveTo>
                  <a:pt x="969264" y="1929384"/>
                </a:moveTo>
                <a:cubicBezTo>
                  <a:pt x="950976" y="1929384"/>
                  <a:pt x="941832" y="1929384"/>
                  <a:pt x="923544" y="1929384"/>
                </a:cubicBezTo>
                <a:lnTo>
                  <a:pt x="923544" y="1911096"/>
                </a:lnTo>
                <a:cubicBezTo>
                  <a:pt x="941832" y="1920240"/>
                  <a:pt x="950976" y="1920240"/>
                  <a:pt x="969264" y="1920240"/>
                </a:cubicBezTo>
                <a:cubicBezTo>
                  <a:pt x="978408" y="1920240"/>
                  <a:pt x="987552" y="1920240"/>
                  <a:pt x="1005840" y="1911096"/>
                </a:cubicBezTo>
                <a:lnTo>
                  <a:pt x="1005840" y="1929384"/>
                </a:lnTo>
                <a:cubicBezTo>
                  <a:pt x="987552" y="1929384"/>
                  <a:pt x="978408" y="1929384"/>
                  <a:pt x="969264" y="1929384"/>
                </a:cubicBezTo>
              </a:path>
            </a:pathLst>
          </a:custGeom>
          <a:gradFill>
            <a:gsLst>
              <a:gs pos="0">
                <a:schemeClr val="accent1">
                  <a:alpha val="100000"/>
                </a:schemeClr>
              </a:gs>
              <a:gs pos="100000">
                <a:schemeClr val="accent1">
                  <a:alpha val="100000"/>
                </a:schemeClr>
              </a:gs>
            </a:gsLst>
            <a:lin ang="3593688" scaled="0"/>
          </a:gradFill>
          <a:ln w="25400">
            <a:noFill/>
          </a:ln>
          <a:effectLst/>
          <a:extLst>
            <a:ext uri="{91240B29-F687-4F45-9708-019B960494DF}">
              <a14:hiddenLine xmlns:a14="http://schemas.microsoft.com/office/drawing/2010/main" w="25400">
                <a:solidFill>
                  <a:srgbClr val="000000"/>
                </a:solidFill>
              </a14:hiddenLine>
            </a:ext>
            <a:ext uri="{AF507438-7753-43E0-B8FC-AC1667EBCBE1}">
              <a14:hiddenEffects xmlns:a14="http://schemas.microsoft.com/office/drawing/2010/main">
                <a:effectLst>
                  <a:outerShdw blurRad="254000" dist="127000" dir="5400000" algn="ctr" rotWithShape="0">
                    <a:srgbClr val="000000">
                      <a:alpha val="40000"/>
                    </a:srgbClr>
                  </a:outerShdw>
                </a:effectLst>
              </a14:hiddenEffects>
            </a:ext>
          </a:extLst>
        </p:spPr>
        <p:style>
          <a:lnRef idx="2">
            <a:schemeClr val="accent1">
              <a:lumMod val="75000"/>
            </a:schemeClr>
          </a:lnRef>
          <a:fillRef idx="1">
            <a:schemeClr val="accent1"/>
          </a:fillRef>
          <a:effectRef idx="0">
            <a:srgbClr val="FFFFFF"/>
          </a:effectRef>
          <a:fontRef idx="minor">
            <a:schemeClr val="lt1"/>
          </a:fontRef>
        </p:style>
        <p:txBody>
          <a:bodyPr wrap="square" lIns="0" tIns="0" rIns="0" bIns="0" anchor="ctr" anchorCtr="0">
            <a:noAutofit/>
          </a:bodyPr>
          <a:p>
            <a:pPr algn="ctr"/>
            <a:r>
              <a:rPr lang="zh-CN" altLang="en-US" sz="2400" b="1" dirty="0">
                <a:solidFill>
                  <a:schemeClr val="tx1">
                    <a:lumMod val="100000"/>
                  </a:schemeClr>
                </a:solidFill>
                <a:latin typeface="微软雅黑" panose="020B0503020204020204" charset="-122"/>
                <a:ea typeface="微软雅黑" panose="020B0503020204020204" charset="-122"/>
                <a:cs typeface="+mn-ea"/>
              </a:rPr>
              <a:t>原因</a:t>
            </a:r>
            <a:endParaRPr lang="zh-CN" altLang="en-US" sz="2400" b="1" dirty="0">
              <a:solidFill>
                <a:schemeClr val="tx1">
                  <a:lumMod val="100000"/>
                </a:schemeClr>
              </a:solidFill>
              <a:latin typeface="微软雅黑" panose="020B0503020204020204" charset="-122"/>
              <a:ea typeface="微软雅黑" panose="020B0503020204020204" charset="-122"/>
              <a:cs typeface="+mn-ea"/>
            </a:endParaRPr>
          </a:p>
        </p:txBody>
      </p:sp>
      <p:sp>
        <p:nvSpPr>
          <p:cNvPr id="8" name="对象2"/>
          <p:cNvSpPr/>
          <p:nvPr>
            <p:custDataLst>
              <p:tags r:id="rId3"/>
            </p:custDataLst>
          </p:nvPr>
        </p:nvSpPr>
        <p:spPr>
          <a:xfrm>
            <a:off x="3535626" y="4762616"/>
            <a:ext cx="7081425" cy="1374488"/>
          </a:xfrm>
          <a:custGeom>
            <a:avLst/>
            <a:gdLst/>
            <a:ahLst/>
            <a:cxnLst/>
            <a:rect l="l" t="t" r="r" b="b"/>
            <a:pathLst>
              <a:path w="8055864" h="1563624">
                <a:moveTo>
                  <a:pt x="0" y="1563624"/>
                </a:moveTo>
                <a:lnTo>
                  <a:pt x="8055864" y="1563624"/>
                </a:lnTo>
                <a:lnTo>
                  <a:pt x="8055864" y="54864"/>
                </a:lnTo>
                <a:lnTo>
                  <a:pt x="795528" y="0"/>
                </a:lnTo>
                <a:cubicBezTo>
                  <a:pt x="777240" y="630936"/>
                  <a:pt x="466344" y="1197864"/>
                  <a:pt x="0" y="1563624"/>
                </a:cubicBezTo>
              </a:path>
            </a:pathLst>
          </a:custGeom>
          <a:gradFill>
            <a:gsLst>
              <a:gs pos="0">
                <a:schemeClr val="lt1">
                  <a:alpha val="0"/>
                </a:schemeClr>
              </a:gs>
              <a:gs pos="100000">
                <a:schemeClr val="accent2">
                  <a:alpha val="10000"/>
                </a:schemeClr>
              </a:gs>
            </a:gsLst>
            <a:lin ang="10800000" scaled="0"/>
          </a:gradFill>
          <a:ln w="12700">
            <a:gradFill>
              <a:gsLst>
                <a:gs pos="0">
                  <a:schemeClr val="bg1">
                    <a:alpha val="0"/>
                  </a:schemeClr>
                </a:gs>
                <a:gs pos="100000">
                  <a:schemeClr val="accent2">
                    <a:alpha val="50000"/>
                  </a:schemeClr>
                </a:gs>
              </a:gsLst>
              <a:lin ang="10800000" scaled="0"/>
            </a:gradFill>
          </a:ln>
          <a:effectLst/>
          <a:extLst>
            <a:ext uri="{AF507438-7753-43E0-B8FC-AC1667EBCBE1}">
              <a14:hiddenEffects xmlns:a14="http://schemas.microsoft.com/office/drawing/2010/main">
                <a:effectLst>
                  <a:outerShdw blurRad="254000" dist="127000" dir="5400000" algn="ctr" rotWithShape="0">
                    <a:srgbClr val="000000">
                      <a:alpha val="40000"/>
                    </a:srgbClr>
                  </a:outerShdw>
                </a:effectLst>
              </a14:hiddenEffects>
            </a:ext>
          </a:ex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lIns="1619885" rIns="91440" numCol="1" spcCol="0" rtlCol="0" fromWordArt="0" anchor="ctr" anchorCtr="1" forceAA="0" compatLnSpc="1">
            <a:noAutofit/>
          </a:bodyPr>
          <a:p>
            <a:pPr lvl="0" algn="l">
              <a:lnSpc>
                <a:spcPct val="150000"/>
              </a:lnSpc>
              <a:spcBef>
                <a:spcPct val="0"/>
              </a:spcBef>
              <a:spcAft>
                <a:spcPct val="0"/>
              </a:spcAft>
              <a:buClrTx/>
              <a:buSzTx/>
              <a:buFontTx/>
            </a:pPr>
            <a:r>
              <a:rPr lang="zh-CN" altLang="en-US" dirty="0">
                <a:solidFill>
                  <a:schemeClr val="tx1">
                    <a:lumMod val="85000"/>
                    <a:lumOff val="15000"/>
                  </a:schemeClr>
                </a:solidFill>
                <a:latin typeface="微软雅黑" panose="020B0503020204020204" charset="-122"/>
                <a:ea typeface="微软雅黑" panose="020B0503020204020204" charset="-122"/>
                <a:cs typeface="+mn-ea"/>
                <a:sym typeface="+mn-ea"/>
              </a:rPr>
              <a:t>媒体机构在技术和资源方面非常匮乏。</a:t>
            </a:r>
            <a:endParaRPr lang="zh-CN" altLang="en-US" dirty="0">
              <a:solidFill>
                <a:schemeClr val="tx1">
                  <a:lumMod val="85000"/>
                  <a:lumOff val="15000"/>
                </a:schemeClr>
              </a:solidFill>
              <a:latin typeface="微软雅黑" panose="020B0503020204020204" charset="-122"/>
              <a:ea typeface="微软雅黑" panose="020B0503020204020204" charset="-122"/>
              <a:cs typeface="+mn-ea"/>
              <a:sym typeface="+mn-ea"/>
            </a:endParaRPr>
          </a:p>
        </p:txBody>
      </p:sp>
      <p:sp>
        <p:nvSpPr>
          <p:cNvPr id="10" name="对象3"/>
          <p:cNvSpPr/>
          <p:nvPr>
            <p:custDataLst>
              <p:tags r:id="rId4"/>
            </p:custDataLst>
          </p:nvPr>
        </p:nvSpPr>
        <p:spPr>
          <a:xfrm>
            <a:off x="3524461" y="3275039"/>
            <a:ext cx="7097501" cy="1374488"/>
          </a:xfrm>
          <a:custGeom>
            <a:avLst/>
            <a:gdLst/>
            <a:ahLst/>
            <a:cxnLst/>
            <a:rect l="l" t="t" r="r" b="b"/>
            <a:pathLst>
              <a:path w="8074152" h="1563624">
                <a:moveTo>
                  <a:pt x="804672" y="1563624"/>
                </a:moveTo>
                <a:lnTo>
                  <a:pt x="8074152" y="1563624"/>
                </a:lnTo>
                <a:lnTo>
                  <a:pt x="8074152" y="0"/>
                </a:lnTo>
                <a:lnTo>
                  <a:pt x="0" y="18288"/>
                </a:lnTo>
                <a:cubicBezTo>
                  <a:pt x="475488" y="365760"/>
                  <a:pt x="786384" y="923544"/>
                  <a:pt x="804672" y="1563624"/>
                </a:cubicBezTo>
              </a:path>
            </a:pathLst>
          </a:custGeom>
          <a:gradFill>
            <a:gsLst>
              <a:gs pos="0">
                <a:schemeClr val="lt1">
                  <a:alpha val="0"/>
                </a:schemeClr>
              </a:gs>
              <a:gs pos="100000">
                <a:schemeClr val="accent1">
                  <a:alpha val="10000"/>
                </a:schemeClr>
              </a:gs>
            </a:gsLst>
            <a:lin ang="10800000" scaled="0"/>
          </a:gradFill>
          <a:ln w="12700">
            <a:gradFill>
              <a:gsLst>
                <a:gs pos="0">
                  <a:schemeClr val="bg1">
                    <a:alpha val="0"/>
                  </a:schemeClr>
                </a:gs>
                <a:gs pos="100000">
                  <a:schemeClr val="accent1">
                    <a:alpha val="50000"/>
                  </a:schemeClr>
                </a:gs>
              </a:gsLst>
              <a:lin ang="10800000" scaled="0"/>
            </a:gradFill>
          </a:ln>
          <a:effectLst/>
          <a:extLst>
            <a:ext uri="{AF507438-7753-43E0-B8FC-AC1667EBCBE1}">
              <a14:hiddenEffects xmlns:a14="http://schemas.microsoft.com/office/drawing/2010/main">
                <a:effectLst>
                  <a:outerShdw blurRad="254000" dist="127000" dir="5400000" algn="ctr" rotWithShape="0">
                    <a:srgbClr val="000000">
                      <a:alpha val="40000"/>
                    </a:srgbClr>
                  </a:outerShdw>
                </a:effectLst>
              </a14:hiddenEffects>
            </a:ext>
          </a:extLst>
        </p:spPr>
        <p:style>
          <a:lnRef idx="2">
            <a:schemeClr val="accent1">
              <a:lumMod val="75000"/>
            </a:schemeClr>
          </a:lnRef>
          <a:fillRef idx="1">
            <a:schemeClr val="accent1"/>
          </a:fillRef>
          <a:effectRef idx="0">
            <a:srgbClr val="FFFFFF"/>
          </a:effectRef>
          <a:fontRef idx="minor">
            <a:schemeClr val="lt1"/>
          </a:fontRef>
        </p:style>
        <p:txBody>
          <a:bodyPr wrap="square" lIns="1619885" anchor="ctr" anchorCtr="1">
            <a:noAutofit/>
          </a:bodyPr>
          <a:p>
            <a:pPr indent="0" algn="l" fontAlgn="auto">
              <a:lnSpc>
                <a:spcPct val="150000"/>
              </a:lnSpc>
              <a:spcBef>
                <a:spcPct val="0"/>
              </a:spcBef>
              <a:spcAft>
                <a:spcPct val="0"/>
              </a:spcAft>
            </a:pPr>
            <a:r>
              <a:rPr lang="zh-CN" altLang="en-US" dirty="0">
                <a:solidFill>
                  <a:schemeClr val="tx1">
                    <a:lumMod val="85000"/>
                    <a:lumOff val="15000"/>
                  </a:schemeClr>
                </a:solidFill>
                <a:latin typeface="微软雅黑" panose="020B0503020204020204" charset="-122"/>
                <a:ea typeface="微软雅黑" panose="020B0503020204020204" charset="-122"/>
                <a:cs typeface="+mn-ea"/>
                <a:sym typeface="+mn-ea"/>
              </a:rPr>
              <a:t>很多媒体从业者并没有认识到用户需求的多样性和复杂性，其对定制化新闻的探索也浅尝辄止，缺乏创新深度。</a:t>
            </a:r>
            <a:endParaRPr lang="zh-CN" altLang="en-US" dirty="0">
              <a:solidFill>
                <a:schemeClr val="tx1">
                  <a:lumMod val="85000"/>
                  <a:lumOff val="15000"/>
                </a:schemeClr>
              </a:solidFill>
              <a:latin typeface="微软雅黑" panose="020B0503020204020204" charset="-122"/>
              <a:ea typeface="微软雅黑" panose="020B0503020204020204" charset="-122"/>
              <a:cs typeface="+mn-ea"/>
              <a:sym typeface="+mn-ea"/>
            </a:endParaRPr>
          </a:p>
        </p:txBody>
      </p:sp>
      <p:sp>
        <p:nvSpPr>
          <p:cNvPr id="11" name="对象4"/>
          <p:cNvSpPr/>
          <p:nvPr>
            <p:custDataLst>
              <p:tags r:id="rId5"/>
            </p:custDataLst>
          </p:nvPr>
        </p:nvSpPr>
        <p:spPr>
          <a:xfrm>
            <a:off x="1008698" y="3299041"/>
            <a:ext cx="2813279" cy="2813279"/>
          </a:xfrm>
          <a:custGeom>
            <a:avLst/>
            <a:gdLst/>
            <a:ahLst/>
            <a:cxnLst/>
            <a:rect l="l" t="t" r="r" b="b"/>
            <a:pathLst>
              <a:path w="3200400" h="3200400">
                <a:moveTo>
                  <a:pt x="1600200" y="3200400"/>
                </a:moveTo>
                <a:cubicBezTo>
                  <a:pt x="2487168" y="3200400"/>
                  <a:pt x="3200400" y="2478024"/>
                  <a:pt x="3200400" y="1600200"/>
                </a:cubicBezTo>
                <a:cubicBezTo>
                  <a:pt x="3200400" y="713232"/>
                  <a:pt x="2487168" y="0"/>
                  <a:pt x="1600200" y="0"/>
                </a:cubicBezTo>
                <a:cubicBezTo>
                  <a:pt x="713232" y="0"/>
                  <a:pt x="0" y="713232"/>
                  <a:pt x="0" y="1600200"/>
                </a:cubicBezTo>
                <a:cubicBezTo>
                  <a:pt x="0" y="2478024"/>
                  <a:pt x="713232" y="3200400"/>
                  <a:pt x="1600200" y="3200400"/>
                </a:cubicBezTo>
                <a:moveTo>
                  <a:pt x="1600200" y="2770632"/>
                </a:moveTo>
                <a:cubicBezTo>
                  <a:pt x="2249424" y="2770632"/>
                  <a:pt x="2770632" y="2249424"/>
                  <a:pt x="2770632" y="1600200"/>
                </a:cubicBezTo>
                <a:cubicBezTo>
                  <a:pt x="2770632" y="950976"/>
                  <a:pt x="2249424" y="429768"/>
                  <a:pt x="1600200" y="429768"/>
                </a:cubicBezTo>
                <a:cubicBezTo>
                  <a:pt x="950976" y="429768"/>
                  <a:pt x="429768" y="950976"/>
                  <a:pt x="429768" y="1600200"/>
                </a:cubicBezTo>
                <a:cubicBezTo>
                  <a:pt x="429768" y="2249424"/>
                  <a:pt x="950976" y="2770632"/>
                  <a:pt x="1600200" y="2770632"/>
                </a:cubicBezTo>
              </a:path>
            </a:pathLst>
          </a:custGeom>
          <a:gradFill>
            <a:gsLst>
              <a:gs pos="0">
                <a:schemeClr val="accent1">
                  <a:alpha val="20000"/>
                </a:schemeClr>
              </a:gs>
              <a:gs pos="100000">
                <a:schemeClr val="accent1">
                  <a:alpha val="20000"/>
                </a:schemeClr>
              </a:gs>
            </a:gsLst>
            <a:lin ang="3593688" scaled="0"/>
          </a:gradFill>
          <a:ln w="25400">
            <a:noFill/>
          </a:ln>
          <a:effectLst/>
          <a:extLst>
            <a:ext uri="{91240B29-F687-4F45-9708-019B960494DF}">
              <a14:hiddenLine xmlns:a14="http://schemas.microsoft.com/office/drawing/2010/main" w="25400">
                <a:solidFill>
                  <a:srgbClr val="000000"/>
                </a:solidFill>
              </a14:hiddenLine>
            </a:ext>
            <a:ext uri="{AF507438-7753-43E0-B8FC-AC1667EBCBE1}">
              <a14:hiddenEffects xmlns:a14="http://schemas.microsoft.com/office/drawing/2010/main">
                <a:effectLst>
                  <a:outerShdw blurRad="254000" dist="127000" dir="5400000" algn="ctr" rotWithShape="0">
                    <a:srgbClr val="000000">
                      <a:alpha val="40000"/>
                    </a:srgbClr>
                  </a:outerShdw>
                </a:effectLst>
              </a14:hiddenEffects>
            </a:ext>
          </a:extLst>
        </p:spPr>
        <p:style>
          <a:lnRef idx="2">
            <a:schemeClr val="accent1">
              <a:lumMod val="75000"/>
            </a:schemeClr>
          </a:lnRef>
          <a:fillRef idx="1">
            <a:schemeClr val="accent1"/>
          </a:fillRef>
          <a:effectRef idx="0">
            <a:srgbClr val="FFFFFF"/>
          </a:effectRef>
          <a:fontRef idx="minor">
            <a:schemeClr val="lt1"/>
          </a:fontRef>
        </p:style>
        <p:txBody>
          <a:bodyPr/>
          <a:p>
            <a:endParaRPr lang="zh-CN" altLang="en-US">
              <a:solidFill>
                <a:schemeClr val="lt1"/>
              </a:solidFill>
              <a:latin typeface="微软雅黑" panose="020B0503020204020204" charset="-122"/>
              <a:ea typeface="微软雅黑" panose="020B0503020204020204" charset="-122"/>
            </a:endParaRPr>
          </a:p>
        </p:txBody>
      </p:sp>
      <p:sp>
        <p:nvSpPr>
          <p:cNvPr id="16" name="对象5"/>
          <p:cNvSpPr/>
          <p:nvPr>
            <p:custDataLst>
              <p:tags r:id="rId6"/>
            </p:custDataLst>
          </p:nvPr>
        </p:nvSpPr>
        <p:spPr>
          <a:xfrm>
            <a:off x="1129267" y="3427983"/>
            <a:ext cx="2564103" cy="2564103"/>
          </a:xfrm>
          <a:custGeom>
            <a:avLst/>
            <a:gdLst/>
            <a:ahLst/>
            <a:cxnLst/>
            <a:rect l="l" t="t" r="r" b="b"/>
            <a:pathLst>
              <a:path w="2916936" h="2916936">
                <a:moveTo>
                  <a:pt x="1453896" y="2916936"/>
                </a:moveTo>
                <a:cubicBezTo>
                  <a:pt x="2258568" y="2916936"/>
                  <a:pt x="2916936" y="2258568"/>
                  <a:pt x="2916936" y="1453896"/>
                </a:cubicBezTo>
                <a:cubicBezTo>
                  <a:pt x="2916936" y="649224"/>
                  <a:pt x="2258568" y="0"/>
                  <a:pt x="1453896" y="0"/>
                </a:cubicBezTo>
                <a:cubicBezTo>
                  <a:pt x="649224" y="0"/>
                  <a:pt x="0" y="649224"/>
                  <a:pt x="0" y="1453896"/>
                </a:cubicBezTo>
                <a:cubicBezTo>
                  <a:pt x="0" y="2258568"/>
                  <a:pt x="649224" y="2916936"/>
                  <a:pt x="1453896" y="2916936"/>
                </a:cubicBezTo>
                <a:moveTo>
                  <a:pt x="1453896" y="2523744"/>
                </a:moveTo>
                <a:cubicBezTo>
                  <a:pt x="2048256" y="2523744"/>
                  <a:pt x="2523744" y="2048256"/>
                  <a:pt x="2523744" y="1453896"/>
                </a:cubicBezTo>
                <a:cubicBezTo>
                  <a:pt x="2523744" y="868680"/>
                  <a:pt x="2048256" y="393192"/>
                  <a:pt x="1453896" y="393192"/>
                </a:cubicBezTo>
                <a:cubicBezTo>
                  <a:pt x="868680" y="393192"/>
                  <a:pt x="393192" y="868680"/>
                  <a:pt x="393192" y="1453896"/>
                </a:cubicBezTo>
                <a:cubicBezTo>
                  <a:pt x="393192" y="2048256"/>
                  <a:pt x="868680" y="2523744"/>
                  <a:pt x="1453896" y="2523744"/>
                </a:cubicBezTo>
              </a:path>
            </a:pathLst>
          </a:custGeom>
          <a:gradFill>
            <a:gsLst>
              <a:gs pos="0">
                <a:schemeClr val="accent1">
                  <a:alpha val="100000"/>
                </a:schemeClr>
              </a:gs>
              <a:gs pos="100000">
                <a:schemeClr val="accent1">
                  <a:alpha val="100000"/>
                </a:schemeClr>
              </a:gs>
            </a:gsLst>
            <a:lin ang="3593688" scaled="0"/>
          </a:gradFill>
          <a:ln w="25400">
            <a:noFill/>
          </a:ln>
          <a:effectLst/>
          <a:extLst>
            <a:ext uri="{91240B29-F687-4F45-9708-019B960494DF}">
              <a14:hiddenLine xmlns:a14="http://schemas.microsoft.com/office/drawing/2010/main" w="25400">
                <a:solidFill>
                  <a:srgbClr val="000000"/>
                </a:solidFill>
              </a14:hiddenLine>
            </a:ext>
            <a:ext uri="{AF507438-7753-43E0-B8FC-AC1667EBCBE1}">
              <a14:hiddenEffects xmlns:a14="http://schemas.microsoft.com/office/drawing/2010/main">
                <a:effectLst>
                  <a:outerShdw blurRad="254000" dist="127000" dir="5400000" algn="ctr" rotWithShape="0">
                    <a:srgbClr val="000000">
                      <a:alpha val="40000"/>
                    </a:srgbClr>
                  </a:outerShdw>
                </a:effectLst>
              </a14:hiddenEffects>
            </a:ext>
          </a:extLst>
        </p:spPr>
        <p:style>
          <a:lnRef idx="2">
            <a:schemeClr val="accent1">
              <a:lumMod val="75000"/>
            </a:schemeClr>
          </a:lnRef>
          <a:fillRef idx="1">
            <a:schemeClr val="accent1"/>
          </a:fillRef>
          <a:effectRef idx="0">
            <a:srgbClr val="FFFFFF"/>
          </a:effectRef>
          <a:fontRef idx="minor">
            <a:schemeClr val="lt1"/>
          </a:fontRef>
        </p:style>
        <p:txBody>
          <a:bodyPr/>
          <a:p>
            <a:endParaRPr lang="zh-CN" altLang="en-US">
              <a:solidFill>
                <a:schemeClr val="lt1"/>
              </a:solidFill>
              <a:latin typeface="微软雅黑" panose="020B0503020204020204" charset="-122"/>
              <a:ea typeface="微软雅黑" panose="020B0503020204020204" charset="-122"/>
            </a:endParaRPr>
          </a:p>
        </p:txBody>
      </p:sp>
      <p:sp>
        <p:nvSpPr>
          <p:cNvPr id="17" name="椭圆 16"/>
          <p:cNvSpPr/>
          <p:nvPr>
            <p:custDataLst>
              <p:tags r:id="rId7"/>
            </p:custDataLst>
          </p:nvPr>
        </p:nvSpPr>
        <p:spPr>
          <a:xfrm>
            <a:off x="4343885" y="3734430"/>
            <a:ext cx="449365" cy="449365"/>
          </a:xfrm>
          <a:prstGeom prst="ellipse">
            <a:avLst/>
          </a:prstGeom>
          <a:gradFill>
            <a:gsLst>
              <a:gs pos="0">
                <a:schemeClr val="accent1">
                  <a:alpha val="100000"/>
                </a:schemeClr>
              </a:gs>
              <a:gs pos="100000">
                <a:schemeClr val="accent1">
                  <a:alpha val="100000"/>
                </a:schemeClr>
              </a:gs>
            </a:gsLst>
            <a:lin ang="3594000" scaled="0"/>
          </a:gradFill>
          <a:effectLst>
            <a:outerShdw blurRad="254000" dist="50800" dir="5400000" sx="102000" sy="102000" algn="ctr" rotWithShape="0">
              <a:schemeClr val="accent1">
                <a:lumMod val="40000"/>
                <a:lumOff val="60000"/>
                <a:alpha val="40000"/>
              </a:schemeClr>
            </a:outerShdw>
          </a:effectLst>
        </p:spPr>
        <p:txBody>
          <a:bodyPr wrap="none" lIns="0" tIns="0" rIns="0" bIns="0" rtlCol="0" anchor="ctr">
            <a:noAutofit/>
          </a:bodyPr>
          <a:p>
            <a:pPr algn="ctr">
              <a:spcBef>
                <a:spcPct val="0"/>
              </a:spcBef>
              <a:spcAft>
                <a:spcPct val="0"/>
              </a:spcAft>
            </a:pPr>
            <a:r>
              <a:rPr lang="en-US" altLang="zh-CN" sz="2000" b="1">
                <a:solidFill>
                  <a:schemeClr val="lt1">
                    <a:lumMod val="100000"/>
                  </a:schemeClr>
                </a:solidFill>
                <a:latin typeface="微软雅黑" panose="020B0503020204020204" charset="-122"/>
                <a:ea typeface="微软雅黑" panose="020B0503020204020204" charset="-122"/>
                <a:cs typeface="+mn-ea"/>
                <a:sym typeface="+mn-ea"/>
              </a:rPr>
              <a:t>01</a:t>
            </a:r>
            <a:endParaRPr lang="en-US" altLang="zh-CN" sz="2000" b="1">
              <a:solidFill>
                <a:schemeClr val="lt1">
                  <a:lumMod val="100000"/>
                </a:schemeClr>
              </a:solidFill>
              <a:latin typeface="微软雅黑" panose="020B0503020204020204" charset="-122"/>
              <a:ea typeface="微软雅黑" panose="020B0503020204020204" charset="-122"/>
              <a:cs typeface="+mn-ea"/>
              <a:sym typeface="+mn-ea"/>
            </a:endParaRPr>
          </a:p>
        </p:txBody>
      </p:sp>
      <p:sp>
        <p:nvSpPr>
          <p:cNvPr id="18" name="椭圆 17"/>
          <p:cNvSpPr/>
          <p:nvPr>
            <p:custDataLst>
              <p:tags r:id="rId8"/>
            </p:custDataLst>
          </p:nvPr>
        </p:nvSpPr>
        <p:spPr>
          <a:xfrm>
            <a:off x="4343885" y="5216425"/>
            <a:ext cx="449365" cy="449365"/>
          </a:xfrm>
          <a:prstGeom prst="ellipse">
            <a:avLst/>
          </a:prstGeom>
          <a:gradFill>
            <a:gsLst>
              <a:gs pos="0">
                <a:schemeClr val="accent2">
                  <a:alpha val="100000"/>
                </a:schemeClr>
              </a:gs>
              <a:gs pos="100000">
                <a:schemeClr val="accent2">
                  <a:alpha val="100000"/>
                </a:schemeClr>
              </a:gs>
            </a:gsLst>
            <a:lin ang="3594000" scaled="0"/>
          </a:gradFill>
          <a:effectLst>
            <a:outerShdw blurRad="254000" dist="50800" dir="5400000" sx="102000" sy="102000" algn="ctr" rotWithShape="0">
              <a:schemeClr val="accent2">
                <a:lumMod val="40000"/>
                <a:lumOff val="60000"/>
                <a:alpha val="40000"/>
              </a:schemeClr>
            </a:outerShdw>
          </a:effectLst>
        </p:spPr>
        <p:txBody>
          <a:bodyPr wrap="none" lIns="0" tIns="0" rIns="0" bIns="0" rtlCol="0" anchor="ctr">
            <a:noAutofit/>
          </a:bodyPr>
          <a:p>
            <a:pPr algn="ctr">
              <a:spcBef>
                <a:spcPct val="0"/>
              </a:spcBef>
              <a:spcAft>
                <a:spcPct val="0"/>
              </a:spcAft>
            </a:pPr>
            <a:r>
              <a:rPr lang="en-US" altLang="zh-CN" sz="2000" b="1">
                <a:solidFill>
                  <a:schemeClr val="lt1">
                    <a:lumMod val="100000"/>
                  </a:schemeClr>
                </a:solidFill>
                <a:latin typeface="微软雅黑" panose="020B0503020204020204" charset="-122"/>
                <a:ea typeface="微软雅黑" panose="020B0503020204020204" charset="-122"/>
                <a:cs typeface="+mn-ea"/>
                <a:sym typeface="+mn-ea"/>
              </a:rPr>
              <a:t>02</a:t>
            </a:r>
            <a:endParaRPr lang="en-US" altLang="zh-CN" sz="2000" b="1">
              <a:solidFill>
                <a:schemeClr val="lt1">
                  <a:lumMod val="100000"/>
                </a:schemeClr>
              </a:solidFill>
              <a:latin typeface="微软雅黑" panose="020B0503020204020204" charset="-122"/>
              <a:ea typeface="微软雅黑" panose="020B0503020204020204" charset="-122"/>
              <a:cs typeface="+mn-ea"/>
              <a:sym typeface="+mn-ea"/>
            </a:endParaRPr>
          </a:p>
        </p:txBody>
      </p:sp>
      <p:sp>
        <p:nvSpPr>
          <p:cNvPr id="24" name="矩形 23"/>
          <p:cNvSpPr/>
          <p:nvPr>
            <p:custDataLst>
              <p:tags r:id="rId9"/>
            </p:custDataLst>
          </p:nvPr>
        </p:nvSpPr>
        <p:spPr>
          <a:xfrm>
            <a:off x="316865" y="1272360"/>
            <a:ext cx="6367145" cy="356494"/>
          </a:xfrm>
          <a:prstGeom prst="rect">
            <a:avLst/>
          </a:prstGeom>
          <a:noFill/>
        </p:spPr>
        <p:txBody>
          <a:bodyPr wrap="square" lIns="0" tIns="0" rIns="0" bIns="0" rtlCol="0" anchor="b" anchorCtr="0">
            <a:noAutofit/>
          </a:bodyPr>
          <a:p>
            <a:pPr marL="342900" indent="-342900" algn="ctr">
              <a:spcBef>
                <a:spcPct val="0"/>
              </a:spcBef>
              <a:spcAft>
                <a:spcPct val="0"/>
              </a:spcAft>
              <a:buFont typeface="Wingdings" panose="05000000000000000000" charset="0"/>
              <a:buChar char="l"/>
            </a:pPr>
            <a:r>
              <a:rPr lang="zh-CN" altLang="en-US" sz="2000" b="1">
                <a:solidFill>
                  <a:schemeClr val="accent1"/>
                </a:solidFill>
                <a:latin typeface="微软雅黑" panose="020B0503020204020204" charset="-122"/>
                <a:ea typeface="微软雅黑" panose="020B0503020204020204" charset="-122"/>
                <a:cs typeface="+mn-ea"/>
                <a:sym typeface="+mn-ea"/>
              </a:rPr>
              <a:t>在内容定向与个性化定制层面存在进步空间</a:t>
            </a:r>
            <a:endParaRPr lang="zh-CN" altLang="en-US" sz="2000" b="1">
              <a:solidFill>
                <a:schemeClr val="accent1"/>
              </a:solidFill>
              <a:latin typeface="微软雅黑" panose="020B0503020204020204" charset="-122"/>
              <a:ea typeface="微软雅黑" panose="020B0503020204020204" charset="-122"/>
              <a:cs typeface="+mn-ea"/>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399" advTm="5000"/>
    </mc:Choice>
    <mc:Fallback>
      <p:transition spd="slow" advTm="500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11811000" y="6108526"/>
            <a:ext cx="381000" cy="190674"/>
          </a:xfrm>
          <a:prstGeom prst="rect">
            <a:avLst/>
          </a:prstGeom>
          <a:solidFill>
            <a:srgbClr val="027F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微软雅黑" panose="020B0503020204020204" charset="-122"/>
              <a:ea typeface="微软雅黑" panose="020B0503020204020204" charset="-122"/>
            </a:endParaRPr>
          </a:p>
        </p:txBody>
      </p:sp>
      <p:grpSp>
        <p:nvGrpSpPr>
          <p:cNvPr id="23" name="组合 22"/>
          <p:cNvGrpSpPr/>
          <p:nvPr/>
        </p:nvGrpSpPr>
        <p:grpSpPr>
          <a:xfrm>
            <a:off x="316865" y="1193165"/>
            <a:ext cx="11376660" cy="1628140"/>
            <a:chOff x="611" y="2007"/>
            <a:chExt cx="17916" cy="2564"/>
          </a:xfrm>
        </p:grpSpPr>
        <p:sp>
          <p:nvSpPr>
            <p:cNvPr id="18" name="矩形 17"/>
            <p:cNvSpPr/>
            <p:nvPr>
              <p:custDataLst>
                <p:tags r:id="rId1"/>
              </p:custDataLst>
            </p:nvPr>
          </p:nvSpPr>
          <p:spPr>
            <a:xfrm>
              <a:off x="611" y="2007"/>
              <a:ext cx="6574" cy="628"/>
            </a:xfrm>
            <a:prstGeom prst="rect">
              <a:avLst/>
            </a:prstGeom>
            <a:noFill/>
          </p:spPr>
          <p:txBody>
            <a:bodyPr wrap="square" lIns="0" tIns="0" rIns="0" bIns="0" rtlCol="0" anchor="b" anchorCtr="0">
              <a:noAutofit/>
            </a:bodyPr>
            <a:p>
              <a:pPr marL="342900" indent="-342900" algn="ctr">
                <a:spcBef>
                  <a:spcPct val="0"/>
                </a:spcBef>
                <a:spcAft>
                  <a:spcPct val="0"/>
                </a:spcAft>
                <a:buFont typeface="Wingdings" panose="05000000000000000000" charset="0"/>
                <a:buChar char="l"/>
              </a:pPr>
              <a:r>
                <a:rPr lang="zh-CN" altLang="en-US" sz="2000" b="1">
                  <a:solidFill>
                    <a:schemeClr val="accent1"/>
                  </a:solidFill>
                  <a:latin typeface="微软雅黑" panose="020B0503020204020204" charset="-122"/>
                  <a:ea typeface="微软雅黑" panose="020B0503020204020204" charset="-122"/>
                  <a:cs typeface="+mn-ea"/>
                  <a:sym typeface="+mn-ea"/>
                </a:rPr>
                <a:t>数据的挖掘深度急需提高</a:t>
              </a:r>
              <a:endParaRPr lang="zh-CN" altLang="en-US" sz="2000" b="1">
                <a:solidFill>
                  <a:schemeClr val="accent1"/>
                </a:solidFill>
                <a:latin typeface="微软雅黑" panose="020B0503020204020204" charset="-122"/>
                <a:ea typeface="微软雅黑" panose="020B0503020204020204" charset="-122"/>
                <a:cs typeface="+mn-ea"/>
                <a:sym typeface="+mn-ea"/>
              </a:endParaRPr>
            </a:p>
          </p:txBody>
        </p:sp>
        <p:sp>
          <p:nvSpPr>
            <p:cNvPr id="21" name="矩形 20"/>
            <p:cNvSpPr/>
            <p:nvPr>
              <p:custDataLst>
                <p:tags r:id="rId2"/>
              </p:custDataLst>
            </p:nvPr>
          </p:nvSpPr>
          <p:spPr>
            <a:xfrm>
              <a:off x="1791" y="2752"/>
              <a:ext cx="16736" cy="1819"/>
            </a:xfrm>
            <a:prstGeom prst="rect">
              <a:avLst/>
            </a:prstGeom>
            <a:noFill/>
          </p:spPr>
          <p:txBody>
            <a:bodyPr wrap="square" lIns="0" tIns="0" rIns="0" bIns="0" rtlCol="0">
              <a:noAutofit/>
            </a:bodyPr>
            <a:p>
              <a:pPr indent="0" algn="just" fontAlgn="auto">
                <a:lnSpc>
                  <a:spcPts val="4000"/>
                </a:lnSpc>
                <a:spcBef>
                  <a:spcPct val="0"/>
                </a:spcBef>
                <a:spcAft>
                  <a:spcPct val="0"/>
                </a:spcAft>
              </a:pPr>
              <a:r>
                <a:rPr kumimoji="1" lang="zh-CN" altLang="en-US" dirty="0">
                  <a:solidFill>
                    <a:schemeClr val="tx1">
                      <a:lumMod val="85000"/>
                      <a:lumOff val="15000"/>
                    </a:schemeClr>
                  </a:solidFill>
                  <a:latin typeface="微软雅黑" panose="020B0503020204020204" charset="-122"/>
                  <a:ea typeface="微软雅黑" panose="020B0503020204020204" charset="-122"/>
                  <a:cs typeface="+mn-ea"/>
                  <a:sym typeface="+mn-ea"/>
                </a:rPr>
                <a:t>不少数据新闻作品本末倒置，过度关注数据的可视化方面，或者仅仅停留在描述性报道的层面，却忽视了对数据进行深入发掘，没有对数据背后的核心新闻价值进行进一步探索和呈现。</a:t>
              </a:r>
              <a:endParaRPr kumimoji="1" lang="zh-CN" altLang="en-US" dirty="0">
                <a:solidFill>
                  <a:schemeClr val="tx1">
                    <a:lumMod val="85000"/>
                    <a:lumOff val="15000"/>
                  </a:schemeClr>
                </a:solidFill>
                <a:latin typeface="微软雅黑" panose="020B0503020204020204" charset="-122"/>
                <a:ea typeface="微软雅黑" panose="020B0503020204020204" charset="-122"/>
                <a:cs typeface="+mn-ea"/>
                <a:sym typeface="+mn-ea"/>
              </a:endParaRPr>
            </a:p>
          </p:txBody>
        </p:sp>
      </p:grpSp>
      <p:sp>
        <p:nvSpPr>
          <p:cNvPr id="3" name="对象2"/>
          <p:cNvSpPr/>
          <p:nvPr>
            <p:custDataLst>
              <p:tags r:id="rId3"/>
            </p:custDataLst>
          </p:nvPr>
        </p:nvSpPr>
        <p:spPr>
          <a:xfrm>
            <a:off x="1080770" y="4739640"/>
            <a:ext cx="10243820" cy="1431925"/>
          </a:xfrm>
          <a:prstGeom prst="roundRect">
            <a:avLst/>
          </a:prstGeom>
          <a:gradFill>
            <a:gsLst>
              <a:gs pos="0">
                <a:schemeClr val="lt1">
                  <a:alpha val="0"/>
                </a:schemeClr>
              </a:gs>
              <a:gs pos="100000">
                <a:schemeClr val="accent2">
                  <a:alpha val="10000"/>
                </a:schemeClr>
              </a:gs>
            </a:gsLst>
            <a:lin ang="10800000" scaled="0"/>
          </a:gradFill>
          <a:ln w="12700">
            <a:gradFill>
              <a:gsLst>
                <a:gs pos="0">
                  <a:schemeClr val="bg1">
                    <a:alpha val="0"/>
                  </a:schemeClr>
                </a:gs>
                <a:gs pos="100000">
                  <a:schemeClr val="accent2">
                    <a:alpha val="50000"/>
                  </a:schemeClr>
                </a:gs>
              </a:gsLst>
              <a:lin ang="10800000" scaled="0"/>
            </a:gradFill>
          </a:ln>
          <a:effectLst/>
          <a:extLst>
            <a:ext uri="{AF507438-7753-43E0-B8FC-AC1667EBCBE1}">
              <a14:hiddenEffects xmlns:a14="http://schemas.microsoft.com/office/drawing/2010/main">
                <a:effectLst>
                  <a:outerShdw blurRad="254000" dist="127000" dir="5400000" algn="ctr" rotWithShape="0">
                    <a:srgbClr val="000000">
                      <a:alpha val="40000"/>
                    </a:srgbClr>
                  </a:outerShdw>
                </a:effectLst>
              </a14:hiddenEffects>
            </a:ext>
          </a:ex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lIns="1619885" rIns="91440" numCol="1" spcCol="0" rtlCol="0" fromWordArt="0" anchor="ctr" anchorCtr="1" forceAA="0" compatLnSpc="1">
            <a:noAutofit/>
          </a:bodyPr>
          <a:p>
            <a:pPr marL="0" lvl="0" indent="0" algn="l">
              <a:lnSpc>
                <a:spcPct val="150000"/>
              </a:lnSpc>
              <a:spcBef>
                <a:spcPts val="0"/>
              </a:spcBef>
              <a:spcAft>
                <a:spcPts val="0"/>
              </a:spcAft>
              <a:buSzPct val="100000"/>
              <a:buFontTx/>
            </a:pPr>
            <a:r>
              <a:rPr lang="en-US" altLang="zh-CN" dirty="0">
                <a:solidFill>
                  <a:schemeClr val="tx1">
                    <a:lumMod val="85000"/>
                    <a:lumOff val="15000"/>
                  </a:schemeClr>
                </a:solidFill>
                <a:latin typeface="微软雅黑" panose="020B0503020204020204" charset="-122"/>
                <a:ea typeface="微软雅黑" panose="020B0503020204020204" charset="-122"/>
                <a:cs typeface="+mn-ea"/>
                <a:sym typeface="+mn-ea"/>
              </a:rPr>
              <a:t> </a:t>
            </a:r>
            <a:endParaRPr lang="en-US" altLang="zh-CN" dirty="0">
              <a:solidFill>
                <a:schemeClr val="tx1">
                  <a:lumMod val="85000"/>
                  <a:lumOff val="15000"/>
                </a:schemeClr>
              </a:solidFill>
              <a:latin typeface="微软雅黑" panose="020B0503020204020204" charset="-122"/>
              <a:ea typeface="微软雅黑" panose="020B0503020204020204" charset="-122"/>
              <a:cs typeface="+mn-ea"/>
              <a:sym typeface="+mn-ea"/>
            </a:endParaRPr>
          </a:p>
        </p:txBody>
      </p:sp>
      <p:sp>
        <p:nvSpPr>
          <p:cNvPr id="8" name="对象3"/>
          <p:cNvSpPr/>
          <p:nvPr>
            <p:custDataLst>
              <p:tags r:id="rId4"/>
            </p:custDataLst>
          </p:nvPr>
        </p:nvSpPr>
        <p:spPr>
          <a:xfrm>
            <a:off x="1069340" y="3190240"/>
            <a:ext cx="10255885" cy="1431925"/>
          </a:xfrm>
          <a:prstGeom prst="roundRect">
            <a:avLst/>
          </a:prstGeom>
          <a:gradFill>
            <a:gsLst>
              <a:gs pos="0">
                <a:schemeClr val="lt1">
                  <a:alpha val="0"/>
                </a:schemeClr>
              </a:gs>
              <a:gs pos="100000">
                <a:schemeClr val="accent1">
                  <a:alpha val="10000"/>
                </a:schemeClr>
              </a:gs>
            </a:gsLst>
            <a:lin ang="10800000" scaled="0"/>
          </a:gradFill>
          <a:ln w="12700">
            <a:gradFill>
              <a:gsLst>
                <a:gs pos="0">
                  <a:schemeClr val="bg1">
                    <a:alpha val="0"/>
                  </a:schemeClr>
                </a:gs>
                <a:gs pos="100000">
                  <a:schemeClr val="accent1">
                    <a:alpha val="50000"/>
                  </a:schemeClr>
                </a:gs>
              </a:gsLst>
              <a:lin ang="10800000" scaled="0"/>
            </a:gradFill>
          </a:ln>
          <a:effectLst/>
          <a:extLst>
            <a:ext uri="{AF507438-7753-43E0-B8FC-AC1667EBCBE1}">
              <a14:hiddenEffects xmlns:a14="http://schemas.microsoft.com/office/drawing/2010/main">
                <a:effectLst>
                  <a:outerShdw blurRad="254000" dist="127000" dir="5400000" algn="ctr" rotWithShape="0">
                    <a:srgbClr val="000000">
                      <a:alpha val="40000"/>
                    </a:srgbClr>
                  </a:outerShdw>
                </a:effectLst>
              </a14:hiddenEffects>
            </a:ext>
          </a:extLst>
        </p:spPr>
        <p:style>
          <a:lnRef idx="2">
            <a:schemeClr val="accent1">
              <a:lumMod val="75000"/>
            </a:schemeClr>
          </a:lnRef>
          <a:fillRef idx="1">
            <a:schemeClr val="accent1"/>
          </a:fillRef>
          <a:effectRef idx="0">
            <a:srgbClr val="FFFFFF"/>
          </a:effectRef>
          <a:fontRef idx="minor">
            <a:schemeClr val="lt1"/>
          </a:fontRef>
        </p:style>
        <p:txBody>
          <a:bodyPr wrap="square" lIns="1619885" anchor="ctr" anchorCtr="1">
            <a:noAutofit/>
          </a:bodyPr>
          <a:p>
            <a:pPr marL="0" indent="0" algn="just" fontAlgn="auto">
              <a:lnSpc>
                <a:spcPct val="150000"/>
              </a:lnSpc>
              <a:spcBef>
                <a:spcPts val="0"/>
              </a:spcBef>
              <a:spcAft>
                <a:spcPts val="0"/>
              </a:spcAft>
              <a:buSzPct val="100000"/>
            </a:pPr>
            <a:r>
              <a:rPr lang="zh-CN" altLang="en-US"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数据新闻的本质仍为</a:t>
            </a:r>
            <a:r>
              <a:rPr lang="en-US" altLang="zh-CN"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a:t>
            </a:r>
            <a:r>
              <a:rPr lang="zh-CN" altLang="en-US"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新闻</a:t>
            </a:r>
            <a:r>
              <a:rPr lang="en-US" altLang="zh-CN"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a:t>
            </a:r>
            <a:r>
              <a:rPr lang="zh-CN" altLang="en-US"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二字，</a:t>
            </a:r>
            <a:r>
              <a:rPr lang="zh-CN" altLang="en-US"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应做到高效、充分地挖掘数据所呈现的纵横关系，对数据进行深度解读，才能最大程度地吸引用户的关注，提升用户体验，增强用户黏性。</a:t>
            </a:r>
            <a:endParaRPr lang="zh-CN" altLang="en-US"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3" name="椭圆 12"/>
          <p:cNvSpPr/>
          <p:nvPr>
            <p:custDataLst>
              <p:tags r:id="rId5"/>
            </p:custDataLst>
          </p:nvPr>
        </p:nvSpPr>
        <p:spPr>
          <a:xfrm>
            <a:off x="1455050" y="3668823"/>
            <a:ext cx="468142" cy="468142"/>
          </a:xfrm>
          <a:prstGeom prst="ellipse">
            <a:avLst/>
          </a:prstGeom>
          <a:gradFill>
            <a:gsLst>
              <a:gs pos="0">
                <a:schemeClr val="accent1">
                  <a:alpha val="100000"/>
                </a:schemeClr>
              </a:gs>
              <a:gs pos="100000">
                <a:schemeClr val="accent1">
                  <a:alpha val="100000"/>
                </a:schemeClr>
              </a:gs>
            </a:gsLst>
            <a:lin ang="3594000" scaled="0"/>
          </a:gradFill>
          <a:effectLst>
            <a:outerShdw blurRad="254000" dist="50800" dir="5400000" sx="102000" sy="102000" algn="ctr" rotWithShape="0">
              <a:schemeClr val="accent1">
                <a:lumMod val="40000"/>
                <a:lumOff val="60000"/>
                <a:alpha val="40000"/>
              </a:schemeClr>
            </a:outerShdw>
          </a:effectLst>
        </p:spPr>
        <p:txBody>
          <a:bodyPr wrap="none" lIns="0" tIns="0" rIns="0" bIns="0" rtlCol="0" anchor="ctr">
            <a:noAutofit/>
          </a:bodyPr>
          <a:p>
            <a:pPr algn="ctr">
              <a:spcBef>
                <a:spcPct val="0"/>
              </a:spcBef>
              <a:spcAft>
                <a:spcPct val="0"/>
              </a:spcAft>
            </a:pPr>
            <a:r>
              <a:rPr lang="en-US" altLang="zh-CN" sz="2000" b="1">
                <a:solidFill>
                  <a:schemeClr val="lt1">
                    <a:lumMod val="100000"/>
                  </a:schemeClr>
                </a:solidFill>
                <a:latin typeface="微软雅黑" panose="020B0503020204020204" charset="-122"/>
                <a:ea typeface="微软雅黑" panose="020B0503020204020204" charset="-122"/>
                <a:cs typeface="+mn-ea"/>
                <a:sym typeface="+mn-ea"/>
              </a:rPr>
              <a:t>01</a:t>
            </a:r>
            <a:endParaRPr lang="en-US" altLang="zh-CN" sz="2000" b="1">
              <a:solidFill>
                <a:schemeClr val="lt1">
                  <a:lumMod val="100000"/>
                </a:schemeClr>
              </a:solidFill>
              <a:latin typeface="微软雅黑" panose="020B0503020204020204" charset="-122"/>
              <a:ea typeface="微软雅黑" panose="020B0503020204020204" charset="-122"/>
              <a:cs typeface="+mn-ea"/>
              <a:sym typeface="+mn-ea"/>
            </a:endParaRPr>
          </a:p>
        </p:txBody>
      </p:sp>
      <p:sp>
        <p:nvSpPr>
          <p:cNvPr id="24" name="椭圆 23"/>
          <p:cNvSpPr/>
          <p:nvPr>
            <p:custDataLst>
              <p:tags r:id="rId6"/>
            </p:custDataLst>
          </p:nvPr>
        </p:nvSpPr>
        <p:spPr>
          <a:xfrm>
            <a:off x="1455050" y="5212861"/>
            <a:ext cx="468142" cy="468142"/>
          </a:xfrm>
          <a:prstGeom prst="ellipse">
            <a:avLst/>
          </a:prstGeom>
          <a:gradFill>
            <a:gsLst>
              <a:gs pos="0">
                <a:schemeClr val="accent2">
                  <a:alpha val="100000"/>
                </a:schemeClr>
              </a:gs>
              <a:gs pos="100000">
                <a:schemeClr val="accent2">
                  <a:alpha val="100000"/>
                </a:schemeClr>
              </a:gs>
            </a:gsLst>
            <a:lin ang="3594000" scaled="0"/>
          </a:gradFill>
          <a:effectLst>
            <a:outerShdw blurRad="254000" dist="50800" dir="5400000" sx="102000" sy="102000" algn="ctr" rotWithShape="0">
              <a:schemeClr val="accent2">
                <a:lumMod val="40000"/>
                <a:lumOff val="60000"/>
                <a:alpha val="40000"/>
              </a:schemeClr>
            </a:outerShdw>
          </a:effectLst>
        </p:spPr>
        <p:txBody>
          <a:bodyPr wrap="none" lIns="0" tIns="0" rIns="0" bIns="0" rtlCol="0" anchor="ctr">
            <a:noAutofit/>
          </a:bodyPr>
          <a:p>
            <a:pPr algn="ctr">
              <a:spcBef>
                <a:spcPct val="0"/>
              </a:spcBef>
              <a:spcAft>
                <a:spcPct val="0"/>
              </a:spcAft>
            </a:pPr>
            <a:r>
              <a:rPr lang="en-US" altLang="zh-CN" sz="2000" b="1">
                <a:solidFill>
                  <a:schemeClr val="lt1">
                    <a:lumMod val="100000"/>
                  </a:schemeClr>
                </a:solidFill>
                <a:latin typeface="微软雅黑" panose="020B0503020204020204" charset="-122"/>
                <a:ea typeface="微软雅黑" panose="020B0503020204020204" charset="-122"/>
                <a:cs typeface="+mn-ea"/>
                <a:sym typeface="+mn-ea"/>
              </a:rPr>
              <a:t>02</a:t>
            </a:r>
            <a:endParaRPr lang="en-US" altLang="zh-CN" sz="2000" b="1">
              <a:solidFill>
                <a:schemeClr val="lt1">
                  <a:lumMod val="100000"/>
                </a:schemeClr>
              </a:solidFill>
              <a:latin typeface="微软雅黑" panose="020B0503020204020204" charset="-122"/>
              <a:ea typeface="微软雅黑" panose="020B0503020204020204" charset="-122"/>
              <a:cs typeface="+mn-ea"/>
              <a:sym typeface="+mn-ea"/>
            </a:endParaRPr>
          </a:p>
        </p:txBody>
      </p:sp>
      <p:grpSp>
        <p:nvGrpSpPr>
          <p:cNvPr id="2" name="组合 1"/>
          <p:cNvGrpSpPr/>
          <p:nvPr/>
        </p:nvGrpSpPr>
        <p:grpSpPr>
          <a:xfrm>
            <a:off x="298450" y="240665"/>
            <a:ext cx="7024370" cy="743555"/>
            <a:chOff x="273050" y="421670"/>
            <a:chExt cx="2438400" cy="743555"/>
          </a:xfrm>
        </p:grpSpPr>
        <p:sp>
          <p:nvSpPr>
            <p:cNvPr id="14" name="文本框 13"/>
            <p:cNvSpPr txBox="1"/>
            <p:nvPr/>
          </p:nvSpPr>
          <p:spPr>
            <a:xfrm>
              <a:off x="273050" y="421670"/>
              <a:ext cx="2438400" cy="706755"/>
            </a:xfrm>
            <a:prstGeom prst="rect">
              <a:avLst/>
            </a:prstGeom>
            <a:noFill/>
          </p:spPr>
          <p:txBody>
            <a:bodyPr wrap="square" rtlCol="0">
              <a:spAutoFit/>
            </a:bodyPr>
            <a:p>
              <a:r>
                <a:rPr lang="en-US" altLang="zh-CN" sz="4000" dirty="0">
                  <a:solidFill>
                    <a:srgbClr val="027FFD"/>
                  </a:solidFill>
                  <a:latin typeface="汉仪力量黑简" panose="00020600040101010101" charset="-122"/>
                  <a:ea typeface="汉仪力量黑简" panose="00020600040101010101" charset="-122"/>
                  <a:cs typeface="汉仪力量黑简" panose="00020600040101010101" charset="-122"/>
                  <a:sym typeface="汉仪力量黑简" panose="00020600040101010101" charset="-122"/>
                </a:rPr>
                <a:t>08 </a:t>
              </a:r>
              <a:r>
                <a:rPr lang="zh-CN" altLang="en-US" sz="4000" dirty="0">
                  <a:solidFill>
                    <a:srgbClr val="027FFD"/>
                  </a:solidFill>
                  <a:latin typeface="汉仪力量黑简" panose="00020600040101010101" charset="-122"/>
                  <a:ea typeface="汉仪力量黑简" panose="00020600040101010101" charset="-122"/>
                  <a:cs typeface="汉仪力量黑简" panose="00020600040101010101" charset="-122"/>
                  <a:sym typeface="汉仪力量黑简" panose="00020600040101010101" charset="-122"/>
                </a:rPr>
                <a:t>数据新闻的</a:t>
              </a:r>
              <a:r>
                <a:rPr lang="zh-CN" altLang="en-US" sz="4000" dirty="0">
                  <a:solidFill>
                    <a:srgbClr val="027FFD"/>
                  </a:solidFill>
                  <a:latin typeface="汉仪力量黑简" panose="00020600040101010101" charset="-122"/>
                  <a:ea typeface="汉仪力量黑简" panose="00020600040101010101" charset="-122"/>
                  <a:cs typeface="汉仪力量黑简" panose="00020600040101010101" charset="-122"/>
                  <a:sym typeface="汉仪力量黑简" panose="00020600040101010101" charset="-122"/>
                </a:rPr>
                <a:t>未来</a:t>
              </a:r>
              <a:endParaRPr lang="zh-CN" altLang="en-US" sz="4000" dirty="0">
                <a:solidFill>
                  <a:srgbClr val="027FFD"/>
                </a:solidFill>
                <a:latin typeface="汉仪力量黑简" panose="00020600040101010101" charset="-122"/>
                <a:ea typeface="汉仪力量黑简" panose="00020600040101010101" charset="-122"/>
                <a:cs typeface="汉仪力量黑简" panose="00020600040101010101" charset="-122"/>
                <a:sym typeface="汉仪力量黑简" panose="00020600040101010101" charset="-122"/>
              </a:endParaRPr>
            </a:p>
          </p:txBody>
        </p:sp>
        <p:cxnSp>
          <p:nvCxnSpPr>
            <p:cNvPr id="15" name="直接连接符 14"/>
            <p:cNvCxnSpPr/>
            <p:nvPr/>
          </p:nvCxnSpPr>
          <p:spPr>
            <a:xfrm>
              <a:off x="279400" y="1165225"/>
              <a:ext cx="237490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sp>
        <p:nvSpPr>
          <p:cNvPr id="4" name="矩形 3"/>
          <p:cNvSpPr/>
          <p:nvPr>
            <p:custDataLst>
              <p:tags r:id="rId7"/>
            </p:custDataLst>
          </p:nvPr>
        </p:nvSpPr>
        <p:spPr>
          <a:xfrm>
            <a:off x="2748280" y="5144135"/>
            <a:ext cx="5227320" cy="626745"/>
          </a:xfrm>
          <a:prstGeom prst="rect">
            <a:avLst/>
          </a:prstGeom>
          <a:noFill/>
        </p:spPr>
        <p:txBody>
          <a:bodyPr wrap="square" lIns="0" tIns="0" rIns="0" bIns="0" rtlCol="0">
            <a:noAutofit/>
          </a:bodyPr>
          <a:p>
            <a:pPr marL="0" lvl="0" indent="0" algn="l">
              <a:lnSpc>
                <a:spcPct val="150000"/>
              </a:lnSpc>
              <a:spcBef>
                <a:spcPts val="0"/>
              </a:spcBef>
              <a:spcAft>
                <a:spcPts val="0"/>
              </a:spcAft>
              <a:buSzPct val="100000"/>
              <a:buFontTx/>
            </a:pPr>
            <a:r>
              <a:rPr lang="zh-CN" altLang="en-US" dirty="0">
                <a:solidFill>
                  <a:schemeClr val="tx1">
                    <a:lumMod val="85000"/>
                    <a:lumOff val="15000"/>
                  </a:schemeClr>
                </a:solidFill>
                <a:latin typeface="微软雅黑" panose="020B0503020204020204" charset="-122"/>
                <a:ea typeface="微软雅黑" panose="020B0503020204020204" charset="-122"/>
                <a:cs typeface="+mn-ea"/>
                <a:sym typeface="+mn-ea"/>
              </a:rPr>
              <a:t>具备新闻预测思维，增强新闻报道深度和准确性。</a:t>
            </a:r>
            <a:endParaRPr kumimoji="1" lang="zh-CN" altLang="en-US" dirty="0">
              <a:solidFill>
                <a:schemeClr val="tx1">
                  <a:lumMod val="85000"/>
                  <a:lumOff val="15000"/>
                </a:schemeClr>
              </a:solidFill>
              <a:latin typeface="微软雅黑" panose="020B0503020204020204" charset="-122"/>
              <a:ea typeface="微软雅黑" panose="020B0503020204020204" charset="-122"/>
              <a:cs typeface="+mn-ea"/>
              <a:sym typeface="+mn-ea"/>
            </a:endParaRPr>
          </a:p>
        </p:txBody>
      </p:sp>
    </p:spTree>
    <p:custDataLst>
      <p:tags r:id="rId8"/>
    </p:custDataLst>
  </p:cSld>
  <p:clrMapOvr>
    <a:masterClrMapping/>
  </p:clrMapOvr>
  <mc:AlternateContent xmlns:mc="http://schemas.openxmlformats.org/markup-compatibility/2006">
    <mc:Choice xmlns:p14="http://schemas.microsoft.com/office/powerpoint/2010/main" Requires="p14">
      <p:transition spd="slow" p14:dur="1399" advTm="5000"/>
    </mc:Choice>
    <mc:Fallback>
      <p:transition spd="slow" advTm="5000"/>
    </mc:Fallback>
  </mc:AlternateContent>
  <p:timing>
    <p:tnLst>
      <p:par>
        <p:cTn id="1" dur="indefinite" restart="never" nodeType="tmRoot"/>
      </p:par>
    </p:tnLst>
  </p:timing>
</p:sld>
</file>

<file path=ppt/tags/tag1.xml><?xml version="1.0" encoding="utf-8"?>
<p:tagLst xmlns:p="http://schemas.openxmlformats.org/presentationml/2006/main">
  <p:tag name="PA" val="v5.2.11"/>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824_2*l_i*1_9"/>
  <p:tag name="KSO_WM_TEMPLATE_CATEGORY" val="diagram"/>
  <p:tag name="KSO_WM_TEMPLATE_INDEX" val="20234824"/>
  <p:tag name="KSO_WM_UNIT_LAYERLEVEL" val="1_1"/>
  <p:tag name="KSO_WM_TAG_VERSION" val="3.0"/>
  <p:tag name="KSO_WM_BEAUTIFY_FLAG" val="#wm#"/>
  <p:tag name="KSO_WM_DIAGRAM_GROUP_CODE" val="l1-1"/>
  <p:tag name="KSO_WM_UNIT_TYPE" val="l_i"/>
  <p:tag name="KSO_WM_UNIT_INDEX" val="1_9"/>
  <p:tag name="KSO_WM_DIAGRAM_VERSION" val="3"/>
  <p:tag name="KSO_WM_DIAGRAM_COLOR_TRICK" val="1"/>
  <p:tag name="KSO_WM_DIAGRAM_COLOR_TEXT_CAN_REMOVE" val="n"/>
  <p:tag name="KSO_WM_UNIT_LINE_FORE_SCHEMECOLOR_INDEX" val="5"/>
  <p:tag name="KSO_WM_DIAGRAM_MAX_ITEMCNT" val="4"/>
  <p:tag name="KSO_WM_DIAGRAM_MIN_ITEMCNT" val="2"/>
  <p:tag name="KSO_WM_DIAGRAM_VIRTUALLY_FRAME" val="{&quot;height&quot;:401.75,&quot;left&quot;:75.85,&quot;top&quot;:118.6,&quot;width&quot;:850.7508939177649}"/>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DIAGRAM_USE_COLOR_VALUE" val="{&quot;color_scheme&quot;:1,&quot;color_type&quot;:1,&quot;theme_color_indexes&quot;:[5,6,5,6,5,6]}"/>
</p:tagLst>
</file>

<file path=ppt/tags/tag100.xml><?xml version="1.0" encoding="utf-8"?>
<p:tagLst xmlns:p="http://schemas.openxmlformats.org/presentationml/2006/main">
  <p:tag name="KSO_WM_DIAGRAM_VIRTUALLY_FRAME" val="{&quot;height&quot;:329.55860243701756,&quot;left&quot;:0.9,&quot;top&quot;:267.47069878149125,&quot;width&quot;:960}"/>
  <p:tag name="KSO_WM_UNIT_HIGHLIGHT" val="0"/>
  <p:tag name="KSO_WM_UNIT_COMPATIBLE" val="0"/>
  <p:tag name="KSO_WM_UNIT_DIAGRAM_ISNUMVISUAL" val="0"/>
  <p:tag name="KSO_WM_UNIT_DIAGRAM_ISREFERUNIT" val="0"/>
  <p:tag name="KSO_WM_UNIT_ID" val="diagram20236933_1*m_h_a*1_1_1"/>
  <p:tag name="KSO_WM_TEMPLATE_CATEGORY" val="diagram"/>
  <p:tag name="KSO_WM_TEMPLATE_INDEX" val="20236933"/>
  <p:tag name="KSO_WM_UNIT_LAYERLEVEL" val="1_1_1"/>
  <p:tag name="KSO_WM_TAG_VERSION" val="3.0"/>
  <p:tag name="KSO_WM_UNIT_ISCONTENTSTITLE" val="0"/>
  <p:tag name="KSO_WM_UNIT_ISNUMDGMTITLE" val="0"/>
  <p:tag name="KSO_WM_UNIT_NOCLEAR" val="0"/>
  <p:tag name="KSO_WM_UNIT_VALUE" val="8"/>
  <p:tag name="KSO_WM_DIAGRAM_GROUP_CODE" val="m1-1"/>
  <p:tag name="KSO_WM_UNIT_TYPE" val="m_h_a"/>
  <p:tag name="KSO_WM_UNIT_INDEX" val="1_1_1"/>
  <p:tag name="KSO_WM_DIAGRAM_VERSION" val="3"/>
  <p:tag name="KSO_WM_DIAGRAM_COLOR_TRICK" val="1"/>
  <p:tag name="KSO_WM_DIAGRAM_COLOR_TEXT_CAN_REMOVE" val="n"/>
  <p:tag name="KSO_WM_UNIT_PRESET_TEXT" val="添加项标题"/>
  <p:tag name="KSO_WM_UNIT_TEXT_FILL_FORE_SCHEMECOLOR_INDEX" val="1"/>
  <p:tag name="KSO_WM_UNIT_TEXT_FILL_TYPE" val="1"/>
  <p:tag name="KSO_WM_DIAGRAM_MAX_ITEMCNT" val="5"/>
  <p:tag name="KSO_WM_DIAGRAM_MIN_ITEMCNT" val="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DIAGRAM_USE_COLOR_VALUE" val="{&quot;color_scheme&quot;:1,&quot;color_type&quot;:1,&quot;theme_color_indexes&quot;:[5,6,5,6,5,6]}"/>
</p:tagLst>
</file>

<file path=ppt/tags/tag101.xml><?xml version="1.0" encoding="utf-8"?>
<p:tagLst xmlns:p="http://schemas.openxmlformats.org/presentationml/2006/main">
  <p:tag name="KSO_WM_DIAGRAM_VIRTUALLY_FRAME" val="{&quot;height&quot;:329.55860243701756,&quot;left&quot;:0.9,&quot;top&quot;:267.47069878149125,&quot;width&quot;:960}"/>
  <p:tag name="KSO_WM_UNIT_HIGHLIGHT" val="0"/>
  <p:tag name="KSO_WM_UNIT_COMPATIBLE" val="0"/>
  <p:tag name="KSO_WM_UNIT_DIAGRAM_ISNUMVISUAL" val="0"/>
  <p:tag name="KSO_WM_UNIT_DIAGRAM_ISREFERUNIT" val="0"/>
  <p:tag name="KSO_WM_UNIT_ID" val="diagram20236933_1*m_h_i*1_1_1"/>
  <p:tag name="KSO_WM_TEMPLATE_CATEGORY" val="diagram"/>
  <p:tag name="KSO_WM_TEMPLATE_INDEX" val="20236933"/>
  <p:tag name="KSO_WM_UNIT_LAYERLEVEL" val="1_1_1"/>
  <p:tag name="KSO_WM_TAG_VERSION" val="3.0"/>
  <p:tag name="KSO_WM_DIAGRAM_GROUP_CODE" val="m1-1"/>
  <p:tag name="KSO_WM_UNIT_SUBTYPE" val="d"/>
  <p:tag name="KSO_WM_UNIT_TYPE" val="m_h_i"/>
  <p:tag name="KSO_WM_UNIT_INDEX" val="1_1_1"/>
  <p:tag name="KSO_WM_DIAGRAM_VERSION" val="3"/>
  <p:tag name="KSO_WM_DIAGRAM_COLOR_TRICK" val="1"/>
  <p:tag name="KSO_WM_DIAGRAM_COLOR_TEXT_CAN_REMOVE" val="n"/>
  <p:tag name="KSO_WM_UNIT_FILL_TYPE" val="3"/>
  <p:tag name="KSO_WM_DIAGRAM_MAX_ITEMCNT" val="5"/>
  <p:tag name="KSO_WM_DIAGRAM_MIN_ITEMCNT" val="3"/>
  <p:tag name="KSO_WM_DIAGRAM_COLOR_MATCH_VALUE" val="{&quot;shape&quot;:{&quot;fill&quot;:{&quot;gradient&quot;:[{&quot;brightness&quot;:0.800000011920929,&quot;colorType&quot;:1,&quot;foreColorIndex&quot;:5,&quot;pos&quot;:0,&quot;transparency&quot;:0},{&quot;brightness&quot;:0.4000000059604645,&quot;colorType&quot;:1,&quot;foreColorIndex&quot;:5,&quot;pos&quot;:0.20999999344348907,&quot;transparency&quot;:0},{&quot;brightness&quot;:0,&quot;colorType&quot;:1,&quot;foreColorIndex&quot;:5,&quot;pos&quot;:0.800000011920929,&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102.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UNIT_TYPE" val="n_h_h_f"/>
  <p:tag name="KSO_WM_TEMPLATE_CATEGORY" val="diagram"/>
  <p:tag name="KSO_WM_TEMPLATE_INDEX" val="20233257"/>
  <p:tag name="KSO_WM_UNIT_LAYERLEVEL" val="1_1_1_1"/>
  <p:tag name="KSO_WM_TAG_VERSION" val="3.0"/>
  <p:tag name="KSO_WM_BEAUTIFY_FLAG" val="#wm#"/>
  <p:tag name="KSO_WM_DIAGRAM_VERSION" val="3"/>
  <p:tag name="KSO_WM_DIAGRAM_COLOR_TRICK" val="1"/>
  <p:tag name="KSO_WM_DIAGRAM_COLOR_TEXT_CAN_REMOVE" val="n"/>
  <p:tag name="KSO_WM_DIAGRAM_MAX_ITEMCNT" val="4"/>
  <p:tag name="KSO_WM_DIAGRAM_MIN_ITEMCNT" val="4"/>
  <p:tag name="KSO_WM_DIAGRAM_VIRTUALLY_FRAME" val="{&quot;height&quot;:362.4941732283464,&quot;left&quot;:53.199957275390624,&quot;top&quot;:118.05,&quot;width&quot;:850.4000854492188}"/>
  <p:tag name="KSO_WM_DIAGRAM_COLOR_MATCH_VALUE" val="{&quot;shape&quot;:{&quot;fill&quot;:{&quot;solid&quot;:{&quot;brightness&quot;:0.6000000238418579,&quot;colorType&quot;:1,&quot;foreColorIndex&quot;:5,&quot;transparency&quot;:0.8799999952316284},&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120"/>
  <p:tag name="KSO_WM_UNIT_ID" val="diagram20233257_1*n_h_h_f*1_2_3_1"/>
  <p:tag name="KSO_WM_UNIT_INDEX" val="1_2_3_1"/>
  <p:tag name="KSO_WM_DIAGRAM_GROUP_CODE" val="n1-1"/>
  <p:tag name="KSO_WM_UNIT_PRESET_TEXT" val="单击此处输入项正文，文字是思想的提炼请尽量言简意赅的阐述观点。单击此处输入您的项正文，文字是思想的提炼，请尽量言简意赅的阐述观点。单击此处输入您的项正文，文字是思想的提炼，请尽量言简意赅阐述观点"/>
  <p:tag name="KSO_WM_UNIT_FILL_TYPE" val="1"/>
  <p:tag name="KSO_WM_UNIT_FILL_FORE_SCHEMECOLOR_INDEX" val="5"/>
  <p:tag name="KSO_WM_UNIT_FILL_FORE_SCHEMECOLOR_INDEX_BRIGHTNESS" val="0.6"/>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103.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UNIT_TYPE" val="n_h_h_f"/>
  <p:tag name="KSO_WM_TEMPLATE_CATEGORY" val="diagram"/>
  <p:tag name="KSO_WM_TEMPLATE_INDEX" val="20233257"/>
  <p:tag name="KSO_WM_UNIT_LAYERLEVEL" val="1_1_1_1"/>
  <p:tag name="KSO_WM_TAG_VERSION" val="3.0"/>
  <p:tag name="KSO_WM_BEAUTIFY_FLAG" val="#wm#"/>
  <p:tag name="KSO_WM_DIAGRAM_VERSION" val="3"/>
  <p:tag name="KSO_WM_DIAGRAM_COLOR_TRICK" val="1"/>
  <p:tag name="KSO_WM_DIAGRAM_COLOR_TEXT_CAN_REMOVE" val="n"/>
  <p:tag name="KSO_WM_DIAGRAM_MAX_ITEMCNT" val="4"/>
  <p:tag name="KSO_WM_DIAGRAM_MIN_ITEMCNT" val="4"/>
  <p:tag name="KSO_WM_DIAGRAM_VIRTUALLY_FRAME" val="{&quot;height&quot;:362.4941732283464,&quot;left&quot;:53.199957275390624,&quot;top&quot;:118.05,&quot;width&quot;:850.4000854492188}"/>
  <p:tag name="KSO_WM_DIAGRAM_COLOR_MATCH_VALUE" val="{&quot;shape&quot;:{&quot;fill&quot;:{&quot;solid&quot;:{&quot;brightness&quot;:0.6000000238418579,&quot;colorType&quot;:1,&quot;foreColorIndex&quot;:5,&quot;transparency&quot;:0.8799999952316284},&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ID" val="diagram20233257_1*n_h_h_f*1_2_4_1"/>
  <p:tag name="KSO_WM_UNIT_INDEX" val="1_2_4_1"/>
  <p:tag name="KSO_WM_DIAGRAM_GROUP_CODE" val="n1-1"/>
  <p:tag name="KSO_WM_UNIT_VALUE" val="120"/>
  <p:tag name="KSO_WM_UNIT_PRESET_TEXT" val="单击此处输入项正文，文字是思想的提炼请尽量言简意赅的阐述观点。单击此处输入您的项正文，文字是思想的提炼，请尽量言简意赅的阐述观点。单击此处输入您的项正文，文字是思想的提炼，请尽量言简意赅阐述观点"/>
  <p:tag name="KSO_WM_UNIT_FILL_TYPE" val="1"/>
  <p:tag name="KSO_WM_UNIT_FILL_FORE_SCHEMECOLOR_INDEX" val="5"/>
  <p:tag name="KSO_WM_UNIT_FILL_FORE_SCHEMECOLOR_INDEX_BRIGHTNESS" val="0.6"/>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104.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UNIT_TYPE" val="n_h_h_f"/>
  <p:tag name="KSO_WM_TEMPLATE_CATEGORY" val="diagram"/>
  <p:tag name="KSO_WM_TEMPLATE_INDEX" val="20233257"/>
  <p:tag name="KSO_WM_UNIT_LAYERLEVEL" val="1_1_1_1"/>
  <p:tag name="KSO_WM_TAG_VERSION" val="3.0"/>
  <p:tag name="KSO_WM_BEAUTIFY_FLAG" val="#wm#"/>
  <p:tag name="KSO_WM_DIAGRAM_VERSION" val="3"/>
  <p:tag name="KSO_WM_DIAGRAM_COLOR_TRICK" val="1"/>
  <p:tag name="KSO_WM_DIAGRAM_COLOR_TEXT_CAN_REMOVE" val="n"/>
  <p:tag name="KSO_WM_DIAGRAM_MAX_ITEMCNT" val="4"/>
  <p:tag name="KSO_WM_DIAGRAM_MIN_ITEMCNT" val="4"/>
  <p:tag name="KSO_WM_DIAGRAM_VIRTUALLY_FRAME" val="{&quot;height&quot;:362.4941732283464,&quot;left&quot;:53.199957275390624,&quot;top&quot;:118.05,&quot;width&quot;:850.4000854492188}"/>
  <p:tag name="KSO_WM_DIAGRAM_COLOR_MATCH_VALUE" val="{&quot;shape&quot;:{&quot;fill&quot;:{&quot;solid&quot;:{&quot;brightness&quot;:0.6000000238418579,&quot;colorType&quot;:1,&quot;foreColorIndex&quot;:5,&quot;transparency&quot;:0.8799999952316284},&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126"/>
  <p:tag name="KSO_WM_UNIT_ID" val="diagram20233257_1*n_h_h_f*1_2_1_1"/>
  <p:tag name="KSO_WM_UNIT_INDEX" val="1_2_1_1"/>
  <p:tag name="KSO_WM_DIAGRAM_GROUP_CODE" val="n1-1"/>
  <p:tag name="KSO_WM_UNIT_PRESET_TEXT" val="单击此处输入项正文，文字是思想的提炼请尽量言简意赅的阐述观点。单击此处输入您的项正文，文字是思想的提炼，请尽量言简意赅的阐述观点。单击此处输入您的项正文，文字是思想的提炼，请尽量言简意赅阐述观点"/>
  <p:tag name="KSO_WM_UNIT_FILL_TYPE" val="1"/>
  <p:tag name="KSO_WM_UNIT_FILL_FORE_SCHEMECOLOR_INDEX" val="5"/>
  <p:tag name="KSO_WM_UNIT_FILL_FORE_SCHEMECOLOR_INDEX_BRIGHTNESS" val="0.6"/>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105.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UNIT_TYPE" val="n_h_h_f"/>
  <p:tag name="KSO_WM_TEMPLATE_CATEGORY" val="diagram"/>
  <p:tag name="KSO_WM_TEMPLATE_INDEX" val="20233257"/>
  <p:tag name="KSO_WM_UNIT_LAYERLEVEL" val="1_1_1_1"/>
  <p:tag name="KSO_WM_TAG_VERSION" val="3.0"/>
  <p:tag name="KSO_WM_BEAUTIFY_FLAG" val="#wm#"/>
  <p:tag name="KSO_WM_DIAGRAM_VERSION" val="3"/>
  <p:tag name="KSO_WM_DIAGRAM_COLOR_TRICK" val="1"/>
  <p:tag name="KSO_WM_DIAGRAM_COLOR_TEXT_CAN_REMOVE" val="n"/>
  <p:tag name="KSO_WM_DIAGRAM_MAX_ITEMCNT" val="4"/>
  <p:tag name="KSO_WM_DIAGRAM_MIN_ITEMCNT" val="4"/>
  <p:tag name="KSO_WM_DIAGRAM_VIRTUALLY_FRAME" val="{&quot;height&quot;:362.4941732283464,&quot;left&quot;:53.199957275390624,&quot;top&quot;:118.05,&quot;width&quot;:850.4000854492188}"/>
  <p:tag name="KSO_WM_DIAGRAM_COLOR_MATCH_VALUE" val="{&quot;shape&quot;:{&quot;fill&quot;:{&quot;solid&quot;:{&quot;brightness&quot;:0.6000000238418579,&quot;colorType&quot;:1,&quot;foreColorIndex&quot;:5,&quot;transparency&quot;:0.8799999952316284},&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126"/>
  <p:tag name="KSO_WM_UNIT_ID" val="diagram20233257_1*n_h_h_f*1_2_2_1"/>
  <p:tag name="KSO_WM_UNIT_INDEX" val="1_2_2_1"/>
  <p:tag name="KSO_WM_DIAGRAM_GROUP_CODE" val="n1-1"/>
  <p:tag name="KSO_WM_UNIT_PRESET_TEXT" val="单击此处输入项正文，文字是思想的提炼请尽量言简意赅的阐述观点。单击此处输入您的项正文，文字是思想的提炼，请尽量言简意赅的阐述观点。单击此处输入您的项正文，文字是思想的提炼，请尽量言简意赅阐述观点"/>
  <p:tag name="KSO_WM_UNIT_FILL_TYPE" val="1"/>
  <p:tag name="KSO_WM_UNIT_FILL_FORE_SCHEMECOLOR_INDEX" val="5"/>
  <p:tag name="KSO_WM_UNIT_FILL_FORE_SCHEMECOLOR_INDEX_BRIGHTNESS" val="0.6"/>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n_h_i"/>
  <p:tag name="KSO_WM_TEMPLATE_CATEGORY" val="diagram"/>
  <p:tag name="KSO_WM_TEMPLATE_INDEX" val="20233257"/>
  <p:tag name="KSO_WM_UNIT_LAYERLEVEL" val="1_1_1"/>
  <p:tag name="KSO_WM_TAG_VERSION" val="3.0"/>
  <p:tag name="KSO_WM_BEAUTIFY_FLAG" val="#wm#"/>
  <p:tag name="KSO_WM_DIAGRAM_VERSION" val="3"/>
  <p:tag name="KSO_WM_DIAGRAM_COLOR_TRICK" val="1"/>
  <p:tag name="KSO_WM_DIAGRAM_COLOR_TEXT_CAN_REMOVE" val="n"/>
  <p:tag name="KSO_WM_DIAGRAM_MAX_ITEMCNT" val="4"/>
  <p:tag name="KSO_WM_DIAGRAM_MIN_ITEMCNT" val="4"/>
  <p:tag name="KSO_WM_DIAGRAM_VIRTUALLY_FRAME" val="{&quot;height&quot;:362.4941732283464,&quot;left&quot;:53.199957275390624,&quot;top&quot;:118.05,&quot;width&quot;:850.4000854492188}"/>
  <p:tag name="KSO_WM_DIAGRAM_COLOR_MATCH_VALUE" val="{&quot;shape&quot;:{&quot;fill&quot;:{&quot;solid&quot;:{&quot;brightness&quot;:0,&quot;colorType&quot;:1,&quot;foreColorIndex&quot;:5,&quot;transparency&quot;:0.800000011920929},&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ID" val="diagram20233257_1*n_h_i*1_1_1"/>
  <p:tag name="KSO_WM_UNIT_INDEX" val="1_1_1"/>
  <p:tag name="KSO_WM_DIAGRAM_GROUP_CODE" val="n1-1"/>
  <p:tag name="KSO_WM_UNIT_FILL_TYPE" val="1"/>
  <p:tag name="KSO_WM_UNIT_FILL_FORE_SCHEMECOLOR_INDEX" val="5"/>
  <p:tag name="KSO_WM_UNIT_FILL_FORE_SCHEMECOLOR_INDEX_BRIGHTNESS" val="0"/>
  <p:tag name="KSO_WM_DIAGRAM_USE_COLOR_VALUE" val="{&quot;color_scheme&quot;:1,&quot;color_type&quot;:1,&quot;theme_color_indexes&quot;:[5,6,5,6,5,6]}"/>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n_h_a"/>
  <p:tag name="KSO_WM_TEMPLATE_CATEGORY" val="diagram"/>
  <p:tag name="KSO_WM_TEMPLATE_INDEX" val="20233257"/>
  <p:tag name="KSO_WM_UNIT_LAYERLEVEL" val="1_1_1"/>
  <p:tag name="KSO_WM_TAG_VERSION" val="3.0"/>
  <p:tag name="KSO_WM_BEAUTIFY_FLAG" val="#wm#"/>
  <p:tag name="KSO_WM_DIAGRAM_VERSION" val="3"/>
  <p:tag name="KSO_WM_DIAGRAM_COLOR_TRICK" val="1"/>
  <p:tag name="KSO_WM_DIAGRAM_COLOR_TEXT_CAN_REMOVE" val="n"/>
  <p:tag name="KSO_WM_UNIT_FILL_FORE_SCHEMECOLOR_INDEX" val="14"/>
  <p:tag name="KSO_WM_UNIT_FILL_FORE_SCHEMECOLOR_INDEX_BRIGHTNESS" val="0"/>
  <p:tag name="KSO_WM_DIAGRAM_MAX_ITEMCNT" val="4"/>
  <p:tag name="KSO_WM_DIAGRAM_MIN_ITEMCNT" val="4"/>
  <p:tag name="KSO_WM_DIAGRAM_VIRTUALLY_FRAME" val="{&quot;height&quot;:362.4941732283464,&quot;left&quot;:53.199957275390624,&quot;top&quot;:118.05,&quot;width&quot;:850.4000854492188}"/>
  <p:tag name="KSO_WM_DIAGRAM_COLOR_MATCH_VALUE" val="{&quot;shape&quot;:{&quot;fill&quot;:{&quot;solid&quot;:{&quot;brightness&quot;:0,&quot;colorType&quot;:2,&quot;rgb&quot;:&quot;#ffffff&quot;,&quot;transparency&quot;:0},&quot;type&quot;:1},&quot;glow&quot;:{&quot;colorType&quot;:0},&quot;line&quot;:{&quot;solidLine&quot;:{&quot;brightness&quot;:-0.25,&quot;colorType&quot;:1,&quot;foreColorIndex&quot;:5,&quot;transparency&quot;:0},&quot;type&quot;:1},&quot;shadow&quot;:{&quot;brightness&quot;:0,&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ID" val="diagram20233257_1*n_h_a*1_1_2"/>
  <p:tag name="KSO_WM_UNIT_INDEX" val="1_1_2"/>
  <p:tag name="KSO_WM_DIAGRAM_GROUP_CODE" val="n1-1"/>
  <p:tag name="KSO_WM_UNIT_ISCONTENTSTITLE" val="0"/>
  <p:tag name="KSO_WM_UNIT_ISNUMDGMTITLE" val="0"/>
  <p:tag name="KSO_WM_UNIT_NOCLEAR" val="0"/>
  <p:tag name="KSO_WM_UNIT_VALUE" val="12"/>
  <p:tag name="KSO_WM_UNIT_PRESET_TEXT" val="单击此处&#10;添加标题"/>
  <p:tag name="KSO_WM_UNIT_LINE_FORE_SCHEMECOLOR_INDEX" val="5"/>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n_h_x"/>
  <p:tag name="KSO_WM_TEMPLATE_CATEGORY" val="diagram"/>
  <p:tag name="KSO_WM_TEMPLATE_INDEX" val="20233257"/>
  <p:tag name="KSO_WM_UNIT_LAYERLEVEL" val="1_1_1"/>
  <p:tag name="KSO_WM_TAG_VERSION" val="3.0"/>
  <p:tag name="KSO_WM_BEAUTIFY_FLAG" val="#wm#"/>
  <p:tag name="KSO_WM_DIAGRAM_VERSION" val="3"/>
  <p:tag name="KSO_WM_DIAGRAM_COLOR_TRICK" val="1"/>
  <p:tag name="KSO_WM_DIAGRAM_COLOR_TEXT_CAN_REMOVE" val="n"/>
  <p:tag name="KSO_WM_UNIT_VALUE" val="180*180"/>
  <p:tag name="KSO_WM_DIAGRAM_MAX_ITEMCNT" val="4"/>
  <p:tag name="KSO_WM_DIAGRAM_MIN_ITEMCNT" val="4"/>
  <p:tag name="KSO_WM_DIAGRAM_VIRTUALLY_FRAME" val="{&quot;height&quot;:362.4941732283464,&quot;left&quot;:53.199957275390624,&quot;top&quot;:118.05,&quot;width&quot;:850.4000854492188}"/>
  <p:tag name="KSO_WM_UNIT_ID" val="diagram20233257_1*n_h_x*1_1_1"/>
  <p:tag name="KSO_WM_UNIT_INDEX" val="1_1_1"/>
  <p:tag name="KSO_WM_DIAGRAM_GROUP_CODE" val="n1-1"/>
  <p:tag name="KSO_WM_DIAGRAM_COLOR_MATCH_VALUE" val="{&quot;shape&quot;:{&quot;fill&quot;:{&quot;gradient&quot;:[{&quot;brightness&quot;:0,&quot;colorType&quot;:1,&quot;foreColorIndex&quot;:5,&quot;pos&quot;:0,&quot;transparency&quot;:0},{&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UNIT_FILL_FORE_SCHEMECOLOR_INDEX" val="5"/>
  <p:tag name="KSO_WM_UNIT_FILL_FORE_SCHEMECOLOR_INDEX_BRIGHTNESS" val="0"/>
  <p:tag name="KSO_WM_DIAGRAM_USE_COLOR_VALUE" val="{&quot;color_scheme&quot;:1,&quot;color_type&quot;:1,&quot;theme_color_indexes&quot;:[5,6,5,6,5,6]}"/>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30920_1*l_i*1_1"/>
  <p:tag name="KSO_WM_TEMPLATE_CATEGORY" val="diagram"/>
  <p:tag name="KSO_WM_TEMPLATE_INDEX" val="20230920"/>
  <p:tag name="KSO_WM_UNIT_LAYERLEVEL" val="1_1"/>
  <p:tag name="KSO_WM_TAG_VERSION" val="3.0"/>
  <p:tag name="KSO_WM_UNIT_TYPE" val="l_i"/>
  <p:tag name="KSO_WM_UNIT_INDEX" val="1_1"/>
  <p:tag name="KSO_WM_DIAGRAM_VERSION" val="3"/>
  <p:tag name="KSO_WM_DIAGRAM_COLOR_TRICK" val="2"/>
  <p:tag name="KSO_WM_DIAGRAM_COLOR_TEXT_CAN_REMOVE" val="n"/>
  <p:tag name="KSO_WM_DIAGRAM_MAX_ITEMCNT" val="4"/>
  <p:tag name="KSO_WM_DIAGRAM_MIN_ITEMCNT" val="2"/>
  <p:tag name="KSO_WM_DIAGRAM_VIRTUALLY_FRAME" val="{&quot;height&quot;:315.3867716535433,&quot;left&quot;:93.5,&quot;top&quot;:172.3,&quot;width&quot;:843.4}"/>
  <p:tag name="KSO_WM_DIAGRAM_COLOR_MATCH_VALUE" val="{&quot;shape&quot;:{&quot;fill&quot;:{&quot;type&quot;:0},&quot;glow&quot;:{&quot;colorType&quot;:0},&quot;line&quot;:{&quot;gradient&quot;:[{&quot;brightness&quot;:0,&quot;colorType&quot;:2,&quot;pos&quot;:0.3100000023841858,&quot;rgb&quot;:&quot;#afc6ff&quot;,&quot;transparency&quot;:1},{&quot;brightness&quot;:0.4000000059604645,&quot;colorType&quot;:1,&quot;foreColorIndex&quot;:5,&quot;pos&quot;:0.7699999809265137,&quot;transparency&quot;:0.30000001192092896}],&quot;type&quot;:2},&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824_2*l_i*1_10"/>
  <p:tag name="KSO_WM_TEMPLATE_CATEGORY" val="diagram"/>
  <p:tag name="KSO_WM_TEMPLATE_INDEX" val="20234824"/>
  <p:tag name="KSO_WM_UNIT_LAYERLEVEL" val="1_1"/>
  <p:tag name="KSO_WM_TAG_VERSION" val="3.0"/>
  <p:tag name="KSO_WM_BEAUTIFY_FLAG" val="#wm#"/>
  <p:tag name="KSO_WM_DIAGRAM_GROUP_CODE" val="l1-1"/>
  <p:tag name="KSO_WM_UNIT_TYPE" val="l_i"/>
  <p:tag name="KSO_WM_UNIT_INDEX" val="1_10"/>
  <p:tag name="KSO_WM_DIAGRAM_VERSION" val="3"/>
  <p:tag name="KSO_WM_DIAGRAM_COLOR_TRICK" val="1"/>
  <p:tag name="KSO_WM_DIAGRAM_COLOR_TEXT_CAN_REMOVE" val="n"/>
  <p:tag name="KSO_WM_UNIT_FILL_TYPE" val="1"/>
  <p:tag name="KSO_WM_UNIT_FILL_FORE_SCHEMECOLOR_INDEX" val="5"/>
  <p:tag name="KSO_WM_UNIT_FILL_FORE_SCHEMECOLOR_INDEX_BRIGHTNESS" val="0"/>
  <p:tag name="KSO_WM_DIAGRAM_MAX_ITEMCNT" val="4"/>
  <p:tag name="KSO_WM_DIAGRAM_MIN_ITEMCNT" val="2"/>
  <p:tag name="KSO_WM_DIAGRAM_VIRTUALLY_FRAME" val="{&quot;height&quot;:401.75,&quot;left&quot;:75.85,&quot;top&quot;:118.6,&quot;width&quot;:850.7508939177649}"/>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000000&quot;,&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30920_1*l_i*1_2"/>
  <p:tag name="KSO_WM_TEMPLATE_CATEGORY" val="diagram"/>
  <p:tag name="KSO_WM_TEMPLATE_INDEX" val="20230920"/>
  <p:tag name="KSO_WM_UNIT_LAYERLEVEL" val="1_1"/>
  <p:tag name="KSO_WM_TAG_VERSION" val="3.0"/>
  <p:tag name="KSO_WM_UNIT_TYPE" val="l_i"/>
  <p:tag name="KSO_WM_UNIT_INDEX" val="1_2"/>
  <p:tag name="KSO_WM_DIAGRAM_VERSION" val="3"/>
  <p:tag name="KSO_WM_DIAGRAM_COLOR_TRICK" val="2"/>
  <p:tag name="KSO_WM_DIAGRAM_COLOR_TEXT_CAN_REMOVE" val="n"/>
  <p:tag name="KSO_WM_DIAGRAM_MAX_ITEMCNT" val="4"/>
  <p:tag name="KSO_WM_DIAGRAM_MIN_ITEMCNT" val="2"/>
  <p:tag name="KSO_WM_DIAGRAM_VIRTUALLY_FRAME" val="{&quot;height&quot;:315.3867716535433,&quot;left&quot;:93.5,&quot;top&quot;:172.3,&quot;width&quot;:843.4}"/>
  <p:tag name="KSO_WM_DIAGRAM_COLOR_MATCH_VALUE" val="{&quot;shape&quot;:{&quot;fill&quot;:{&quot;type&quot;:0},&quot;glow&quot;:{&quot;colorType&quot;:0},&quot;line&quot;:{&quot;gradient&quot;:[{&quot;brightness&quot;:0,&quot;colorType&quot;:2,&quot;pos&quot;:0.3799999952316284,&quot;rgb&quot;:&quot;#afc6ff&quot;,&quot;transparency&quot;:1},{&quot;brightness&quot;:0,&quot;colorType&quot;:1,&quot;foreColorIndex&quot;:5,&quot;pos&quot;:0.8500000238418579,&quot;transparency&quot;:0.3499999940395355}],&quot;type&quot;:2},&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30920_1*l_h_i*1_1_1"/>
  <p:tag name="KSO_WM_TEMPLATE_CATEGORY" val="diagram"/>
  <p:tag name="KSO_WM_TEMPLATE_INDEX" val="20230920"/>
  <p:tag name="KSO_WM_UNIT_LAYERLEVEL" val="1_1_1"/>
  <p:tag name="KSO_WM_TAG_VERSION" val="3.0"/>
  <p:tag name="KSO_WM_DIAGRAM_VERSION" val="3"/>
  <p:tag name="KSO_WM_DIAGRAM_COLOR_TRICK" val="2"/>
  <p:tag name="KSO_WM_DIAGRAM_COLOR_TEXT_CAN_REMOVE" val="n"/>
  <p:tag name="KSO_WM_UNIT_SUBTYPE" val="d"/>
  <p:tag name="KSO_WM_DIAGRAM_MAX_ITEMCNT" val="4"/>
  <p:tag name="KSO_WM_DIAGRAM_MIN_ITEMCNT" val="2"/>
  <p:tag name="KSO_WM_DIAGRAM_VIRTUALLY_FRAME" val="{&quot;height&quot;:315.3867716535433,&quot;left&quot;:93.5,&quot;top&quot;:172.3,&quot;width&quot;:843.4}"/>
  <p:tag name="KSO_WM_DIAGRAM_COLOR_MATCH_VALUE" val="{&quot;shape&quot;:{&quot;fill&quot;:{&quot;gradient&quot;:[{&quot;brightness&quot;:0,&quot;colorType&quot;:1,&quot;foreColorIndex&quot;:5,&quot;pos&quot;:0.5400000214576721,&quot;transparency&quot;:0},{&quot;brightness&quot;:0.4000000059604645,&quot;colorType&quot;:1,&quot;foreColorIndex&quot;:5,&quot;pos&quot;:0,&quot;transparency&quot;:0},{&quot;brightness&quot;:0,&quot;colorType&quot;:1,&quot;foreColorIndex&quot;:5,&quot;pos&quot;:0.8100000023841858,&quot;transparency&quot;:0},{&quot;brightness&quot;:0,&quot;colorType&quot;:1,&quot;foreColorIndex&quot;:5,&quot;pos&quot;:1,&quot;transparency&quot;:0}],&quot;type&quot;:3},&quot;glow&quot;:{&quot;colorType&quot;:0},&quot;line&quot;:{&quot;gradient&quot;:[{&quot;brightness&quot;:0,&quot;colorType&quot;:2,&quot;pos&quot;:0.3199999928474426,&quot;rgb&quot;:&quot;#f5f8ff&quot;,&quot;transparency&quot;:0},{&quot;brightness&quot;:0,&quot;colorType&quot;:2,&quot;pos&quot;:0,&quot;rgb&quot;:&quot;#a5beff&quot;,&quot;transparency&quot;:0},{&quot;brightness&quot;:0,&quot;colorType&quot;:2,&quot;pos&quot;:1,&quot;rgb&quot;:&quot;#f5f8ff&quot;,&quot;transparency&quot;:0},{&quot;brightness&quot;:0,&quot;colorType&quot;:2,&quot;pos&quot;:0.7099999785423279,&quot;rgb&quot;:&quot;#c3d4ff&quot;,&quot;transparency&quot;:0}],&quot;type&quot;:2},&quot;shadow&quot;:{&quot;brightness&quot;:0,&quot;colorType&quot;:1,&quot;foreColorIndex&quot;:5,&quot;transparency&quot;:0.60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30920_1*l_h_i*1_2_1"/>
  <p:tag name="KSO_WM_TEMPLATE_CATEGORY" val="diagram"/>
  <p:tag name="KSO_WM_TEMPLATE_INDEX" val="20230920"/>
  <p:tag name="KSO_WM_UNIT_LAYERLEVEL" val="1_1_1"/>
  <p:tag name="KSO_WM_TAG_VERSION" val="3.0"/>
  <p:tag name="KSO_WM_DIAGRAM_VERSION" val="3"/>
  <p:tag name="KSO_WM_DIAGRAM_COLOR_TRICK" val="2"/>
  <p:tag name="KSO_WM_DIAGRAM_COLOR_TEXT_CAN_REMOVE" val="n"/>
  <p:tag name="KSO_WM_UNIT_SUBTYPE" val="d"/>
  <p:tag name="KSO_WM_DIAGRAM_MAX_ITEMCNT" val="4"/>
  <p:tag name="KSO_WM_DIAGRAM_MIN_ITEMCNT" val="2"/>
  <p:tag name="KSO_WM_DIAGRAM_VIRTUALLY_FRAME" val="{&quot;height&quot;:315.3867716535433,&quot;left&quot;:93.5,&quot;top&quot;:172.3,&quot;width&quot;:843.4}"/>
  <p:tag name="KSO_WM_DIAGRAM_COLOR_MATCH_VALUE" val="{&quot;shape&quot;:{&quot;fill&quot;:{&quot;gradient&quot;:[{&quot;brightness&quot;:0,&quot;colorType&quot;:1,&quot;foreColorIndex&quot;:6,&quot;pos&quot;:0.5400000214576721,&quot;transparency&quot;:0},{&quot;brightness&quot;:0.4000000059604645,&quot;colorType&quot;:1,&quot;foreColorIndex&quot;:6,&quot;pos&quot;:0,&quot;transparency&quot;:0},{&quot;brightness&quot;:0.4000000059604645,&quot;colorType&quot;:1,&quot;foreColorIndex&quot;:6,&quot;pos&quot;:1,&quot;transparency&quot;:0}],&quot;type&quot;:3},&quot;glow&quot;:{&quot;colorType&quot;:0},&quot;line&quot;:{&quot;gradient&quot;:[{&quot;brightness&quot;:0,&quot;colorType&quot;:2,&quot;pos&quot;:0.3199999928474426,&quot;rgb&quot;:&quot;#f5f8ff&quot;,&quot;transparency&quot;:0},{&quot;brightness&quot;:0.800000011920929,&quot;colorType&quot;:1,&quot;foreColorIndex&quot;:6,&quot;pos&quot;:0,&quot;transparency&quot;:0},{&quot;brightness&quot;:0,&quot;colorType&quot;:2,&quot;pos&quot;:1,&quot;rgb&quot;:&quot;#f5f8ff&quot;,&quot;transparency&quot;:0},{&quot;brightness&quot;:0.800000011920929,&quot;colorType&quot;:1,&quot;foreColorIndex&quot;:6,&quot;pos&quot;:0.7099999785423279,&quot;transparency&quot;:0}],&quot;type&quot;:2},&quot;shadow&quot;:{&quot;brightness&quot;:0,&quot;colorType&quot;:1,&quot;foreColorIndex&quot;:6,&quot;transparency&quot;:0.60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30920_1*l_h_i*1_1_2"/>
  <p:tag name="KSO_WM_TEMPLATE_CATEGORY" val="diagram"/>
  <p:tag name="KSO_WM_TEMPLATE_INDEX" val="20230920"/>
  <p:tag name="KSO_WM_UNIT_LAYERLEVEL" val="1_1_1"/>
  <p:tag name="KSO_WM_TAG_VERSION" val="3.0"/>
  <p:tag name="KSO_WM_DIAGRAM_VERSION" val="3"/>
  <p:tag name="KSO_WM_DIAGRAM_COLOR_TRICK" val="2"/>
  <p:tag name="KSO_WM_DIAGRAM_COLOR_TEXT_CAN_REMOVE" val="n"/>
  <p:tag name="KSO_WM_DIAGRAM_MAX_ITEMCNT" val="4"/>
  <p:tag name="KSO_WM_DIAGRAM_MIN_ITEMCNT" val="2"/>
  <p:tag name="KSO_WM_DIAGRAM_VIRTUALLY_FRAME" val="{&quot;height&quot;:315.3867716535433,&quot;left&quot;:93.5,&quot;top&quot;:172.3,&quot;width&quot;:843.4}"/>
  <p:tag name="KSO_WM_DIAGRAM_COLOR_MATCH_VALUE" val="{&quot;shape&quot;:{&quot;fill&quot;:{&quot;type&quot;:0},&quot;glow&quot;:{&quot;colorType&quot;:0},&quot;line&quot;:{&quot;gradient&quot;:[{&quot;brightness&quot;:0,&quot;colorType&quot;:2,&quot;pos&quot;:1,&quot;rgb&quot;:&quot;#afc6ff&quot;,&quot;transparency&quot;:1},{&quot;brightness&quot;:0,&quot;colorType&quot;:1,&quot;foreColorIndex&quot;:5,&quot;pos&quot;:0.4699999988079071,&quot;transparency&quot;:0.30000001192092896}],&quot;type&quot;:2},&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30920_1*l_h_i*1_2_2"/>
  <p:tag name="KSO_WM_TEMPLATE_CATEGORY" val="diagram"/>
  <p:tag name="KSO_WM_TEMPLATE_INDEX" val="20230920"/>
  <p:tag name="KSO_WM_UNIT_LAYERLEVEL" val="1_1_1"/>
  <p:tag name="KSO_WM_TAG_VERSION" val="3.0"/>
  <p:tag name="KSO_WM_DIAGRAM_VERSION" val="3"/>
  <p:tag name="KSO_WM_DIAGRAM_COLOR_TRICK" val="2"/>
  <p:tag name="KSO_WM_DIAGRAM_COLOR_TEXT_CAN_REMOVE" val="n"/>
  <p:tag name="KSO_WM_DIAGRAM_MAX_ITEMCNT" val="4"/>
  <p:tag name="KSO_WM_DIAGRAM_MIN_ITEMCNT" val="2"/>
  <p:tag name="KSO_WM_DIAGRAM_VIRTUALLY_FRAME" val="{&quot;height&quot;:315.3867716535433,&quot;left&quot;:93.5,&quot;top&quot;:172.3,&quot;width&quot;:843.4}"/>
  <p:tag name="KSO_WM_DIAGRAM_COLOR_MATCH_VALUE" val="{&quot;shape&quot;:{&quot;fill&quot;:{&quot;type&quot;:0},&quot;glow&quot;:{&quot;colorType&quot;:0},&quot;line&quot;:{&quot;gradient&quot;:[{&quot;brightness&quot;:0,&quot;colorType&quot;:1,&quot;foreColorIndex&quot;:6,&quot;pos&quot;:0,&quot;transparency&quot;:0},{&quot;brightness&quot;:0,&quot;colorType&quot;:1,&quot;foreColorIndex&quot;:6,&quot;pos&quot;:1,&quot;transparency&quot;:1}],&quot;type&quot;:2},&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115.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2_1"/>
  <p:tag name="KSO_WM_UNIT_ID" val="diagram20230920_1*l_h_f*1_2_1"/>
  <p:tag name="KSO_WM_TEMPLATE_CATEGORY" val="diagram"/>
  <p:tag name="KSO_WM_TEMPLATE_INDEX" val="20230920"/>
  <p:tag name="KSO_WM_UNIT_LAYERLEVEL" val="1_1_1"/>
  <p:tag name="KSO_WM_TAG_VERSION" val="3.0"/>
  <p:tag name="KSO_WM_DIAGRAM_GROUP_CODE" val="l1-1"/>
  <p:tag name="KSO_WM_DIAGRAM_VERSION" val="3"/>
  <p:tag name="KSO_WM_DIAGRAM_COLOR_TRICK" val="2"/>
  <p:tag name="KSO_WM_DIAGRAM_COLOR_TEXT_CAN_REMOVE" val="n"/>
  <p:tag name="KSO_WM_DIAGRAM_MAX_ITEMCNT" val="4"/>
  <p:tag name="KSO_WM_DIAGRAM_MIN_ITEMCNT" val="2"/>
  <p:tag name="KSO_WM_DIAGRAM_VIRTUALLY_FRAME" val="{&quot;height&quot;:315.3867716535433,&quot;left&quot;:93.5,&quot;top&quot;:172.3,&quot;width&quot;:843.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PRESET_TEXT" val="单击此处添加文本具体内容，简明扼要地阐述您的观点。根据需要可酌情增减文字，以便观者准确"/>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116.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2_1"/>
  <p:tag name="KSO_WM_UNIT_ID" val="diagram20230920_1*l_h_a*1_2_1"/>
  <p:tag name="KSO_WM_TEMPLATE_CATEGORY" val="diagram"/>
  <p:tag name="KSO_WM_TEMPLATE_INDEX" val="20230920"/>
  <p:tag name="KSO_WM_UNIT_LAYERLEVEL" val="1_1_1"/>
  <p:tag name="KSO_WM_TAG_VERSION" val="3.0"/>
  <p:tag name="KSO_WM_DIAGRAM_GROUP_CODE" val="l1-1"/>
  <p:tag name="KSO_WM_DIAGRAM_VERSION" val="3"/>
  <p:tag name="KSO_WM_DIAGRAM_COLOR_TRICK" val="2"/>
  <p:tag name="KSO_WM_DIAGRAM_COLOR_TEXT_CAN_REMOVE" val="n"/>
  <p:tag name="KSO_WM_DIAGRAM_MAX_ITEMCNT" val="4"/>
  <p:tag name="KSO_WM_DIAGRAM_MIN_ITEMCNT" val="2"/>
  <p:tag name="KSO_WM_DIAGRAM_VIRTUALLY_FRAME" val="{&quot;height&quot;:315.3867716535433,&quot;left&quot;:93.5,&quot;top&quot;:172.3,&quot;width&quot;:843.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6,&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PRESET_TEXT" val="添加标题"/>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117.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1_1"/>
  <p:tag name="KSO_WM_UNIT_ID" val="diagram20230920_1*l_h_f*1_1_1"/>
  <p:tag name="KSO_WM_TEMPLATE_CATEGORY" val="diagram"/>
  <p:tag name="KSO_WM_TEMPLATE_INDEX" val="20230920"/>
  <p:tag name="KSO_WM_UNIT_LAYERLEVEL" val="1_1_1"/>
  <p:tag name="KSO_WM_TAG_VERSION" val="3.0"/>
  <p:tag name="KSO_WM_DIAGRAM_GROUP_CODE" val="l1-1"/>
  <p:tag name="KSO_WM_DIAGRAM_VERSION" val="3"/>
  <p:tag name="KSO_WM_DIAGRAM_COLOR_TRICK" val="2"/>
  <p:tag name="KSO_WM_DIAGRAM_COLOR_TEXT_CAN_REMOVE" val="n"/>
  <p:tag name="KSO_WM_DIAGRAM_MAX_ITEMCNT" val="4"/>
  <p:tag name="KSO_WM_DIAGRAM_MIN_ITEMCNT" val="2"/>
  <p:tag name="KSO_WM_DIAGRAM_VIRTUALLY_FRAME" val="{&quot;height&quot;:315.3867716535433,&quot;left&quot;:93.5,&quot;top&quot;:172.3,&quot;width&quot;:843.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PRESET_TEXT" val="单击此处添加文本具体内容，简明扼要地阐述您的观点。根据需要可酌情增减文字"/>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118.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1_1"/>
  <p:tag name="KSO_WM_UNIT_ID" val="diagram20230920_1*l_h_a*1_1_1"/>
  <p:tag name="KSO_WM_TEMPLATE_CATEGORY" val="diagram"/>
  <p:tag name="KSO_WM_TEMPLATE_INDEX" val="20230920"/>
  <p:tag name="KSO_WM_UNIT_LAYERLEVEL" val="1_1_1"/>
  <p:tag name="KSO_WM_TAG_VERSION" val="3.0"/>
  <p:tag name="KSO_WM_DIAGRAM_GROUP_CODE" val="l1-1"/>
  <p:tag name="KSO_WM_DIAGRAM_VERSION" val="3"/>
  <p:tag name="KSO_WM_DIAGRAM_COLOR_TRICK" val="2"/>
  <p:tag name="KSO_WM_DIAGRAM_COLOR_TEXT_CAN_REMOVE" val="n"/>
  <p:tag name="KSO_WM_DIAGRAM_MAX_ITEMCNT" val="4"/>
  <p:tag name="KSO_WM_DIAGRAM_MIN_ITEMCNT" val="2"/>
  <p:tag name="KSO_WM_DIAGRAM_VIRTUALLY_FRAME" val="{&quot;height&quot;:315.3867716535433,&quot;left&quot;:93.5,&quot;top&quot;:172.3,&quot;width&quot;:843.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PRESET_TEXT" val="添加标题"/>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119.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31964_1*l_h_f*1_1_1"/>
  <p:tag name="KSO_WM_TEMPLATE_CATEGORY" val="diagram"/>
  <p:tag name="KSO_WM_TEMPLATE_INDEX" val="20231964"/>
  <p:tag name="KSO_WM_UNIT_LAYERLEVEL" val="1_1_1"/>
  <p:tag name="KSO_WM_TAG_VERSION" val="3.0"/>
  <p:tag name="KSO_WM_DIAGRAM_VERSION" val="3"/>
  <p:tag name="KSO_WM_DIAGRAM_COLOR_TRICK" val="2"/>
  <p:tag name="KSO_WM_DIAGRAM_COLOR_TEXT_CAN_REMOVE" val="n"/>
  <p:tag name="KSO_WM_DIAGRAM_MAX_ITEMCNT" val="4"/>
  <p:tag name="KSO_WM_DIAGRAM_MIN_ITEMCNT" val="2"/>
  <p:tag name="KSO_WM_DIAGRAM_VIRTUALLY_FRAME" val="{&quot;height&quot;:437.6,&quot;left&quot;:-41.52496062992126,&quot;top&quot;:46.85,&quot;width&quot;:477.374960629921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64"/>
  <p:tag name="KSO_WM_UNIT_PRESET_TEXT" val="单击此处添加文本具体内容，简明扼要地阐述您的观点。根据需要可酌情增减文字，以便观者准确地理解您传达的思想。"/>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824_2*l_i*1_11"/>
  <p:tag name="KSO_WM_TEMPLATE_CATEGORY" val="diagram"/>
  <p:tag name="KSO_WM_TEMPLATE_INDEX" val="20234824"/>
  <p:tag name="KSO_WM_UNIT_LAYERLEVEL" val="1_1"/>
  <p:tag name="KSO_WM_TAG_VERSION" val="3.0"/>
  <p:tag name="KSO_WM_BEAUTIFY_FLAG" val="#wm#"/>
  <p:tag name="KSO_WM_DIAGRAM_GROUP_CODE" val="l1-1"/>
  <p:tag name="KSO_WM_UNIT_TYPE" val="l_i"/>
  <p:tag name="KSO_WM_UNIT_INDEX" val="1_11"/>
  <p:tag name="KSO_WM_DIAGRAM_VERSION" val="3"/>
  <p:tag name="KSO_WM_DIAGRAM_COLOR_TRICK" val="1"/>
  <p:tag name="KSO_WM_DIAGRAM_COLOR_TEXT_CAN_REMOVE" val="n"/>
  <p:tag name="KSO_WM_UNIT_LINE_FORE_SCHEMECOLOR_INDEX" val="5"/>
  <p:tag name="KSO_WM_DIAGRAM_MAX_ITEMCNT" val="4"/>
  <p:tag name="KSO_WM_DIAGRAM_MIN_ITEMCNT" val="2"/>
  <p:tag name="KSO_WM_DIAGRAM_VIRTUALLY_FRAME" val="{&quot;height&quot;:401.75,&quot;left&quot;:75.85,&quot;top&quot;:118.6,&quot;width&quot;:850.7508939177649}"/>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120.xml><?xml version="1.0" encoding="utf-8"?>
<p:tagLst xmlns:p="http://schemas.openxmlformats.org/presentationml/2006/main">
  <p:tag name="KSO_WM_DIAGRAM_VERSION" val="3"/>
  <p:tag name="KSO_WM_DIAGRAM_COLOR_TRICK" val="2"/>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2_5_3"/>
  <p:tag name="KSO_WM_UNIT_ID" val="diagram20231402_4*l_h_i*2_5_3"/>
  <p:tag name="KSO_WM_TEMPLATE_CATEGORY" val="diagram"/>
  <p:tag name="KSO_WM_TEMPLATE_INDEX" val="20231402"/>
  <p:tag name="KSO_WM_UNIT_LAYERLEVEL" val="1_1_1"/>
  <p:tag name="KSO_WM_TAG_VERSION" val="3.0"/>
  <p:tag name="KSO_WM_BEAUTIFY_FLAG" val="#wm#"/>
  <p:tag name="KSO_WM_DIAGRAM_MAX_ITEMCNT" val="6"/>
  <p:tag name="KSO_WM_DIAGRAM_MIN_ITEMCNT" val="2"/>
  <p:tag name="KSO_WM_DIAGRAM_VIRTUALLY_FRAME" val="{&quot;height&quot;:367.15087890625,&quot;left&quot;:-0.9,&quot;top&quot;:176.724560546875,&quot;width&quot;:1056.8}"/>
  <p:tag name="KSO_WM_DIAGRAM_COLOR_MATCH_VALUE" val="{&quot;shape&quot;:{&quot;fill&quot;:{&quot;gradient&quot;:[{&quot;brightness&quot;:0.800000011920929,&quot;colorType&quot;:1,&quot;foreColorIndex&quot;:5,&quot;pos&quot;:0.949999988079071,&quot;transparency&quot;:0.800000011920929},{&quot;brightness&quot;:0.4000000059604645,&quot;colorType&quot;:1,&quot;foreColorIndex&quot;:5,&quot;pos&quot;:0.03999999910593033,&quot;transparency&quot;:0.800000011920929}],&quot;type&quot;:3},&quot;glow&quot;:{&quot;colorType&quot;:0},&quot;line&quot;:{&quot;gradient&quot;:[{&quot;brightness&quot;:0,&quot;colorType&quot;:1,&quot;foreColorIndex&quot;:5,&quot;pos&quot;:0.550000011920929,&quot;transparency&quot;:1},{&quot;brightness&quot;:0,&quot;colorType&quot;:1,&quot;foreColorIndex&quot;:5,&quot;pos&quot;:1,&quot;transparency&quot;:0.6000000238418579}],&quot;type&quot;:2},&quot;shadow&quot;:{&quot;brightness&quot;:0,&quot;colorType&quot;:1,&quot;foreColorIndex&quot;:5,&quot;transparency&quot;:0.7099999785423279},&quot;threeD&quot;:{&quot;curvedSurface&quot;:{&quot;brightness&quot;:0,&quot;colorType&quot;:2,&quot;rgb&quot;:&quot;#000000&quot;},&quot;depth&quot;:{&quot;brightness&quot;:0,&quot;colorType&quot;:1,&quot;foreColorIndex&quot;:14}}},&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5,6,5,6,5,6]}"/>
</p:tagLst>
</file>

<file path=ppt/tags/tag121.xml><?xml version="1.0" encoding="utf-8"?>
<p:tagLst xmlns:p="http://schemas.openxmlformats.org/presentationml/2006/main">
  <p:tag name="KSO_WM_DIAGRAM_VERSION" val="3"/>
  <p:tag name="KSO_WM_DIAGRAM_COLOR_TRICK" val="2"/>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2_5_1"/>
  <p:tag name="KSO_WM_UNIT_ID" val="diagram20231402_4*l_h_i*2_5_1"/>
  <p:tag name="KSO_WM_TEMPLATE_CATEGORY" val="diagram"/>
  <p:tag name="KSO_WM_TEMPLATE_INDEX" val="20231402"/>
  <p:tag name="KSO_WM_UNIT_LAYERLEVEL" val="1_1_1"/>
  <p:tag name="KSO_WM_TAG_VERSION" val="3.0"/>
  <p:tag name="KSO_WM_BEAUTIFY_FLAG" val="#wm#"/>
  <p:tag name="KSO_WM_DIAGRAM_MAX_ITEMCNT" val="6"/>
  <p:tag name="KSO_WM_DIAGRAM_MIN_ITEMCNT" val="2"/>
  <p:tag name="KSO_WM_DIAGRAM_VIRTUALLY_FRAME" val="{&quot;height&quot;:367.15087890625,&quot;left&quot;:-0.9,&quot;top&quot;:176.724560546875,&quot;width&quot;:1056.8}"/>
  <p:tag name="KSO_WM_DIAGRAM_COLOR_MATCH_VALUE" val="{&quot;shape&quot;:{&quot;fill&quot;:{&quot;gradient&quot;:[{&quot;brightness&quot;:0.4000000059604645,&quot;colorType&quot;:1,&quot;foreColorIndex&quot;:5,&quot;pos&quot;:0,&quot;transparency&quot;:0},{&quot;brightness&quot;:0,&quot;colorType&quot;:1,&quot;foreColorIndex&quot;:5,&quot;pos&quot;:1,&quot;transparency&quot;:0}],&quot;type&quot;:3},&quot;glow&quot;:{&quot;colorType&quot;:0},&quot;line&quot;:{&quot;type&quot;:0},&quot;shadow&quot;:{&quot;brightness&quot;:0,&quot;colorType&quot;:1,&quot;foreColorIndex&quot;:5,&quot;transparency&quot;:0.80000001192092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SUBTYPE" val="d"/>
  <p:tag name="KSO_WM_UNIT_FILL_TYPE" val="3"/>
  <p:tag name="KSO_WM_DIAGRAM_USE_COLOR_VALUE" val="{&quot;color_scheme&quot;:1,&quot;color_type&quot;:1,&quot;theme_color_indexes&quot;:[5,6,5,6,5,6]}"/>
</p:tagLst>
</file>

<file path=ppt/tags/tag122.xml><?xml version="1.0" encoding="utf-8"?>
<p:tagLst xmlns:p="http://schemas.openxmlformats.org/presentationml/2006/main">
  <p:tag name="KSO_WM_DIAGRAM_VERSION" val="3"/>
  <p:tag name="KSO_WM_DIAGRAM_COLOR_TRICK" val="2"/>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2_5_2"/>
  <p:tag name="KSO_WM_UNIT_ID" val="diagram20231402_4*l_h_i*2_5_2"/>
  <p:tag name="KSO_WM_TEMPLATE_CATEGORY" val="diagram"/>
  <p:tag name="KSO_WM_TEMPLATE_INDEX" val="20231402"/>
  <p:tag name="KSO_WM_UNIT_LAYERLEVEL" val="1_1_1"/>
  <p:tag name="KSO_WM_TAG_VERSION" val="3.0"/>
  <p:tag name="KSO_WM_BEAUTIFY_FLAG" val="#wm#"/>
  <p:tag name="KSO_WM_DIAGRAM_MAX_ITEMCNT" val="6"/>
  <p:tag name="KSO_WM_DIAGRAM_MIN_ITEMCNT" val="2"/>
  <p:tag name="KSO_WM_DIAGRAM_VIRTUALLY_FRAME" val="{&quot;height&quot;:367.15087890625,&quot;left&quot;:-0.9,&quot;top&quot;:176.724560546875,&quot;width&quot;:1056.8}"/>
  <p:tag name="KSO_WM_DIAGRAM_COLOR_MATCH_VALUE" val="{&quot;shape&quot;:{&quot;fill&quot;:{&quot;type&quot;:0},&quot;glow&quot;:{&quot;colorType&quot;:0},&quot;line&quot;:{&quot;gradient&quot;:[{&quot;brightness&quot;:0,&quot;colorType&quot;:1,&quot;foreColorIndex&quot;:5,&quot;pos&quot;:0,&quot;transparency&quot;:0},{&quot;brightness&quot;:0.4000000059604645,&quot;colorType&quot;:1,&quot;foreColorIndex&quot;:5,&quot;pos&quot;:1,&quot;transparency&quot;:0}],&quot;type&quot;:2},&quot;shadow&quot;:{&quot;colorType&quot;:0},&quot;threeD&quot;:{&quot;curvedSurface&quot;:{&quot;brightness&quot;:0,&quot;colorType&quot;:2,&quot;rgb&quot;:&quot;#000000&quot;},&quot;depth&quot;:{&quot;colorType&quot;:0}}},&quot;text&quot;:{&quot;fill&quot;:{},&quot;glow&quot;:{},&quot;line&quot;:{},&quot;shadow&quot;:{},&quot;threeD&quot;:{}}}"/>
  <p:tag name="KSO_WM_DIAGRAM_USE_COLOR_VALUE" val="{&quot;color_scheme&quot;:1,&quot;color_type&quot;:1,&quot;theme_color_indexes&quot;:[5,6,5,6,5,6]}"/>
</p:tagLst>
</file>

<file path=ppt/tags/tag123.xml><?xml version="1.0" encoding="utf-8"?>
<p:tagLst xmlns:p="http://schemas.openxmlformats.org/presentationml/2006/main">
  <p:tag name="KSO_WM_DIAGRAM_VERSION" val="3"/>
  <p:tag name="KSO_WM_DIAGRAM_COLOR_TRICK" val="2"/>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2_4_3"/>
  <p:tag name="KSO_WM_UNIT_ID" val="diagram20231402_4*l_h_i*2_4_3"/>
  <p:tag name="KSO_WM_TEMPLATE_CATEGORY" val="diagram"/>
  <p:tag name="KSO_WM_TEMPLATE_INDEX" val="20231402"/>
  <p:tag name="KSO_WM_UNIT_LAYERLEVEL" val="1_1_1"/>
  <p:tag name="KSO_WM_TAG_VERSION" val="3.0"/>
  <p:tag name="KSO_WM_BEAUTIFY_FLAG" val="#wm#"/>
  <p:tag name="KSO_WM_DIAGRAM_MAX_ITEMCNT" val="6"/>
  <p:tag name="KSO_WM_DIAGRAM_MIN_ITEMCNT" val="2"/>
  <p:tag name="KSO_WM_DIAGRAM_VIRTUALLY_FRAME" val="{&quot;height&quot;:367.15087890625,&quot;left&quot;:-0.9,&quot;top&quot;:176.724560546875,&quot;width&quot;:1056.8}"/>
  <p:tag name="KSO_WM_DIAGRAM_COLOR_MATCH_VALUE" val="{&quot;shape&quot;:{&quot;fill&quot;:{&quot;gradient&quot;:[{&quot;brightness&quot;:0.800000011920929,&quot;colorType&quot;:1,&quot;foreColorIndex&quot;:8,&quot;pos&quot;:1,&quot;transparency&quot;:0.800000011920929},{&quot;brightness&quot;:0.4000000059604645,&quot;colorType&quot;:1,&quot;foreColorIndex&quot;:8,&quot;pos&quot;:0.03999999910593033,&quot;transparency&quot;:0.800000011920929}],&quot;type&quot;:3},&quot;glow&quot;:{&quot;colorType&quot;:0},&quot;line&quot;:{&quot;gradient&quot;:[{&quot;brightness&quot;:0,&quot;colorType&quot;:1,&quot;foreColorIndex&quot;:8,&quot;pos&quot;:0.550000011920929,&quot;transparency&quot;:1},{&quot;brightness&quot;:0,&quot;colorType&quot;:1,&quot;foreColorIndex&quot;:8,&quot;pos&quot;:1,&quot;transparency&quot;:0.6000000238418579}],&quot;type&quot;:2},&quot;shadow&quot;:{&quot;colorType&quot;:0},&quot;threeD&quot;:{&quot;curvedSurface&quot;:{&quot;brightness&quot;:0,&quot;colorType&quot;:2,&quot;rgb&quot;:&quot;#000000&quot;},&quot;depth&quot;:{&quot;brightness&quot;:0,&quot;colorType&quot;:1,&quot;foreColorIndex&quot;:14}}},&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5,6,5,6,5,6]}"/>
</p:tagLst>
</file>

<file path=ppt/tags/tag124.xml><?xml version="1.0" encoding="utf-8"?>
<p:tagLst xmlns:p="http://schemas.openxmlformats.org/presentationml/2006/main">
  <p:tag name="KSO_WM_DIAGRAM_VERSION" val="3"/>
  <p:tag name="KSO_WM_DIAGRAM_COLOR_TRICK" val="2"/>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2_4_1"/>
  <p:tag name="KSO_WM_UNIT_ID" val="diagram20231402_4*l_h_i*2_4_1"/>
  <p:tag name="KSO_WM_TEMPLATE_CATEGORY" val="diagram"/>
  <p:tag name="KSO_WM_TEMPLATE_INDEX" val="20231402"/>
  <p:tag name="KSO_WM_UNIT_LAYERLEVEL" val="1_1_1"/>
  <p:tag name="KSO_WM_TAG_VERSION" val="3.0"/>
  <p:tag name="KSO_WM_BEAUTIFY_FLAG" val="#wm#"/>
  <p:tag name="KSO_WM_DIAGRAM_MAX_ITEMCNT" val="6"/>
  <p:tag name="KSO_WM_DIAGRAM_MIN_ITEMCNT" val="2"/>
  <p:tag name="KSO_WM_DIAGRAM_VIRTUALLY_FRAME" val="{&quot;height&quot;:367.15087890625,&quot;left&quot;:-0.9,&quot;top&quot;:176.724560546875,&quot;width&quot;:1056.8}"/>
  <p:tag name="KSO_WM_DIAGRAM_COLOR_MATCH_VALUE" val="{&quot;shape&quot;:{&quot;fill&quot;:{&quot;gradient&quot;:[{&quot;brightness&quot;:0.4000000059604645,&quot;colorType&quot;:1,&quot;foreColorIndex&quot;:8,&quot;pos&quot;:0,&quot;transparency&quot;:0},{&quot;brightness&quot;:0,&quot;colorType&quot;:1,&quot;foreColorIndex&quot;:8,&quot;pos&quot;:1,&quot;transparency&quot;:0}],&quot;type&quot;:3},&quot;glow&quot;:{&quot;colorType&quot;:0},&quot;line&quot;:{&quot;type&quot;:0},&quot;shadow&quot;:{&quot;brightness&quot;:0,&quot;colorType&quot;:1,&quot;foreColorIndex&quot;:8,&quot;transparency&quot;:0.80000001192092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SUBTYPE" val="d"/>
  <p:tag name="KSO_WM_UNIT_FILL_TYPE" val="3"/>
  <p:tag name="KSO_WM_DIAGRAM_USE_COLOR_VALUE" val="{&quot;color_scheme&quot;:1,&quot;color_type&quot;:1,&quot;theme_color_indexes&quot;:[5,6,5,6,5,6]}"/>
</p:tagLst>
</file>

<file path=ppt/tags/tag125.xml><?xml version="1.0" encoding="utf-8"?>
<p:tagLst xmlns:p="http://schemas.openxmlformats.org/presentationml/2006/main">
  <p:tag name="KSO_WM_DIAGRAM_VERSION" val="3"/>
  <p:tag name="KSO_WM_DIAGRAM_COLOR_TRICK" val="2"/>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2_4_2"/>
  <p:tag name="KSO_WM_UNIT_ID" val="diagram20231402_4*l_h_i*2_4_2"/>
  <p:tag name="KSO_WM_TEMPLATE_CATEGORY" val="diagram"/>
  <p:tag name="KSO_WM_TEMPLATE_INDEX" val="20231402"/>
  <p:tag name="KSO_WM_UNIT_LAYERLEVEL" val="1_1_1"/>
  <p:tag name="KSO_WM_TAG_VERSION" val="3.0"/>
  <p:tag name="KSO_WM_BEAUTIFY_FLAG" val="#wm#"/>
  <p:tag name="KSO_WM_DIAGRAM_MAX_ITEMCNT" val="6"/>
  <p:tag name="KSO_WM_DIAGRAM_MIN_ITEMCNT" val="2"/>
  <p:tag name="KSO_WM_DIAGRAM_VIRTUALLY_FRAME" val="{&quot;height&quot;:367.15087890625,&quot;left&quot;:-0.9,&quot;top&quot;:176.724560546875,&quot;width&quot;:1056.8}"/>
  <p:tag name="KSO_WM_DIAGRAM_COLOR_MATCH_VALUE" val="{&quot;shape&quot;:{&quot;fill&quot;:{&quot;type&quot;:0},&quot;glow&quot;:{&quot;colorType&quot;:0},&quot;line&quot;:{&quot;gradient&quot;:[{&quot;brightness&quot;:0,&quot;colorType&quot;:1,&quot;foreColorIndex&quot;:8,&quot;pos&quot;:0,&quot;transparency&quot;:0},{&quot;brightness&quot;:0.4000000059604645,&quot;colorType&quot;:1,&quot;foreColorIndex&quot;:8,&quot;pos&quot;:1,&quot;transparency&quot;:0}],&quot;type&quot;:2},&quot;shadow&quot;:{&quot;colorType&quot;:0},&quot;threeD&quot;:{&quot;curvedSurface&quot;:{&quot;brightness&quot;:0,&quot;colorType&quot;:2,&quot;rgb&quot;:&quot;#000000&quot;},&quot;depth&quot;:{&quot;colorType&quot;:0}}},&quot;text&quot;:{&quot;fill&quot;:{},&quot;glow&quot;:{},&quot;line&quot;:{},&quot;shadow&quot;:{},&quot;threeD&quot;:{}}}"/>
  <p:tag name="KSO_WM_DIAGRAM_USE_COLOR_VALUE" val="{&quot;color_scheme&quot;:1,&quot;color_type&quot;:1,&quot;theme_color_indexes&quot;:[5,6,5,6,5,6]}"/>
</p:tagLst>
</file>

<file path=ppt/tags/tag126.xml><?xml version="1.0" encoding="utf-8"?>
<p:tagLst xmlns:p="http://schemas.openxmlformats.org/presentationml/2006/main">
  <p:tag name="KSO_WM_DIAGRAM_VERSION" val="3"/>
  <p:tag name="KSO_WM_DIAGRAM_COLOR_TRICK" val="2"/>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2_3_3"/>
  <p:tag name="KSO_WM_UNIT_ID" val="diagram20231402_4*l_h_i*2_3_3"/>
  <p:tag name="KSO_WM_TEMPLATE_CATEGORY" val="diagram"/>
  <p:tag name="KSO_WM_TEMPLATE_INDEX" val="20231402"/>
  <p:tag name="KSO_WM_UNIT_LAYERLEVEL" val="1_1_1"/>
  <p:tag name="KSO_WM_TAG_VERSION" val="3.0"/>
  <p:tag name="KSO_WM_BEAUTIFY_FLAG" val="#wm#"/>
  <p:tag name="KSO_WM_DIAGRAM_MAX_ITEMCNT" val="6"/>
  <p:tag name="KSO_WM_DIAGRAM_MIN_ITEMCNT" val="2"/>
  <p:tag name="KSO_WM_DIAGRAM_VIRTUALLY_FRAME" val="{&quot;height&quot;:367.15087890625,&quot;left&quot;:-0.9,&quot;top&quot;:176.724560546875,&quot;width&quot;:1056.8}"/>
  <p:tag name="KSO_WM_DIAGRAM_COLOR_MATCH_VALUE" val="{&quot;shape&quot;:{&quot;fill&quot;:{&quot;gradient&quot;:[{&quot;brightness&quot;:0.800000011920929,&quot;colorType&quot;:1,&quot;foreColorIndex&quot;:5,&quot;pos&quot;:1,&quot;transparency&quot;:0.800000011920929},{&quot;brightness&quot;:0.4000000059604645,&quot;colorType&quot;:1,&quot;foreColorIndex&quot;:5,&quot;pos&quot;:0.03999999910593033,&quot;transparency&quot;:0.800000011920929}],&quot;type&quot;:3},&quot;glow&quot;:{&quot;colorType&quot;:0},&quot;line&quot;:{&quot;gradient&quot;:[{&quot;brightness&quot;:0,&quot;colorType&quot;:1,&quot;foreColorIndex&quot;:5,&quot;pos&quot;:0.550000011920929,&quot;transparency&quot;:1},{&quot;brightness&quot;:0,&quot;colorType&quot;:1,&quot;foreColorIndex&quot;:5,&quot;pos&quot;:1,&quot;transparency&quot;:0.6000000238418579}],&quot;type&quot;:2},&quot;shadow&quot;:{&quot;colorType&quot;:0},&quot;threeD&quot;:{&quot;curvedSurface&quot;:{&quot;brightness&quot;:0,&quot;colorType&quot;:2,&quot;rgb&quot;:&quot;#000000&quot;},&quot;depth&quot;:{&quot;brightness&quot;:0,&quot;colorType&quot;:1,&quot;foreColorIndex&quot;:14}}},&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5,6,5,6,5,6]}"/>
</p:tagLst>
</file>

<file path=ppt/tags/tag127.xml><?xml version="1.0" encoding="utf-8"?>
<p:tagLst xmlns:p="http://schemas.openxmlformats.org/presentationml/2006/main">
  <p:tag name="KSO_WM_DIAGRAM_VERSION" val="3"/>
  <p:tag name="KSO_WM_DIAGRAM_COLOR_TRICK" val="2"/>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2_3_1"/>
  <p:tag name="KSO_WM_UNIT_ID" val="diagram20231402_4*l_h_i*2_3_1"/>
  <p:tag name="KSO_WM_TEMPLATE_CATEGORY" val="diagram"/>
  <p:tag name="KSO_WM_TEMPLATE_INDEX" val="20231402"/>
  <p:tag name="KSO_WM_UNIT_LAYERLEVEL" val="1_1_1"/>
  <p:tag name="KSO_WM_TAG_VERSION" val="3.0"/>
  <p:tag name="KSO_WM_BEAUTIFY_FLAG" val="#wm#"/>
  <p:tag name="KSO_WM_DIAGRAM_MAX_ITEMCNT" val="6"/>
  <p:tag name="KSO_WM_DIAGRAM_MIN_ITEMCNT" val="2"/>
  <p:tag name="KSO_WM_DIAGRAM_VIRTUALLY_FRAME" val="{&quot;height&quot;:367.15087890625,&quot;left&quot;:-0.9,&quot;top&quot;:176.724560546875,&quot;width&quot;:1056.8}"/>
  <p:tag name="KSO_WM_DIAGRAM_COLOR_MATCH_VALUE" val="{&quot;shape&quot;:{&quot;fill&quot;:{&quot;gradient&quot;:[{&quot;brightness&quot;:0.4000000059604645,&quot;colorType&quot;:1,&quot;foreColorIndex&quot;:5,&quot;pos&quot;:0,&quot;transparency&quot;:0},{&quot;brightness&quot;:0,&quot;colorType&quot;:1,&quot;foreColorIndex&quot;:5,&quot;pos&quot;:1,&quot;transparency&quot;:0}],&quot;type&quot;:3},&quot;glow&quot;:{&quot;colorType&quot;:0},&quot;line&quot;:{&quot;type&quot;:0},&quot;shadow&quot;:{&quot;brightness&quot;:0,&quot;colorType&quot;:1,&quot;foreColorIndex&quot;:5,&quot;transparency&quot;:0.80000001192092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SUBTYPE" val="d"/>
  <p:tag name="KSO_WM_UNIT_FILL_TYPE" val="3"/>
  <p:tag name="KSO_WM_DIAGRAM_USE_COLOR_VALUE" val="{&quot;color_scheme&quot;:1,&quot;color_type&quot;:1,&quot;theme_color_indexes&quot;:[5,6,5,6,5,6]}"/>
</p:tagLst>
</file>

<file path=ppt/tags/tag128.xml><?xml version="1.0" encoding="utf-8"?>
<p:tagLst xmlns:p="http://schemas.openxmlformats.org/presentationml/2006/main">
  <p:tag name="KSO_WM_DIAGRAM_VERSION" val="3"/>
  <p:tag name="KSO_WM_DIAGRAM_COLOR_TRICK" val="2"/>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2_3_2"/>
  <p:tag name="KSO_WM_UNIT_ID" val="diagram20231402_4*l_h_i*2_3_2"/>
  <p:tag name="KSO_WM_TEMPLATE_CATEGORY" val="diagram"/>
  <p:tag name="KSO_WM_TEMPLATE_INDEX" val="20231402"/>
  <p:tag name="KSO_WM_UNIT_LAYERLEVEL" val="1_1_1"/>
  <p:tag name="KSO_WM_TAG_VERSION" val="3.0"/>
  <p:tag name="KSO_WM_BEAUTIFY_FLAG" val="#wm#"/>
  <p:tag name="KSO_WM_DIAGRAM_MAX_ITEMCNT" val="6"/>
  <p:tag name="KSO_WM_DIAGRAM_MIN_ITEMCNT" val="2"/>
  <p:tag name="KSO_WM_DIAGRAM_VIRTUALLY_FRAME" val="{&quot;height&quot;:367.15087890625,&quot;left&quot;:-0.9,&quot;top&quot;:176.724560546875,&quot;width&quot;:1056.8}"/>
  <p:tag name="KSO_WM_DIAGRAM_COLOR_MATCH_VALUE" val="{&quot;shape&quot;:{&quot;fill&quot;:{&quot;type&quot;:0},&quot;glow&quot;:{&quot;colorType&quot;:0},&quot;line&quot;:{&quot;gradient&quot;:[{&quot;brightness&quot;:0,&quot;colorType&quot;:1,&quot;foreColorIndex&quot;:5,&quot;pos&quot;:0,&quot;transparency&quot;:0},{&quot;brightness&quot;:0.4000000059604645,&quot;colorType&quot;:1,&quot;foreColorIndex&quot;:5,&quot;pos&quot;:1,&quot;transparency&quot;:0}],&quot;type&quot;:2},&quot;shadow&quot;:{&quot;colorType&quot;:0},&quot;threeD&quot;:{&quot;curvedSurface&quot;:{&quot;brightness&quot;:0,&quot;colorType&quot;:2,&quot;rgb&quot;:&quot;#000000&quot;},&quot;depth&quot;:{&quot;colorType&quot;:0}}},&quot;text&quot;:{&quot;fill&quot;:{},&quot;glow&quot;:{},&quot;line&quot;:{},&quot;shadow&quot;:{},&quot;threeD&quot;:{}}}"/>
  <p:tag name="KSO_WM_DIAGRAM_USE_COLOR_VALUE" val="{&quot;color_scheme&quot;:1,&quot;color_type&quot;:1,&quot;theme_color_indexes&quot;:[5,6,5,6,5,6]}"/>
</p:tagLst>
</file>

<file path=ppt/tags/tag129.xml><?xml version="1.0" encoding="utf-8"?>
<p:tagLst xmlns:p="http://schemas.openxmlformats.org/presentationml/2006/main">
  <p:tag name="KSO_WM_DIAGRAM_VERSION" val="3"/>
  <p:tag name="KSO_WM_DIAGRAM_COLOR_TRICK" val="2"/>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2_2_3"/>
  <p:tag name="KSO_WM_UNIT_ID" val="diagram20231402_4*l_h_i*2_2_3"/>
  <p:tag name="KSO_WM_TEMPLATE_CATEGORY" val="diagram"/>
  <p:tag name="KSO_WM_TEMPLATE_INDEX" val="20231402"/>
  <p:tag name="KSO_WM_UNIT_LAYERLEVEL" val="1_1_1"/>
  <p:tag name="KSO_WM_TAG_VERSION" val="3.0"/>
  <p:tag name="KSO_WM_BEAUTIFY_FLAG" val="#wm#"/>
  <p:tag name="KSO_WM_DIAGRAM_MAX_ITEMCNT" val="6"/>
  <p:tag name="KSO_WM_DIAGRAM_MIN_ITEMCNT" val="2"/>
  <p:tag name="KSO_WM_DIAGRAM_VIRTUALLY_FRAME" val="{&quot;height&quot;:367.15087890625,&quot;left&quot;:-0.9,&quot;top&quot;:176.724560546875,&quot;width&quot;:1056.8}"/>
  <p:tag name="KSO_WM_DIAGRAM_COLOR_MATCH_VALUE" val="{&quot;shape&quot;:{&quot;fill&quot;:{&quot;gradient&quot;:[{&quot;brightness&quot;:0.800000011920929,&quot;colorType&quot;:1,&quot;foreColorIndex&quot;:8,&quot;pos&quot;:1,&quot;transparency&quot;:0.800000011920929},{&quot;brightness&quot;:0.4000000059604645,&quot;colorType&quot;:1,&quot;foreColorIndex&quot;:8,&quot;pos&quot;:0.03999999910593033,&quot;transparency&quot;:0.800000011920929}],&quot;type&quot;:3},&quot;glow&quot;:{&quot;colorType&quot;:0},&quot;line&quot;:{&quot;gradient&quot;:[{&quot;brightness&quot;:0,&quot;colorType&quot;:1,&quot;foreColorIndex&quot;:8,&quot;pos&quot;:0.550000011920929,&quot;transparency&quot;:1},{&quot;brightness&quot;:0,&quot;colorType&quot;:1,&quot;foreColorIndex&quot;:8,&quot;pos&quot;:1,&quot;transparency&quot;:0.6000000238418579}],&quot;type&quot;:2},&quot;shadow&quot;:{&quot;colorType&quot;:0},&quot;threeD&quot;:{&quot;curvedSurface&quot;:{&quot;brightness&quot;:0,&quot;colorType&quot;:2,&quot;rgb&quot;:&quot;#000000&quot;},&quot;depth&quot;:{&quot;brightness&quot;:0,&quot;colorType&quot;:1,&quot;foreColorIndex&quot;:14}}},&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5,6,5,6,5,6]}"/>
</p:tagLst>
</file>

<file path=ppt/tags/tag13.xml><?xml version="1.0" encoding="utf-8"?>
<p:tagLst xmlns:p="http://schemas.openxmlformats.org/presentationml/2006/main">
  <p:tag name="KSO_WM_DIAGRAM_VIRTUALLY_FRAME" val="{&quot;height&quot;:335,&quot;left&quot;:95.50007874015748,&quot;top&quot;:124.45,&quot;width&quot;:835.8999212598425}"/>
</p:tagLst>
</file>

<file path=ppt/tags/tag130.xml><?xml version="1.0" encoding="utf-8"?>
<p:tagLst xmlns:p="http://schemas.openxmlformats.org/presentationml/2006/main">
  <p:tag name="KSO_WM_DIAGRAM_VERSION" val="3"/>
  <p:tag name="KSO_WM_DIAGRAM_COLOR_TRICK" val="2"/>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2_2_1"/>
  <p:tag name="KSO_WM_UNIT_ID" val="diagram20231402_4*l_h_i*2_2_1"/>
  <p:tag name="KSO_WM_TEMPLATE_CATEGORY" val="diagram"/>
  <p:tag name="KSO_WM_TEMPLATE_INDEX" val="20231402"/>
  <p:tag name="KSO_WM_UNIT_LAYERLEVEL" val="1_1_1"/>
  <p:tag name="KSO_WM_TAG_VERSION" val="3.0"/>
  <p:tag name="KSO_WM_BEAUTIFY_FLAG" val="#wm#"/>
  <p:tag name="KSO_WM_DIAGRAM_MAX_ITEMCNT" val="6"/>
  <p:tag name="KSO_WM_DIAGRAM_MIN_ITEMCNT" val="2"/>
  <p:tag name="KSO_WM_DIAGRAM_VIRTUALLY_FRAME" val="{&quot;height&quot;:367.15087890625,&quot;left&quot;:-0.9,&quot;top&quot;:176.724560546875,&quot;width&quot;:1056.8}"/>
  <p:tag name="KSO_WM_DIAGRAM_COLOR_MATCH_VALUE" val="{&quot;shape&quot;:{&quot;fill&quot;:{&quot;gradient&quot;:[{&quot;brightness&quot;:0.4000000059604645,&quot;colorType&quot;:1,&quot;foreColorIndex&quot;:8,&quot;pos&quot;:0,&quot;transparency&quot;:0},{&quot;brightness&quot;:0,&quot;colorType&quot;:1,&quot;foreColorIndex&quot;:8,&quot;pos&quot;:1,&quot;transparency&quot;:0}],&quot;type&quot;:3},&quot;glow&quot;:{&quot;colorType&quot;:0},&quot;line&quot;:{&quot;type&quot;:0},&quot;shadow&quot;:{&quot;brightness&quot;:0,&quot;colorType&quot;:1,&quot;foreColorIndex&quot;:8,&quot;transparency&quot;:0.80000001192092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SUBTYPE" val="d"/>
  <p:tag name="KSO_WM_UNIT_FILL_TYPE" val="3"/>
  <p:tag name="KSO_WM_DIAGRAM_USE_COLOR_VALUE" val="{&quot;color_scheme&quot;:1,&quot;color_type&quot;:1,&quot;theme_color_indexes&quot;:[5,6,5,6,5,6]}"/>
</p:tagLst>
</file>

<file path=ppt/tags/tag131.xml><?xml version="1.0" encoding="utf-8"?>
<p:tagLst xmlns:p="http://schemas.openxmlformats.org/presentationml/2006/main">
  <p:tag name="KSO_WM_DIAGRAM_VERSION" val="3"/>
  <p:tag name="KSO_WM_DIAGRAM_COLOR_TRICK" val="2"/>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2_2_2"/>
  <p:tag name="KSO_WM_UNIT_ID" val="diagram20231402_4*l_h_i*2_2_2"/>
  <p:tag name="KSO_WM_TEMPLATE_CATEGORY" val="diagram"/>
  <p:tag name="KSO_WM_TEMPLATE_INDEX" val="20231402"/>
  <p:tag name="KSO_WM_UNIT_LAYERLEVEL" val="1_1_1"/>
  <p:tag name="KSO_WM_TAG_VERSION" val="3.0"/>
  <p:tag name="KSO_WM_BEAUTIFY_FLAG" val="#wm#"/>
  <p:tag name="KSO_WM_DIAGRAM_MAX_ITEMCNT" val="6"/>
  <p:tag name="KSO_WM_DIAGRAM_MIN_ITEMCNT" val="2"/>
  <p:tag name="KSO_WM_DIAGRAM_VIRTUALLY_FRAME" val="{&quot;height&quot;:367.15087890625,&quot;left&quot;:-0.9,&quot;top&quot;:176.724560546875,&quot;width&quot;:1056.8}"/>
  <p:tag name="KSO_WM_DIAGRAM_COLOR_MATCH_VALUE" val="{&quot;shape&quot;:{&quot;fill&quot;:{&quot;type&quot;:0},&quot;glow&quot;:{&quot;colorType&quot;:0},&quot;line&quot;:{&quot;gradient&quot;:[{&quot;brightness&quot;:0,&quot;colorType&quot;:1,&quot;foreColorIndex&quot;:8,&quot;pos&quot;:0,&quot;transparency&quot;:0},{&quot;brightness&quot;:0.4000000059604645,&quot;colorType&quot;:1,&quot;foreColorIndex&quot;:8,&quot;pos&quot;:1,&quot;transparency&quot;:0}],&quot;type&quot;:2},&quot;shadow&quot;:{&quot;colorType&quot;:0},&quot;threeD&quot;:{&quot;curvedSurface&quot;:{&quot;brightness&quot;:0,&quot;colorType&quot;:2,&quot;rgb&quot;:&quot;#000000&quot;},&quot;depth&quot;:{&quot;colorType&quot;:0}}},&quot;text&quot;:{&quot;fill&quot;:{},&quot;glow&quot;:{},&quot;line&quot;:{},&quot;shadow&quot;:{},&quot;threeD&quot;:{}}}"/>
  <p:tag name="KSO_WM_DIAGRAM_USE_COLOR_VALUE" val="{&quot;color_scheme&quot;:1,&quot;color_type&quot;:1,&quot;theme_color_indexes&quot;:[5,6,5,6,5,6]}"/>
</p:tagLst>
</file>

<file path=ppt/tags/tag132.xml><?xml version="1.0" encoding="utf-8"?>
<p:tagLst xmlns:p="http://schemas.openxmlformats.org/presentationml/2006/main">
  <p:tag name="KSO_WM_DIAGRAM_VERSION" val="3"/>
  <p:tag name="KSO_WM_DIAGRAM_COLOR_TRICK" val="2"/>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2_1_3"/>
  <p:tag name="KSO_WM_UNIT_ID" val="diagram20231402_4*l_h_i*2_1_3"/>
  <p:tag name="KSO_WM_TEMPLATE_CATEGORY" val="diagram"/>
  <p:tag name="KSO_WM_TEMPLATE_INDEX" val="20231402"/>
  <p:tag name="KSO_WM_UNIT_LAYERLEVEL" val="1_1_1"/>
  <p:tag name="KSO_WM_TAG_VERSION" val="3.0"/>
  <p:tag name="KSO_WM_BEAUTIFY_FLAG" val="#wm#"/>
  <p:tag name="KSO_WM_DIAGRAM_MAX_ITEMCNT" val="6"/>
  <p:tag name="KSO_WM_DIAGRAM_MIN_ITEMCNT" val="2"/>
  <p:tag name="KSO_WM_DIAGRAM_VIRTUALLY_FRAME" val="{&quot;height&quot;:367.15087890625,&quot;left&quot;:-0.9,&quot;top&quot;:176.724560546875,&quot;width&quot;:1056.8}"/>
  <p:tag name="KSO_WM_DIAGRAM_COLOR_MATCH_VALUE" val="{&quot;shape&quot;:{&quot;fill&quot;:{&quot;gradient&quot;:[{&quot;brightness&quot;:0.800000011920929,&quot;colorType&quot;:1,&quot;foreColorIndex&quot;:5,&quot;pos&quot;:1,&quot;transparency&quot;:0.800000011920929},{&quot;brightness&quot;:0.4000000059604645,&quot;colorType&quot;:1,&quot;foreColorIndex&quot;:5,&quot;pos&quot;:0.03999999910593033,&quot;transparency&quot;:0.800000011920929}],&quot;type&quot;:3},&quot;glow&quot;:{&quot;colorType&quot;:0},&quot;line&quot;:{&quot;gradient&quot;:[{&quot;brightness&quot;:0,&quot;colorType&quot;:1,&quot;foreColorIndex&quot;:5,&quot;pos&quot;:0.550000011920929,&quot;transparency&quot;:1},{&quot;brightness&quot;:0,&quot;colorType&quot;:1,&quot;foreColorIndex&quot;:5,&quot;pos&quot;:1,&quot;transparency&quot;:0.6000000238418579}],&quot;type&quot;:2},&quot;shadow&quot;:{&quot;colorType&quot;:0},&quot;threeD&quot;:{&quot;curvedSurface&quot;:{&quot;brightness&quot;:0,&quot;colorType&quot;:2,&quot;rgb&quot;:&quot;#000000&quot;},&quot;depth&quot;:{&quot;brightness&quot;:0,&quot;colorType&quot;:1,&quot;foreColorIndex&quot;:14}}},&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5,6,5,6,5,6]}"/>
</p:tagLst>
</file>

<file path=ppt/tags/tag133.xml><?xml version="1.0" encoding="utf-8"?>
<p:tagLst xmlns:p="http://schemas.openxmlformats.org/presentationml/2006/main">
  <p:tag name="KSO_WM_DIAGRAM_VERSION" val="3"/>
  <p:tag name="KSO_WM_DIAGRAM_COLOR_TRICK" val="2"/>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2_1_1"/>
  <p:tag name="KSO_WM_UNIT_ID" val="diagram20231402_4*l_h_i*2_1_1"/>
  <p:tag name="KSO_WM_TEMPLATE_CATEGORY" val="diagram"/>
  <p:tag name="KSO_WM_TEMPLATE_INDEX" val="20231402"/>
  <p:tag name="KSO_WM_UNIT_LAYERLEVEL" val="1_1_1"/>
  <p:tag name="KSO_WM_TAG_VERSION" val="3.0"/>
  <p:tag name="KSO_WM_BEAUTIFY_FLAG" val="#wm#"/>
  <p:tag name="KSO_WM_DIAGRAM_MAX_ITEMCNT" val="6"/>
  <p:tag name="KSO_WM_DIAGRAM_MIN_ITEMCNT" val="2"/>
  <p:tag name="KSO_WM_DIAGRAM_VIRTUALLY_FRAME" val="{&quot;height&quot;:367.15087890625,&quot;left&quot;:-0.9,&quot;top&quot;:176.724560546875,&quot;width&quot;:1056.8}"/>
  <p:tag name="KSO_WM_DIAGRAM_COLOR_MATCH_VALUE" val="{&quot;shape&quot;:{&quot;fill&quot;:{&quot;gradient&quot;:[{&quot;brightness&quot;:0.4000000059604645,&quot;colorType&quot;:1,&quot;foreColorIndex&quot;:5,&quot;pos&quot;:0,&quot;transparency&quot;:0},{&quot;brightness&quot;:0,&quot;colorType&quot;:1,&quot;foreColorIndex&quot;:5,&quot;pos&quot;:1,&quot;transparency&quot;:0}],&quot;type&quot;:3},&quot;glow&quot;:{&quot;colorType&quot;:0},&quot;line&quot;:{&quot;type&quot;:0},&quot;shadow&quot;:{&quot;brightness&quot;:0,&quot;colorType&quot;:1,&quot;foreColorIndex&quot;:5,&quot;transparency&quot;:0.80000001192092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SUBTYPE" val="d"/>
  <p:tag name="KSO_WM_UNIT_FILL_TYPE" val="3"/>
  <p:tag name="KSO_WM_DIAGRAM_USE_COLOR_VALUE" val="{&quot;color_scheme&quot;:1,&quot;color_type&quot;:1,&quot;theme_color_indexes&quot;:[5,6,5,6,5,6]}"/>
</p:tagLst>
</file>

<file path=ppt/tags/tag134.xml><?xml version="1.0" encoding="utf-8"?>
<p:tagLst xmlns:p="http://schemas.openxmlformats.org/presentationml/2006/main">
  <p:tag name="KSO_WM_DIAGRAM_VERSION" val="3"/>
  <p:tag name="KSO_WM_DIAGRAM_COLOR_TRICK" val="2"/>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2_1_2"/>
  <p:tag name="KSO_WM_UNIT_ID" val="diagram20231402_4*l_h_i*2_1_2"/>
  <p:tag name="KSO_WM_TEMPLATE_CATEGORY" val="diagram"/>
  <p:tag name="KSO_WM_TEMPLATE_INDEX" val="20231402"/>
  <p:tag name="KSO_WM_UNIT_LAYERLEVEL" val="1_1_1"/>
  <p:tag name="KSO_WM_TAG_VERSION" val="3.0"/>
  <p:tag name="KSO_WM_BEAUTIFY_FLAG" val="#wm#"/>
  <p:tag name="KSO_WM_DIAGRAM_MAX_ITEMCNT" val="6"/>
  <p:tag name="KSO_WM_DIAGRAM_MIN_ITEMCNT" val="2"/>
  <p:tag name="KSO_WM_DIAGRAM_VIRTUALLY_FRAME" val="{&quot;height&quot;:367.15087890625,&quot;left&quot;:-0.9,&quot;top&quot;:176.724560546875,&quot;width&quot;:1056.8}"/>
  <p:tag name="KSO_WM_DIAGRAM_COLOR_MATCH_VALUE" val="{&quot;shape&quot;:{&quot;fill&quot;:{&quot;type&quot;:0},&quot;glow&quot;:{&quot;colorType&quot;:0},&quot;line&quot;:{&quot;gradient&quot;:[{&quot;brightness&quot;:0,&quot;colorType&quot;:1,&quot;foreColorIndex&quot;:5,&quot;pos&quot;:0,&quot;transparency&quot;:0},{&quot;brightness&quot;:0.4000000059604645,&quot;colorType&quot;:1,&quot;foreColorIndex&quot;:5,&quot;pos&quot;:1,&quot;transparency&quot;:0}],&quot;type&quot;:2},&quot;shadow&quot;:{&quot;colorType&quot;:0},&quot;threeD&quot;:{&quot;curvedSurface&quot;:{&quot;brightness&quot;:0,&quot;colorType&quot;:2,&quot;rgb&quot;:&quot;#000000&quot;},&quot;depth&quot;:{&quot;colorType&quot;:0}}},&quot;text&quot;:{&quot;fill&quot;:{},&quot;glow&quot;:{},&quot;line&quot;:{},&quot;shadow&quot;:{},&quot;threeD&quot;:{}}}"/>
  <p:tag name="KSO_WM_DIAGRAM_USE_COLOR_VALUE" val="{&quot;color_scheme&quot;:1,&quot;color_type&quot;:1,&quot;theme_color_indexes&quot;:[5,6,5,6,5,6]}"/>
</p:tagLst>
</file>

<file path=ppt/tags/tag135.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2_2_1"/>
  <p:tag name="KSO_WM_UNIT_ID" val="diagram20231402_4*l_h_a*2_2_1"/>
  <p:tag name="KSO_WM_TEMPLATE_CATEGORY" val="diagram"/>
  <p:tag name="KSO_WM_TEMPLATE_INDEX" val="20231402"/>
  <p:tag name="KSO_WM_UNIT_LAYERLEVEL" val="1_1_1"/>
  <p:tag name="KSO_WM_TAG_VERSION" val="3.0"/>
  <p:tag name="KSO_WM_BEAUTIFY_FLAG" val="#wm#"/>
  <p:tag name="KSO_WM_DIAGRAM_VERSION" val="3"/>
  <p:tag name="KSO_WM_DIAGRAM_COLOR_TRICK" val="2"/>
  <p:tag name="KSO_WM_DIAGRAM_COLOR_TEXT_CAN_REMOVE" val="n"/>
  <p:tag name="KSO_WM_DIAGRAM_GROUP_CODE" val="l1-1"/>
  <p:tag name="KSO_WM_DIAGRAM_MAX_ITEMCNT" val="6"/>
  <p:tag name="KSO_WM_DIAGRAM_MIN_ITEMCNT" val="2"/>
  <p:tag name="KSO_WM_DIAGRAM_VIRTUALLY_FRAME" val="{&quot;height&quot;:367.15087890625,&quot;left&quot;:-0.9,&quot;top&quot;:176.724560546875,&quot;width&quot;:1056.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
  <p:tag name="KSO_WM_UNIT_TEXT_FILL_TYPE" val="1"/>
  <p:tag name="KSO_WM_UNIT_PRESET_TEXT" val="添加标题"/>
  <p:tag name="KSO_WM_UNIT_TEXT_TYPE" val="1"/>
  <p:tag name="KSO_WM_DIAGRAM_USE_COLOR_VALUE" val="{&quot;color_scheme&quot;:1,&quot;color_type&quot;:1,&quot;theme_color_indexes&quot;:[5,6,5,6,5,6]}"/>
</p:tagLst>
</file>

<file path=ppt/tags/tag136.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2_4_1"/>
  <p:tag name="KSO_WM_UNIT_ID" val="diagram20231402_4*l_h_a*2_4_1"/>
  <p:tag name="KSO_WM_TEMPLATE_CATEGORY" val="diagram"/>
  <p:tag name="KSO_WM_TEMPLATE_INDEX" val="20231402"/>
  <p:tag name="KSO_WM_UNIT_LAYERLEVEL" val="1_1_1"/>
  <p:tag name="KSO_WM_TAG_VERSION" val="3.0"/>
  <p:tag name="KSO_WM_BEAUTIFY_FLAG" val="#wm#"/>
  <p:tag name="KSO_WM_DIAGRAM_VERSION" val="3"/>
  <p:tag name="KSO_WM_DIAGRAM_COLOR_TRICK" val="2"/>
  <p:tag name="KSO_WM_DIAGRAM_COLOR_TEXT_CAN_REMOVE" val="n"/>
  <p:tag name="KSO_WM_DIAGRAM_GROUP_CODE" val="l1-1"/>
  <p:tag name="KSO_WM_DIAGRAM_MAX_ITEMCNT" val="6"/>
  <p:tag name="KSO_WM_DIAGRAM_MIN_ITEMCNT" val="2"/>
  <p:tag name="KSO_WM_DIAGRAM_VIRTUALLY_FRAME" val="{&quot;height&quot;:367.15087890625,&quot;left&quot;:-0.9,&quot;top&quot;:176.724560546875,&quot;width&quot;:1056.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
  <p:tag name="KSO_WM_UNIT_TEXT_FILL_TYPE" val="1"/>
  <p:tag name="KSO_WM_UNIT_PRESET_TEXT" val="添加标题"/>
  <p:tag name="KSO_WM_UNIT_TEXT_TYPE" val="1"/>
  <p:tag name="KSO_WM_DIAGRAM_USE_COLOR_VALUE" val="{&quot;color_scheme&quot;:1,&quot;color_type&quot;:1,&quot;theme_color_indexes&quot;:[5,6,5,6,5,6]}"/>
</p:tagLst>
</file>

<file path=ppt/tags/tag137.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2_5_1"/>
  <p:tag name="KSO_WM_UNIT_ID" val="diagram20231402_4*l_h_a*2_5_1"/>
  <p:tag name="KSO_WM_TEMPLATE_CATEGORY" val="diagram"/>
  <p:tag name="KSO_WM_TEMPLATE_INDEX" val="20231402"/>
  <p:tag name="KSO_WM_UNIT_LAYERLEVEL" val="1_1_1"/>
  <p:tag name="KSO_WM_TAG_VERSION" val="3.0"/>
  <p:tag name="KSO_WM_BEAUTIFY_FLAG" val="#wm#"/>
  <p:tag name="KSO_WM_DIAGRAM_VERSION" val="3"/>
  <p:tag name="KSO_WM_DIAGRAM_COLOR_TRICK" val="2"/>
  <p:tag name="KSO_WM_DIAGRAM_COLOR_TEXT_CAN_REMOVE" val="n"/>
  <p:tag name="KSO_WM_DIAGRAM_GROUP_CODE" val="l1-1"/>
  <p:tag name="KSO_WM_DIAGRAM_MAX_ITEMCNT" val="6"/>
  <p:tag name="KSO_WM_DIAGRAM_MIN_ITEMCNT" val="2"/>
  <p:tag name="KSO_WM_DIAGRAM_VIRTUALLY_FRAME" val="{&quot;height&quot;:367.15087890625,&quot;left&quot;:-0.9,&quot;top&quot;:176.724560546875,&quot;width&quot;:1056.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
  <p:tag name="KSO_WM_UNIT_TEXT_FILL_TYPE" val="1"/>
  <p:tag name="KSO_WM_UNIT_PRESET_TEXT" val="添加标题"/>
  <p:tag name="KSO_WM_UNIT_TEXT_TYPE" val="1"/>
  <p:tag name="KSO_WM_DIAGRAM_USE_COLOR_VALUE" val="{&quot;color_scheme&quot;:1,&quot;color_type&quot;:1,&quot;theme_color_indexes&quot;:[5,6,5,6,5,6]}"/>
</p:tagLst>
</file>

<file path=ppt/tags/tag138.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2_3_1"/>
  <p:tag name="KSO_WM_UNIT_ID" val="diagram20231402_4*l_h_a*2_3_1"/>
  <p:tag name="KSO_WM_TEMPLATE_CATEGORY" val="diagram"/>
  <p:tag name="KSO_WM_TEMPLATE_INDEX" val="20231402"/>
  <p:tag name="KSO_WM_UNIT_LAYERLEVEL" val="1_1_1"/>
  <p:tag name="KSO_WM_TAG_VERSION" val="3.0"/>
  <p:tag name="KSO_WM_BEAUTIFY_FLAG" val="#wm#"/>
  <p:tag name="KSO_WM_DIAGRAM_VERSION" val="3"/>
  <p:tag name="KSO_WM_DIAGRAM_COLOR_TRICK" val="2"/>
  <p:tag name="KSO_WM_DIAGRAM_COLOR_TEXT_CAN_REMOVE" val="n"/>
  <p:tag name="KSO_WM_DIAGRAM_GROUP_CODE" val="l1-1"/>
  <p:tag name="KSO_WM_DIAGRAM_MAX_ITEMCNT" val="6"/>
  <p:tag name="KSO_WM_DIAGRAM_MIN_ITEMCNT" val="2"/>
  <p:tag name="KSO_WM_DIAGRAM_VIRTUALLY_FRAME" val="{&quot;height&quot;:367.15087890625,&quot;left&quot;:-0.9,&quot;top&quot;:176.724560546875,&quot;width&quot;:1056.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
  <p:tag name="KSO_WM_UNIT_TEXT_FILL_TYPE" val="1"/>
  <p:tag name="KSO_WM_UNIT_PRESET_TEXT" val="添加标题"/>
  <p:tag name="KSO_WM_UNIT_TEXT_TYPE" val="1"/>
  <p:tag name="KSO_WM_DIAGRAM_USE_COLOR_VALUE" val="{&quot;color_scheme&quot;:1,&quot;color_type&quot;:1,&quot;theme_color_indexes&quot;:[5,6,5,6,5,6]}"/>
</p:tagLst>
</file>

<file path=ppt/tags/tag139.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2_1_1"/>
  <p:tag name="KSO_WM_UNIT_ID" val="diagram20231402_4*l_h_a*2_1_1"/>
  <p:tag name="KSO_WM_TEMPLATE_CATEGORY" val="diagram"/>
  <p:tag name="KSO_WM_TEMPLATE_INDEX" val="20231402"/>
  <p:tag name="KSO_WM_UNIT_LAYERLEVEL" val="1_1_1"/>
  <p:tag name="KSO_WM_TAG_VERSION" val="3.0"/>
  <p:tag name="KSO_WM_BEAUTIFY_FLAG" val="#wm#"/>
  <p:tag name="KSO_WM_DIAGRAM_VERSION" val="3"/>
  <p:tag name="KSO_WM_DIAGRAM_COLOR_TRICK" val="2"/>
  <p:tag name="KSO_WM_DIAGRAM_COLOR_TEXT_CAN_REMOVE" val="n"/>
  <p:tag name="KSO_WM_DIAGRAM_GROUP_CODE" val="l1-1"/>
  <p:tag name="KSO_WM_DIAGRAM_MAX_ITEMCNT" val="6"/>
  <p:tag name="KSO_WM_DIAGRAM_MIN_ITEMCNT" val="2"/>
  <p:tag name="KSO_WM_DIAGRAM_VIRTUALLY_FRAME" val="{&quot;height&quot;:367.15087890625,&quot;left&quot;:-0.9,&quot;top&quot;:176.724560546875,&quot;width&quot;:1056.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
  <p:tag name="KSO_WM_UNIT_TEXT_FILL_TYPE" val="1"/>
  <p:tag name="KSO_WM_UNIT_PRESET_TEXT" val="添加标题"/>
  <p:tag name="KSO_WM_UNIT_TEXT_TYPE" val="1"/>
  <p:tag name="KSO_WM_DIAGRAM_USE_COLOR_VALUE" val="{&quot;color_scheme&quot;:1,&quot;color_type&quot;:1,&quot;theme_color_indexes&quot;:[5,6,5,6,5,6]}"/>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824_2*l_i*1_5"/>
  <p:tag name="KSO_WM_TEMPLATE_CATEGORY" val="diagram"/>
  <p:tag name="KSO_WM_TEMPLATE_INDEX" val="20234824"/>
  <p:tag name="KSO_WM_UNIT_LAYERLEVEL" val="1_1"/>
  <p:tag name="KSO_WM_TAG_VERSION" val="3.0"/>
  <p:tag name="KSO_WM_BEAUTIFY_FLAG" val="#wm#"/>
  <p:tag name="KSO_WM_DIAGRAM_GROUP_CODE" val="l1-1"/>
  <p:tag name="KSO_WM_UNIT_TYPE" val="l_i"/>
  <p:tag name="KSO_WM_UNIT_INDEX" val="1_5"/>
  <p:tag name="KSO_WM_DIAGRAM_VERSION" val="3"/>
  <p:tag name="KSO_WM_DIAGRAM_COLOR_TRICK" val="1"/>
  <p:tag name="KSO_WM_DIAGRAM_COLOR_TEXT_CAN_REMOVE" val="n"/>
  <p:tag name="KSO_WM_UNIT_LINE_FORE_SCHEMECOLOR_INDEX" val="5"/>
  <p:tag name="KSO_WM_DIAGRAM_MAX_ITEMCNT" val="4"/>
  <p:tag name="KSO_WM_DIAGRAM_MIN_ITEMCNT" val="2"/>
  <p:tag name="KSO_WM_DIAGRAM_VIRTUALLY_FRAME" val="{&quot;height&quot;:401.75,&quot;left&quot;:75.85,&quot;top&quot;:118.6,&quot;width&quot;:850.7508939177649}"/>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DIAGRAM_USE_COLOR_VALUE" val="{&quot;color_scheme&quot;:1,&quot;color_type&quot;:1,&quot;theme_color_indexes&quot;:[5,6,5,6,5,6]}"/>
</p:tagLst>
</file>

<file path=ppt/tags/tag14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20231060_1*l_h_i*1_1_3"/>
  <p:tag name="KSO_WM_TEMPLATE_CATEGORY" val="diagram"/>
  <p:tag name="KSO_WM_TEMPLATE_INDEX" val="20231060"/>
  <p:tag name="KSO_WM_UNIT_LAYERLEVEL" val="1_1_1"/>
  <p:tag name="KSO_WM_TAG_VERSION" val="3.0"/>
  <p:tag name="KSO_WM_BEAUTIFY_FLAG" val="#wm#"/>
  <p:tag name="KSO_WM_DIAGRAM_VERSION" val="3"/>
  <p:tag name="KSO_WM_DIAGRAM_COLOR_TRICK" val="2"/>
  <p:tag name="KSO_WM_DIAGRAM_COLOR_TEXT_CAN_REMOVE" val="n"/>
  <p:tag name="KSO_WM_DIAGRAM_MAX_ITEMCNT" val="6"/>
  <p:tag name="KSO_WM_DIAGRAM_MIN_ITEMCNT" val="2"/>
  <p:tag name="KSO_WM_DIAGRAM_VIRTUALLY_FRAME" val="{&quot;height&quot;:331.41127319335936,&quot;left&quot;:63.19998779296875,&quot;top&quot;:151.8443634033203,&quot;width&quot;:775.9500244140625}"/>
  <p:tag name="KSO_WM_DIAGRAM_COLOR_MATCH_VALUE" val="{&quot;shape&quot;:{&quot;fill&quot;:{&quot;solid&quot;:{&quot;brightness&quot;:0.6000000238418579,&quot;colorType&quot;:1,&quot;foreColorIndex&quot;:13,&quot;transparency&quot;:0.8500000238418579},&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13"/>
  <p:tag name="KSO_WM_UNIT_FILL_FORE_SCHEMECOLOR_INDEX_BRIGHTNESS" val="0.6"/>
  <p:tag name="KSO_WM_DIAGRAM_USE_COLOR_VALUE" val="{&quot;color_scheme&quot;:1,&quot;color_type&quot;:1,&quot;theme_color_indexes&quot;:[5,6,5,6,5,6]}"/>
</p:tagLst>
</file>

<file path=ppt/tags/tag14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31060_1*l_h_i*1_1_2"/>
  <p:tag name="KSO_WM_TEMPLATE_CATEGORY" val="diagram"/>
  <p:tag name="KSO_WM_TEMPLATE_INDEX" val="20231060"/>
  <p:tag name="KSO_WM_UNIT_LAYERLEVEL" val="1_1_1"/>
  <p:tag name="KSO_WM_TAG_VERSION" val="3.0"/>
  <p:tag name="KSO_WM_BEAUTIFY_FLAG" val="#wm#"/>
  <p:tag name="KSO_WM_DIAGRAM_VERSION" val="3"/>
  <p:tag name="KSO_WM_DIAGRAM_COLOR_TRICK" val="2"/>
  <p:tag name="KSO_WM_DIAGRAM_COLOR_TEXT_CAN_REMOVE" val="n"/>
  <p:tag name="KSO_WM_DIAGRAM_MAX_ITEMCNT" val="6"/>
  <p:tag name="KSO_WM_DIAGRAM_MIN_ITEMCNT" val="2"/>
  <p:tag name="KSO_WM_DIAGRAM_VIRTUALLY_FRAME" val="{&quot;height&quot;:331.41127319335936,&quot;left&quot;:63.19998779296875,&quot;top&quot;:151.8443634033203,&quot;width&quot;:775.9500244140625}"/>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DIAGRAM_USE_COLOR_VALUE" val="{&quot;color_scheme&quot;:1,&quot;color_type&quot;:1,&quot;theme_color_indexes&quot;:[5,6,5,6,5,6]}"/>
</p:tagLst>
</file>

<file path=ppt/tags/tag142.xml><?xml version="1.0" encoding="utf-8"?>
<p:tagLst xmlns:p="http://schemas.openxmlformats.org/presentationml/2006/main">
  <p:tag name="KSO_WM_UNIT_ISCONTENTSTITLE" val="0"/>
  <p:tag name="KSO_WM_UNIT_ISNUMDGMTITLE" val="0"/>
  <p:tag name="KSO_WM_UNIT_NOCLEAR" val="0"/>
  <p:tag name="KSO_WM_UNIT_VALUE" val="26"/>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31060_1*l_h_a*1_1_1"/>
  <p:tag name="KSO_WM_TEMPLATE_CATEGORY" val="diagram"/>
  <p:tag name="KSO_WM_TEMPLATE_INDEX" val="20231060"/>
  <p:tag name="KSO_WM_UNIT_LAYERLEVEL" val="1_1_1"/>
  <p:tag name="KSO_WM_TAG_VERSION" val="3.0"/>
  <p:tag name="KSO_WM_BEAUTIFY_FLAG" val="#wm#"/>
  <p:tag name="KSO_WM_DIAGRAM_VERSION" val="3"/>
  <p:tag name="KSO_WM_DIAGRAM_COLOR_TRICK" val="2"/>
  <p:tag name="KSO_WM_DIAGRAM_COLOR_TEXT_CAN_REMOVE" val="n"/>
  <p:tag name="KSO_WM_DIAGRAM_MAX_ITEMCNT" val="6"/>
  <p:tag name="KSO_WM_DIAGRAM_MIN_ITEMCNT" val="2"/>
  <p:tag name="KSO_WM_DIAGRAM_VIRTUALLY_FRAME" val="{&quot;height&quot;:331.41127319335936,&quot;left&quot;:63.19998779296875,&quot;top&quot;:151.8443634033203,&quot;width&quot;:775.95002441406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项标题"/>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143.xml><?xml version="1.0" encoding="utf-8"?>
<p:tagLst xmlns:p="http://schemas.openxmlformats.org/presentationml/2006/main">
  <p:tag name="KSO_WM_UNIT_SUBTYPE" val="a"/>
  <p:tag name="KSO_WM_UNIT_NOCLEAR" val="0"/>
  <p:tag name="KSO_WM_UNIT_VALUE" val="119"/>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31060_1*l_h_f*1_1_1"/>
  <p:tag name="KSO_WM_TEMPLATE_CATEGORY" val="diagram"/>
  <p:tag name="KSO_WM_TEMPLATE_INDEX" val="20231060"/>
  <p:tag name="KSO_WM_UNIT_LAYERLEVEL" val="1_1_1"/>
  <p:tag name="KSO_WM_TAG_VERSION" val="3.0"/>
  <p:tag name="KSO_WM_BEAUTIFY_FLAG" val="#wm#"/>
  <p:tag name="KSO_WM_DIAGRAM_VERSION" val="3"/>
  <p:tag name="KSO_WM_DIAGRAM_COLOR_TRICK" val="2"/>
  <p:tag name="KSO_WM_DIAGRAM_COLOR_TEXT_CAN_REMOVE" val="n"/>
  <p:tag name="KSO_WM_DIAGRAM_MAX_ITEMCNT" val="6"/>
  <p:tag name="KSO_WM_DIAGRAM_MIN_ITEMCNT" val="2"/>
  <p:tag name="KSO_WM_DIAGRAM_VIRTUALLY_FRAME" val="{&quot;height&quot;:331.41127319335936,&quot;left&quot;:63.19998779296875,&quot;top&quot;:151.8443634033203,&quot;width&quot;:775.95002441406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添加文本具体内容，简明扼要地阐述您的观点。根据需要可酌情增减文字，以便观者准确地理解您传达的思想。单击此处添加文本具体内容，简明扼要地阐述您的观点。"/>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14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1"/>
  <p:tag name="KSO_WM_UNIT_ID" val="diagram20231060_1*l_h_i*1_1_1"/>
  <p:tag name="KSO_WM_TEMPLATE_CATEGORY" val="diagram"/>
  <p:tag name="KSO_WM_TEMPLATE_INDEX" val="20231060"/>
  <p:tag name="KSO_WM_UNIT_LAYERLEVEL" val="1_1_1"/>
  <p:tag name="KSO_WM_TAG_VERSION" val="3.0"/>
  <p:tag name="KSO_WM_BEAUTIFY_FLAG" val="#wm#"/>
  <p:tag name="KSO_WM_DIAGRAM_VERSION" val="3"/>
  <p:tag name="KSO_WM_DIAGRAM_COLOR_TRICK" val="2"/>
  <p:tag name="KSO_WM_DIAGRAM_COLOR_TEXT_CAN_REMOVE" val="n"/>
  <p:tag name="KSO_WM_DIAGRAM_MAX_ITEMCNT" val="6"/>
  <p:tag name="KSO_WM_DIAGRAM_MIN_ITEMCNT" val="2"/>
  <p:tag name="KSO_WM_DIAGRAM_VIRTUALLY_FRAME" val="{&quot;height&quot;:331.41127319335936,&quot;left&quot;:63.19998779296875,&quot;top&quot;:151.8443634033203,&quot;width&quot;:775.95002441406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5},&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
  <p:tag name="KSO_WM_UNIT_TEXT_FILL_TYPE" val="1"/>
  <p:tag name="KSO_WM_DIAGRAM_USE_COLOR_VALUE" val="{&quot;color_scheme&quot;:1,&quot;color_type&quot;:1,&quot;theme_color_indexes&quot;:[5,6,5,6,5,6]}"/>
</p:tagLst>
</file>

<file path=ppt/tags/tag14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diagram20231060_1*l_h_i*1_2_3"/>
  <p:tag name="KSO_WM_TEMPLATE_CATEGORY" val="diagram"/>
  <p:tag name="KSO_WM_TEMPLATE_INDEX" val="20231060"/>
  <p:tag name="KSO_WM_UNIT_LAYERLEVEL" val="1_1_1"/>
  <p:tag name="KSO_WM_TAG_VERSION" val="3.0"/>
  <p:tag name="KSO_WM_BEAUTIFY_FLAG" val="#wm#"/>
  <p:tag name="KSO_WM_DIAGRAM_VERSION" val="3"/>
  <p:tag name="KSO_WM_DIAGRAM_COLOR_TRICK" val="2"/>
  <p:tag name="KSO_WM_DIAGRAM_COLOR_TEXT_CAN_REMOVE" val="n"/>
  <p:tag name="KSO_WM_DIAGRAM_MAX_ITEMCNT" val="6"/>
  <p:tag name="KSO_WM_DIAGRAM_MIN_ITEMCNT" val="2"/>
  <p:tag name="KSO_WM_DIAGRAM_VIRTUALLY_FRAME" val="{&quot;height&quot;:331.41127319335936,&quot;left&quot;:63.19998779296875,&quot;top&quot;:151.8443634033203,&quot;width&quot;:775.9500244140625}"/>
  <p:tag name="KSO_WM_DIAGRAM_COLOR_MATCH_VALUE" val="{&quot;shape&quot;:{&quot;fill&quot;:{&quot;solid&quot;:{&quot;brightness&quot;:0.6000000238418579,&quot;colorType&quot;:1,&quot;foreColorIndex&quot;:13,&quot;transparency&quot;:0.8500000238418579},&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13"/>
  <p:tag name="KSO_WM_UNIT_FILL_FORE_SCHEMECOLOR_INDEX_BRIGHTNESS" val="0.6"/>
  <p:tag name="KSO_WM_DIAGRAM_USE_COLOR_VALUE" val="{&quot;color_scheme&quot;:1,&quot;color_type&quot;:1,&quot;theme_color_indexes&quot;:[5,6,5,6,5,6]}"/>
</p:tagLst>
</file>

<file path=ppt/tags/tag14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31060_1*l_h_i*1_2_2"/>
  <p:tag name="KSO_WM_TEMPLATE_CATEGORY" val="diagram"/>
  <p:tag name="KSO_WM_TEMPLATE_INDEX" val="20231060"/>
  <p:tag name="KSO_WM_UNIT_LAYERLEVEL" val="1_1_1"/>
  <p:tag name="KSO_WM_TAG_VERSION" val="3.0"/>
  <p:tag name="KSO_WM_BEAUTIFY_FLAG" val="#wm#"/>
  <p:tag name="KSO_WM_DIAGRAM_VERSION" val="3"/>
  <p:tag name="KSO_WM_DIAGRAM_COLOR_TRICK" val="2"/>
  <p:tag name="KSO_WM_DIAGRAM_COLOR_TEXT_CAN_REMOVE" val="n"/>
  <p:tag name="KSO_WM_DIAGRAM_MAX_ITEMCNT" val="6"/>
  <p:tag name="KSO_WM_DIAGRAM_MIN_ITEMCNT" val="2"/>
  <p:tag name="KSO_WM_DIAGRAM_VIRTUALLY_FRAME" val="{&quot;height&quot;:331.41127319335936,&quot;left&quot;:63.19998779296875,&quot;top&quot;:151.8443634033203,&quot;width&quot;:775.9500244140625}"/>
  <p:tag name="KSO_WM_DIAGRAM_COLOR_MATCH_VALUE" val="{&quot;shape&quot;:{&quot;fill&quot;:{&quot;solid&quot;:{&quot;brightness&quot;:0,&quot;colorType&quot;:1,&quot;foreColorIndex&quot;:6,&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6"/>
  <p:tag name="KSO_WM_UNIT_FILL_FORE_SCHEMECOLOR_INDEX_BRIGHTNESS" val="0"/>
  <p:tag name="KSO_WM_DIAGRAM_USE_COLOR_VALUE" val="{&quot;color_scheme&quot;:1,&quot;color_type&quot;:1,&quot;theme_color_indexes&quot;:[5,6,5,6,5,6]}"/>
</p:tagLst>
</file>

<file path=ppt/tags/tag147.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231060_1*l_h_a*1_2_1"/>
  <p:tag name="KSO_WM_TEMPLATE_CATEGORY" val="diagram"/>
  <p:tag name="KSO_WM_TEMPLATE_INDEX" val="20231060"/>
  <p:tag name="KSO_WM_UNIT_LAYERLEVEL" val="1_1_1"/>
  <p:tag name="KSO_WM_TAG_VERSION" val="3.0"/>
  <p:tag name="KSO_WM_BEAUTIFY_FLAG" val="#wm#"/>
  <p:tag name="KSO_WM_DIAGRAM_VERSION" val="3"/>
  <p:tag name="KSO_WM_DIAGRAM_COLOR_TRICK" val="2"/>
  <p:tag name="KSO_WM_DIAGRAM_COLOR_TEXT_CAN_REMOVE" val="n"/>
  <p:tag name="KSO_WM_DIAGRAM_MAX_ITEMCNT" val="6"/>
  <p:tag name="KSO_WM_DIAGRAM_MIN_ITEMCNT" val="2"/>
  <p:tag name="KSO_WM_DIAGRAM_VIRTUALLY_FRAME" val="{&quot;height&quot;:331.41127319335936,&quot;left&quot;:63.19998779296875,&quot;top&quot;:151.8443634033203,&quot;width&quot;:775.95002441406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6,&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26"/>
  <p:tag name="KSO_WM_UNIT_PRESET_TEXT" val="添加项标题"/>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148.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31060_1*l_h_f*1_2_1"/>
  <p:tag name="KSO_WM_TEMPLATE_CATEGORY" val="diagram"/>
  <p:tag name="KSO_WM_TEMPLATE_INDEX" val="20231060"/>
  <p:tag name="KSO_WM_UNIT_LAYERLEVEL" val="1_1_1"/>
  <p:tag name="KSO_WM_TAG_VERSION" val="3.0"/>
  <p:tag name="KSO_WM_BEAUTIFY_FLAG" val="#wm#"/>
  <p:tag name="KSO_WM_DIAGRAM_VERSION" val="3"/>
  <p:tag name="KSO_WM_DIAGRAM_COLOR_TRICK" val="2"/>
  <p:tag name="KSO_WM_DIAGRAM_COLOR_TEXT_CAN_REMOVE" val="n"/>
  <p:tag name="KSO_WM_DIAGRAM_MAX_ITEMCNT" val="6"/>
  <p:tag name="KSO_WM_DIAGRAM_MIN_ITEMCNT" val="2"/>
  <p:tag name="KSO_WM_DIAGRAM_VIRTUALLY_FRAME" val="{&quot;height&quot;:331.41127319335936,&quot;left&quot;:63.19998779296875,&quot;top&quot;:151.8443634033203,&quot;width&quot;:775.95002441406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119"/>
  <p:tag name="KSO_WM_UNIT_PRESET_TEXT" val="单击此处添加文本具体内容，简明扼要地阐述您的观点。根据需要可酌情增减文字，以便观者准确地理解您传达的思想。单击此处添加文本具体内容，简明扼要地阐述您的观点。"/>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14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1"/>
  <p:tag name="KSO_WM_UNIT_ID" val="diagram20231060_1*l_h_i*1_2_1"/>
  <p:tag name="KSO_WM_TEMPLATE_CATEGORY" val="diagram"/>
  <p:tag name="KSO_WM_TEMPLATE_INDEX" val="20231060"/>
  <p:tag name="KSO_WM_UNIT_LAYERLEVEL" val="1_1_1"/>
  <p:tag name="KSO_WM_TAG_VERSION" val="3.0"/>
  <p:tag name="KSO_WM_BEAUTIFY_FLAG" val="#wm#"/>
  <p:tag name="KSO_WM_DIAGRAM_VERSION" val="3"/>
  <p:tag name="KSO_WM_DIAGRAM_COLOR_TRICK" val="2"/>
  <p:tag name="KSO_WM_DIAGRAM_COLOR_TEXT_CAN_REMOVE" val="n"/>
  <p:tag name="KSO_WM_DIAGRAM_MAX_ITEMCNT" val="6"/>
  <p:tag name="KSO_WM_DIAGRAM_MIN_ITEMCNT" val="2"/>
  <p:tag name="KSO_WM_DIAGRAM_VIRTUALLY_FRAME" val="{&quot;height&quot;:331.41127319335936,&quot;left&quot;:63.19998779296875,&quot;top&quot;:151.8443634033203,&quot;width&quot;:775.95002441406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6,&quot;transparency&quot;:0.5},&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
  <p:tag name="KSO_WM_UNIT_TEXT_FILL_TYPE" val="1"/>
  <p:tag name="KSO_WM_DIAGRAM_USE_COLOR_VALUE" val="{&quot;color_scheme&quot;:1,&quot;color_type&quot;:1,&quot;theme_color_indexes&quot;:[5,6,5,6,5,6]}"/>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l_h_i"/>
  <p:tag name="KSO_WM_UNIT_INDEX" val="1_2_5"/>
  <p:tag name="KSO_WM_UNIT_ID" val="diagram20234824_2*l_h_i*1_2_5"/>
  <p:tag name="KSO_WM_TEMPLATE_CATEGORY" val="diagram"/>
  <p:tag name="KSO_WM_TEMPLATE_INDEX" val="20234824"/>
  <p:tag name="KSO_WM_UNIT_LAYERLEVEL" val="1_1_1"/>
  <p:tag name="KSO_WM_TAG_VERSION" val="3.0"/>
  <p:tag name="KSO_WM_DIAGRAM_MAX_ITEMCNT" val="4"/>
  <p:tag name="KSO_WM_DIAGRAM_MIN_ITEMCNT" val="2"/>
  <p:tag name="KSO_WM_DIAGRAM_VIRTUALLY_FRAME" val="{&quot;height&quot;:401.75,&quot;left&quot;:75.85,&quot;top&quot;:118.6,&quot;width&quot;:850.7508939177649}"/>
  <p:tag name="KSO_WM_DIAGRAM_COLOR_MATCH_VALUE" val="{&quot;shape&quot;:{&quot;fill&quot;:{&quot;type&quot;:0},&quot;glow&quot;:{&quot;colorType&quot;:0},&quot;line&quot;:{&quot;gradient&quot;:[{&quot;brightness&quot;:0,&quot;colorType&quot;:1,&quot;foreColorIndex&quot;:5,&quot;pos&quot;:0.25999999046325684,&quot;transparency&quot;:1},{&quot;brightness&quot;:0,&quot;colorType&quot;:1,&quot;foreColorIndex&quot;:5,&quot;pos&quot;:1,&quot;transparency&quot;:0}],&quot;type&quot;:2},&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_BRIGHTNESS" val="0"/>
  <p:tag name="KSO_WM_UNIT_LINE_FILL_TYPE" val="2"/>
  <p:tag name="KSO_WM_UNIT_USESOURCEFORMAT_APPLY" val="1"/>
  <p:tag name="KSO_WM_DIAGRAM_USE_COLOR_VALUE" val="{&quot;color_scheme&quot;:1,&quot;color_type&quot;:1,&quot;theme_color_indexes&quot;:[5,6,5,6,5,6]}"/>
  <p:tag name="KSO_WM_BEAUTIFY_FLAG" val="#wm#"/>
  <p:tag name="KSO_WM_DIAGRAM_GROUP_CODE" val="l1-1"/>
  <p:tag name="KSO_WM_DIAGRAM_VERSION" val="3"/>
  <p:tag name="KSO_WM_DIAGRAM_COLOR_TRICK" val="1"/>
  <p:tag name="KSO_WM_DIAGRAM_COLOR_TEXT_CAN_REMOVE" val="n"/>
</p:tagLst>
</file>

<file path=ppt/tags/tag150.xml><?xml version="1.0" encoding="utf-8"?>
<p:tagLst xmlns:p="http://schemas.openxmlformats.org/presentationml/2006/main">
  <p:tag name="KSO_WM_UNIT_ISCONTENTSTITLE" val="0"/>
  <p:tag name="KSO_WM_UNIT_ISNUMDGMTITLE" val="0"/>
  <p:tag name="KSO_WM_UNIT_NOCLEAR" val="0"/>
  <p:tag name="KSO_WM_UNIT_VALUE" val="16"/>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31964_1*l_h_a*1_1_1"/>
  <p:tag name="KSO_WM_TEMPLATE_CATEGORY" val="diagram"/>
  <p:tag name="KSO_WM_TEMPLATE_INDEX" val="20231964"/>
  <p:tag name="KSO_WM_UNIT_LAYERLEVEL" val="1_1_1"/>
  <p:tag name="KSO_WM_TAG_VERSION" val="3.0"/>
  <p:tag name="KSO_WM_DIAGRAM_VERSION" val="3"/>
  <p:tag name="KSO_WM_DIAGRAM_COLOR_TRICK" val="2"/>
  <p:tag name="KSO_WM_DIAGRAM_COLOR_TEXT_CAN_REMOVE" val="n"/>
  <p:tag name="KSO_WM_DIAGRAM_MAX_ITEMCNT" val="4"/>
  <p:tag name="KSO_WM_DIAGRAM_MIN_ITEMCNT" val="2"/>
  <p:tag name="KSO_WM_DIAGRAM_VIRTUALLY_FRAME" val="{&quot;height&quot;:211.72841186523436,&quot;left&quot;:50.725039370078704,&quot;top&quot;:102.38579406738282,&quot;width&quot;:904.574960629921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此处添加标题"/>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151.xml><?xml version="1.0" encoding="utf-8"?>
<p:tagLst xmlns:p="http://schemas.openxmlformats.org/presentationml/2006/main">
  <p:tag name="KSO_WM_UNIT_ISCONTENTSTITLE" val="0"/>
  <p:tag name="KSO_WM_UNIT_ISNUMDGMTITLE" val="0"/>
  <p:tag name="KSO_WM_UNIT_NOCLEAR" val="0"/>
  <p:tag name="KSO_WM_UNIT_VALUE" val="16"/>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31964_1*l_h_a*1_1_1"/>
  <p:tag name="KSO_WM_TEMPLATE_CATEGORY" val="diagram"/>
  <p:tag name="KSO_WM_TEMPLATE_INDEX" val="20231964"/>
  <p:tag name="KSO_WM_UNIT_LAYERLEVEL" val="1_1_1"/>
  <p:tag name="KSO_WM_TAG_VERSION" val="3.0"/>
  <p:tag name="KSO_WM_DIAGRAM_VERSION" val="3"/>
  <p:tag name="KSO_WM_DIAGRAM_COLOR_TRICK" val="2"/>
  <p:tag name="KSO_WM_DIAGRAM_COLOR_TEXT_CAN_REMOVE" val="n"/>
  <p:tag name="KSO_WM_DIAGRAM_MAX_ITEMCNT" val="4"/>
  <p:tag name="KSO_WM_DIAGRAM_MIN_ITEMCNT" val="2"/>
  <p:tag name="KSO_WM_DIAGRAM_VIRTUALLY_FRAME" val="{&quot;height&quot;:211.72841186523436,&quot;left&quot;:50.725039370078704,&quot;top&quot;:102.38579406738282,&quot;width&quot;:904.574960629921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此处添加标题"/>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152.xml><?xml version="1.0" encoding="utf-8"?>
<p:tagLst xmlns:p="http://schemas.openxmlformats.org/presentationml/2006/main">
  <p:tag name="KSO_WM_UNIT_SUBTYPE" val="a"/>
  <p:tag name="KSO_WM_UNIT_TEXT_LAYER_COUNT" val="1"/>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35146_1*l_h_f*1_1_1"/>
  <p:tag name="KSO_WM_TEMPLATE_CATEGORY" val="diagram"/>
  <p:tag name="KSO_WM_TEMPLATE_INDEX" val="20235146"/>
  <p:tag name="KSO_WM_UNIT_LAYERLEVEL" val="1_1_1"/>
  <p:tag name="KSO_WM_TAG_VERSION" val="3.0"/>
  <p:tag name="KSO_WM_BEAUTIFY_FLAG" val="#wm#"/>
  <p:tag name="KSO_WM_DIAGRAM_VERSION" val="3"/>
  <p:tag name="KSO_WM_DIAGRAM_COLOR_TRICK" val="1"/>
  <p:tag name="KSO_WM_DIAGRAM_COLOR_TEXT_CAN_REMOVE" val="n"/>
  <p:tag name="KSO_WM_UNIT_PRESET_TEXT" val="单击此处添加文本具体内容，简明扼要地阐述您的观点。根据需要可酌情增减文字，以便观者准确地理解您传达的思想。单击此处添加文本具体内容，简明扼要地阐述您的观点。"/>
  <p:tag name="KSO_WM_UNIT_FILL_TYPE" val="1"/>
  <p:tag name="KSO_WM_UNIT_FILL_FORE_SCHEMECOLOR_INDEX" val="5"/>
  <p:tag name="KSO_WM_UNIT_FILL_FORE_SCHEMECOLOR_INDEX_BRIGHTNESS" val="0.4"/>
  <p:tag name="KSO_WM_UNIT_TEXT_FILL_FORE_SCHEMECOLOR_INDEX" val="1"/>
  <p:tag name="KSO_WM_UNIT_TEXT_FILL_TYPE" val="1"/>
  <p:tag name="KSO_WM_UNIT_TEXT_TYPE" val="1"/>
  <p:tag name="KSO_WM_DIAGRAM_MAX_ITEMCNT" val="4"/>
  <p:tag name="KSO_WM_DIAGRAM_MIN_ITEMCNT" val="2"/>
  <p:tag name="KSO_WM_DIAGRAM_VIRTUALLY_FRAME" val="{&quot;height&quot;:335.44998779296884,&quot;left&quot;:108.07499389648437,&quot;top&quot;:149.25000610351563,&quot;width&quot;:747.1000454735944}"/>
  <p:tag name="KSO_WM_DIAGRAM_COLOR_MATCH_VALUE" val="{&quot;shape&quot;:{&quot;fill&quot;:{&quot;solid&quot;:{&quot;brightness&quot;:0.4000000059604645,&quot;colorType&quot;:1,&quot;foreColorIndex&quot;:5,&quot;transparency&quot;:0.8799999952316284},&quot;type&quot;:1},&quot;glow&quot;:{&quot;colorType&quot;:0},&quot;line&quot;:{&quot;gradient&quot;:[{&quot;brightness&quot;:0,&quot;colorType&quot;:1,&quot;foreColorIndex&quot;:5,&quot;pos&quot;:1,&quot;transparency&quot;:0.8500000238418579},{&quot;brightness&quot;:0,&quot;colorType&quot;:1,&quot;foreColorIndex&quot;:5,&quot;pos&quot;:0,&quot;transparency&quot;:0.4000000059604645}],&quot;type&quot;:2},&quot;shadow&quot;:{&quot;brightness&quot;:0,&quot;colorType&quot;:2,&quot;rgb&quot;:&quot;#000000&quot;,&quot;transparency&quot;:0.9300000071525574},&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153.xml><?xml version="1.0" encoding="utf-8"?>
<p:tagLst xmlns:p="http://schemas.openxmlformats.org/presentationml/2006/main">
  <p:tag name="KSO_WM_UNIT_SUBTYPE" val="a"/>
  <p:tag name="KSO_WM_UNIT_TEXT_LAYER_COUNT" val="1"/>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35146_1*l_h_f*1_2_1"/>
  <p:tag name="KSO_WM_TEMPLATE_CATEGORY" val="diagram"/>
  <p:tag name="KSO_WM_TEMPLATE_INDEX" val="20235146"/>
  <p:tag name="KSO_WM_UNIT_LAYERLEVEL" val="1_1_1"/>
  <p:tag name="KSO_WM_TAG_VERSION" val="3.0"/>
  <p:tag name="KSO_WM_BEAUTIFY_FLAG" val="#wm#"/>
  <p:tag name="KSO_WM_DIAGRAM_VERSION" val="3"/>
  <p:tag name="KSO_WM_DIAGRAM_COLOR_TRICK" val="1"/>
  <p:tag name="KSO_WM_DIAGRAM_COLOR_TEXT_CAN_REMOVE" val="n"/>
  <p:tag name="KSO_WM_UNIT_PRESET_TEXT" val="单击此处添加文本具体内容，简明扼要地阐述您的观点。根据需要可酌情增减文字，以便观者准确地理解您传达的思想。单击此处添加文本具体内容，简明扼要地阐述您的观点。"/>
  <p:tag name="KSO_WM_UNIT_FILL_TYPE" val="1"/>
  <p:tag name="KSO_WM_UNIT_FILL_FORE_SCHEMECOLOR_INDEX" val="5"/>
  <p:tag name="KSO_WM_UNIT_FILL_FORE_SCHEMECOLOR_INDEX_BRIGHTNESS" val="0.4"/>
  <p:tag name="KSO_WM_UNIT_TEXT_FILL_FORE_SCHEMECOLOR_INDEX" val="1"/>
  <p:tag name="KSO_WM_UNIT_TEXT_FILL_TYPE" val="1"/>
  <p:tag name="KSO_WM_UNIT_TEXT_TYPE" val="1"/>
  <p:tag name="KSO_WM_DIAGRAM_MAX_ITEMCNT" val="4"/>
  <p:tag name="KSO_WM_DIAGRAM_MIN_ITEMCNT" val="2"/>
  <p:tag name="KSO_WM_DIAGRAM_VIRTUALLY_FRAME" val="{&quot;height&quot;:335.44998779296884,&quot;left&quot;:108.07499389648437,&quot;top&quot;:149.25000610351563,&quot;width&quot;:747.1000454735944}"/>
  <p:tag name="KSO_WM_DIAGRAM_COLOR_MATCH_VALUE" val="{&quot;shape&quot;:{&quot;fill&quot;:{&quot;solid&quot;:{&quot;brightness&quot;:0.4000000059604645,&quot;colorType&quot;:1,&quot;foreColorIndex&quot;:5,&quot;transparency&quot;:0.8799999952316284},&quot;type&quot;:1},&quot;glow&quot;:{&quot;colorType&quot;:0},&quot;line&quot;:{&quot;gradient&quot;:[{&quot;brightness&quot;:0,&quot;colorType&quot;:1,&quot;foreColorIndex&quot;:5,&quot;pos&quot;:1,&quot;transparency&quot;:0.8500000238418579},{&quot;brightness&quot;:0,&quot;colorType&quot;:1,&quot;foreColorIndex&quot;:5,&quot;pos&quot;:0,&quot;transparency&quot;:0.4000000059604645}],&quot;type&quot;:2},&quot;shadow&quot;:{&quot;brightness&quot;:0,&quot;colorType&quot;:2,&quot;rgb&quot;:&quot;#000000&quot;,&quot;transparency&quot;:0.9300000071525574},&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15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35146_1*l_h_i*1_1_1"/>
  <p:tag name="KSO_WM_TEMPLATE_CATEGORY" val="diagram"/>
  <p:tag name="KSO_WM_TEMPLATE_INDEX" val="20235146"/>
  <p:tag name="KSO_WM_UNIT_LAYERLEVEL" val="1_1_1"/>
  <p:tag name="KSO_WM_TAG_VERSION" val="3.0"/>
  <p:tag name="KSO_WM_BEAUTIFY_FLAG" val="#wm#"/>
  <p:tag name="KSO_WM_DIAGRAM_VERSION" val="3"/>
  <p:tag name="KSO_WM_DIAGRAM_COLOR_TRICK" val="1"/>
  <p:tag name="KSO_WM_DIAGRAM_COLOR_TEXT_CAN_REMOVE" val="n"/>
  <p:tag name="KSO_WM_UNIT_FILL_TYPE" val="3"/>
  <p:tag name="KSO_WM_DIAGRAM_MAX_ITEMCNT" val="4"/>
  <p:tag name="KSO_WM_DIAGRAM_MIN_ITEMCNT" val="2"/>
  <p:tag name="KSO_WM_DIAGRAM_VIRTUALLY_FRAME" val="{&quot;height&quot;:335.44998779296884,&quot;left&quot;:108.07499389648437,&quot;top&quot;:149.25000610351563,&quot;width&quot;:747.1000454735944}"/>
  <p:tag name="KSO_WM_DIAGRAM_COLOR_MATCH_VALUE" val="{&quot;shape&quot;:{&quot;fill&quot;:{&quot;gradient&quot;:[{&quot;brightness&quot;:0.4000000059604645,&quot;colorType&quot;:1,&quot;foreColorIndex&quot;:5,&quot;pos&quot;:1,&quot;transparency&quot;:0.28999999165534973},{&quot;brightness&quot;:0,&quot;colorType&quot;:1,&quot;foreColorIndex&quot;:5,&quot;pos&quot;:0,&quot;transparency&quot;:0}],&quot;type&quot;:3},&quot;glow&quot;:{&quot;colorType&quot;:0},&quot;line&quot;:{&quot;type&quot;:0},&quot;shadow&quot;:{&quot;brightness&quot;:-0.25,&quot;colorType&quot;:1,&quot;foreColorIndex&quot;:5,&quot;transparency&quot;:0.80000001192092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15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35146_1*l_h_i*1_2_1"/>
  <p:tag name="KSO_WM_TEMPLATE_CATEGORY" val="diagram"/>
  <p:tag name="KSO_WM_TEMPLATE_INDEX" val="20235146"/>
  <p:tag name="KSO_WM_UNIT_LAYERLEVEL" val="1_1_1"/>
  <p:tag name="KSO_WM_TAG_VERSION" val="3.0"/>
  <p:tag name="KSO_WM_BEAUTIFY_FLAG" val="#wm#"/>
  <p:tag name="KSO_WM_DIAGRAM_VERSION" val="3"/>
  <p:tag name="KSO_WM_DIAGRAM_COLOR_TRICK" val="1"/>
  <p:tag name="KSO_WM_DIAGRAM_COLOR_TEXT_CAN_REMOVE" val="n"/>
  <p:tag name="KSO_WM_UNIT_FILL_TYPE" val="3"/>
  <p:tag name="KSO_WM_DIAGRAM_MAX_ITEMCNT" val="4"/>
  <p:tag name="KSO_WM_DIAGRAM_MIN_ITEMCNT" val="2"/>
  <p:tag name="KSO_WM_DIAGRAM_VIRTUALLY_FRAME" val="{&quot;height&quot;:335.44998779296884,&quot;left&quot;:108.07499389648437,&quot;top&quot;:149.25000610351563,&quot;width&quot;:747.1000454735944}"/>
  <p:tag name="KSO_WM_DIAGRAM_COLOR_MATCH_VALUE" val="{&quot;shape&quot;:{&quot;fill&quot;:{&quot;gradient&quot;:[{&quot;brightness&quot;:0.4000000059604645,&quot;colorType&quot;:1,&quot;foreColorIndex&quot;:5,&quot;pos&quot;:1,&quot;transparency&quot;:0.28999999165534973},{&quot;brightness&quot;:0,&quot;colorType&quot;:1,&quot;foreColorIndex&quot;:5,&quot;pos&quot;:0,&quot;transparency&quot;:0}],&quot;type&quot;:3},&quot;glow&quot;:{&quot;colorType&quot;:0},&quot;line&quot;:{&quot;type&quot;:0},&quot;shadow&quot;:{&quot;brightness&quot;:-0.25,&quot;colorType&quot;:1,&quot;foreColorIndex&quot;:5,&quot;transparency&quot;:0.80000001192092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156.xml><?xml version="1.0" encoding="utf-8"?>
<p:tagLst xmlns:p="http://schemas.openxmlformats.org/presentationml/2006/main">
  <p:tag name="KSO_WM_UNIT_ISCONTENTSTITLE" val="0"/>
  <p:tag name="KSO_WM_UNIT_ISNUMDGMTITLE" val="0"/>
  <p:tag name="KSO_WM_UNIT_NOCLEAR" val="0"/>
  <p:tag name="KSO_WM_UNIT_VALUE" val="16"/>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31964_1*l_h_a*1_1_1"/>
  <p:tag name="KSO_WM_TEMPLATE_CATEGORY" val="diagram"/>
  <p:tag name="KSO_WM_TEMPLATE_INDEX" val="20231964"/>
  <p:tag name="KSO_WM_UNIT_LAYERLEVEL" val="1_1_1"/>
  <p:tag name="KSO_WM_TAG_VERSION" val="3.0"/>
  <p:tag name="KSO_WM_DIAGRAM_VERSION" val="3"/>
  <p:tag name="KSO_WM_DIAGRAM_COLOR_TRICK" val="2"/>
  <p:tag name="KSO_WM_DIAGRAM_COLOR_TEXT_CAN_REMOVE" val="n"/>
  <p:tag name="KSO_WM_DIAGRAM_MAX_ITEMCNT" val="4"/>
  <p:tag name="KSO_WM_DIAGRAM_MIN_ITEMCNT" val="2"/>
  <p:tag name="KSO_WM_DIAGRAM_VIRTUALLY_FRAME" val="{&quot;height&quot;:211.72841186523436,&quot;left&quot;:50.725039370078704,&quot;top&quot;:102.38579406738282,&quot;width&quot;:904.574960629921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此处添加标题"/>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1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6935_1*m_i*1_1"/>
  <p:tag name="KSO_WM_TEMPLATE_CATEGORY" val="diagram"/>
  <p:tag name="KSO_WM_TEMPLATE_INDEX" val="20236935"/>
  <p:tag name="KSO_WM_UNIT_LAYERLEVEL" val="1_1"/>
  <p:tag name="KSO_WM_TAG_VERSION" val="3.0"/>
  <p:tag name="KSO_WM_BEAUTIFY_FLAG" val="#wm#"/>
  <p:tag name="KSO_WM_DIAGRAM_GROUP_CODE" val="m1-1"/>
  <p:tag name="KSO_WM_UNIT_TYPE" val="m_i"/>
  <p:tag name="KSO_WM_UNIT_INDEX" val="1_1"/>
  <p:tag name="KSO_WM_DIAGRAM_VERSION" val="3"/>
  <p:tag name="KSO_WM_DIAGRAM_COLOR_TRICK" val="1"/>
  <p:tag name="KSO_WM_DIAGRAM_COLOR_TEXT_CAN_REMOVE" val="n"/>
  <p:tag name="KSO_WM_UNIT_FILL_TYPE" val="3"/>
  <p:tag name="KSO_WM_DIAGRAM_MAX_ITEMCNT" val="5"/>
  <p:tag name="KSO_WM_DIAGRAM_MIN_ITEMCNT" val="3"/>
  <p:tag name="KSO_WM_DIAGRAM_VIRTUALLY_FRAME" val="{&quot;height&quot;:414.8242589899499,&quot;left&quot;:0,&quot;top&quot;:124.75503234863281,&quot;width&quot;:960}"/>
  <p:tag name="KSO_WM_DIAGRAM_COLOR_MATCH_VALUE" val="{&quot;shape&quot;:{&quot;fill&quot;:{&quot;gradient&quot;:[{&quot;brightness&quot;:0.5,&quot;colorType&quot;:1,&quot;foreColorIndex&quot;:5,&quot;pos&quot;:1,&quot;transparency&quot;:0.20000000298023224},{&quot;brightness&quot;:0.5,&quot;colorType&quot;:1,&quot;foreColorIndex&quot;:5,&quot;pos&quot;:0,&quot;transparency&quot;:0.8999999761581421}],&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1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6935_1*m_i*1_2"/>
  <p:tag name="KSO_WM_TEMPLATE_CATEGORY" val="diagram"/>
  <p:tag name="KSO_WM_TEMPLATE_INDEX" val="20236935"/>
  <p:tag name="KSO_WM_UNIT_LAYERLEVEL" val="1_1"/>
  <p:tag name="KSO_WM_TAG_VERSION" val="3.0"/>
  <p:tag name="KSO_WM_BEAUTIFY_FLAG" val="#wm#"/>
  <p:tag name="KSO_WM_DIAGRAM_GROUP_CODE" val="m1-1"/>
  <p:tag name="KSO_WM_UNIT_TYPE" val="m_i"/>
  <p:tag name="KSO_WM_UNIT_INDEX" val="1_2"/>
  <p:tag name="KSO_WM_DIAGRAM_VERSION" val="3"/>
  <p:tag name="KSO_WM_DIAGRAM_COLOR_TRICK" val="1"/>
  <p:tag name="KSO_WM_DIAGRAM_COLOR_TEXT_CAN_REMOVE" val="n"/>
  <p:tag name="KSO_WM_UNIT_FILL_TYPE" val="3"/>
  <p:tag name="KSO_WM_DIAGRAM_MAX_ITEMCNT" val="5"/>
  <p:tag name="KSO_WM_DIAGRAM_MIN_ITEMCNT" val="3"/>
  <p:tag name="KSO_WM_DIAGRAM_VIRTUALLY_FRAME" val="{&quot;height&quot;:414.8242589899499,&quot;left&quot;:0,&quot;top&quot;:124.75503234863281,&quot;width&quot;:960}"/>
  <p:tag name="KSO_WM_DIAGRAM_COLOR_MATCH_VALUE" val="{&quot;shape&quot;:{&quot;fill&quot;:{&quot;gradient&quot;:[{&quot;brightness&quot;:0.4000000059604645,&quot;colorType&quot;:1,&quot;foreColorIndex&quot;:5,&quot;pos&quot;:0.30000001192092896,&quot;transparency&quot;:0},{&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1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6935_1*m_h_i*1_1_1"/>
  <p:tag name="KSO_WM_TEMPLATE_CATEGORY" val="diagram"/>
  <p:tag name="KSO_WM_TEMPLATE_INDEX" val="20236935"/>
  <p:tag name="KSO_WM_UNIT_LAYERLEVEL" val="1_1_1"/>
  <p:tag name="KSO_WM_TAG_VERSION" val="3.0"/>
  <p:tag name="KSO_WM_BEAUTIFY_FLAG" val="#wm#"/>
  <p:tag name="KSO_WM_DIAGRAM_GROUP_CODE" val="m1-1"/>
  <p:tag name="KSO_WM_UNIT_TYPE" val="m_h_i"/>
  <p:tag name="KSO_WM_UNIT_INDEX" val="1_1_1"/>
  <p:tag name="KSO_WM_DIAGRAM_VERSION" val="3"/>
  <p:tag name="KSO_WM_DIAGRAM_COLOR_TRICK" val="1"/>
  <p:tag name="KSO_WM_DIAGRAM_COLOR_TEXT_CAN_REMOVE" val="n"/>
  <p:tag name="KSO_WM_DIAGRAM_MAX_ITEMCNT" val="5"/>
  <p:tag name="KSO_WM_DIAGRAM_MIN_ITEMCNT" val="3"/>
  <p:tag name="KSO_WM_DIAGRAM_VIRTUALLY_FRAME" val="{&quot;height&quot;:414.8242589899499,&quot;left&quot;:0,&quot;top&quot;:124.75503234863281,&quot;width&quot;:960}"/>
  <p:tag name="KSO_WM_DIAGRAM_COLOR_MATCH_VALUE" val="{&quot;shape&quot;:{&quot;fill&quot;:{&quot;type&quot;:0},&quot;glow&quot;:{&quot;colorType&quot;:0},&quot;line&quot;:{&quot;gradient&quot;:[{&quot;brightness&quot;:0,&quot;colorType&quot;:1,&quot;foreColorIndex&quot;:5,&quot;pos&quot;:0.6800000071525574,&quot;transparency&quot;:0.5},{&quot;brightness&quot;:0,&quot;colorType&quot;:1,&quot;foreColorIndex&quot;:5,&quot;pos&quot;:0.1599999964237213,&quot;transparency&quot;:1},{&quot;brightness&quot;:0,&quot;colorType&quot;:1,&quot;foreColorIndex&quot;:5,&quot;pos&quot;:1,&quot;transparency&quot;:0}],&quot;type&quot;:2},&quot;shadow&quot;:{&quot;colorType&quot;:0},&quot;threeD&quot;:{&quot;curvedSurface&quot;:{&quot;brightness&quot;:0,&quot;colorType&quot;:2,&quot;rgb&quot;:&quot;#000000&quot;},&quot;depth&quot;:{&quot;colorType&quot;:0}}},&quot;text&quot;:{&quot;fill&quot;:{},&quot;glow&quot;:{},&quot;line&quot;:{},&quot;shadow&quot;:{},&quot;threeD&quot;:{}}}"/>
  <p:tag name="KSO_WM_DIAGRAM_USE_COLOR_VALUE" val="{&quot;color_scheme&quot;:1,&quot;color_type&quot;:1,&quot;theme_color_indexes&quot;:[5,6,5,6,5,6]}"/>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l_h_i"/>
  <p:tag name="KSO_WM_UNIT_INDEX" val="1_3_5"/>
  <p:tag name="KSO_WM_UNIT_ID" val="diagram20234824_2*l_h_i*1_3_5"/>
  <p:tag name="KSO_WM_TEMPLATE_CATEGORY" val="diagram"/>
  <p:tag name="KSO_WM_TEMPLATE_INDEX" val="20234824"/>
  <p:tag name="KSO_WM_UNIT_LAYERLEVEL" val="1_1_1"/>
  <p:tag name="KSO_WM_TAG_VERSION" val="3.0"/>
  <p:tag name="KSO_WM_DIAGRAM_MAX_ITEMCNT" val="4"/>
  <p:tag name="KSO_WM_DIAGRAM_MIN_ITEMCNT" val="2"/>
  <p:tag name="KSO_WM_DIAGRAM_VIRTUALLY_FRAME" val="{&quot;height&quot;:401.75,&quot;left&quot;:75.85,&quot;top&quot;:118.6,&quot;width&quot;:850.7508939177649}"/>
  <p:tag name="KSO_WM_DIAGRAM_COLOR_MATCH_VALUE" val="{&quot;shape&quot;:{&quot;fill&quot;:{&quot;type&quot;:0},&quot;glow&quot;:{&quot;colorType&quot;:0},&quot;line&quot;:{&quot;gradient&quot;:[{&quot;brightness&quot;:0,&quot;colorType&quot;:1,&quot;foreColorIndex&quot;:5,&quot;pos&quot;:0.25999999046325684,&quot;transparency&quot;:1},{&quot;brightness&quot;:0,&quot;colorType&quot;:1,&quot;foreColorIndex&quot;:5,&quot;pos&quot;:1,&quot;transparency&quot;:0}],&quot;type&quot;:2},&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_BRIGHTNESS" val="0"/>
  <p:tag name="KSO_WM_UNIT_LINE_FILL_TYPE" val="2"/>
  <p:tag name="KSO_WM_UNIT_USESOURCEFORMAT_APPLY" val="1"/>
  <p:tag name="KSO_WM_DIAGRAM_USE_COLOR_VALUE" val="{&quot;color_scheme&quot;:1,&quot;color_type&quot;:1,&quot;theme_color_indexes&quot;:[5,6,5,6,5,6]}"/>
  <p:tag name="KSO_WM_BEAUTIFY_FLAG" val="#wm#"/>
  <p:tag name="KSO_WM_DIAGRAM_GROUP_CODE" val="l1-1"/>
  <p:tag name="KSO_WM_DIAGRAM_VERSION" val="3"/>
  <p:tag name="KSO_WM_DIAGRAM_COLOR_TRICK" val="1"/>
  <p:tag name="KSO_WM_DIAGRAM_COLOR_TEXT_CAN_REMOVE" val="n"/>
</p:tagLst>
</file>

<file path=ppt/tags/tag160.xml><?xml version="1.0" encoding="utf-8"?>
<p:tagLst xmlns:p="http://schemas.openxmlformats.org/presentationml/2006/main">
  <p:tag name="KSO_WM_DIAGRAM_VIRTUALLY_FRAME" val="{&quot;height&quot;:414.8242589899499,&quot;left&quot;:0,&quot;top&quot;:124.75503234863281,&quot;width&quot;:960}"/>
  <p:tag name="KSO_WM_UNIT_HIGHLIGHT" val="0"/>
  <p:tag name="KSO_WM_UNIT_COMPATIBLE" val="0"/>
  <p:tag name="KSO_WM_UNIT_DIAGRAM_ISNUMVISUAL" val="0"/>
  <p:tag name="KSO_WM_UNIT_DIAGRAM_ISREFERUNIT" val="0"/>
  <p:tag name="KSO_WM_UNIT_ID" val="diagram20236935_1*m_h_i*1_1_2"/>
  <p:tag name="KSO_WM_TEMPLATE_CATEGORY" val="diagram"/>
  <p:tag name="KSO_WM_TEMPLATE_INDEX" val="20236935"/>
  <p:tag name="KSO_WM_UNIT_LAYERLEVEL" val="1_1_1"/>
  <p:tag name="KSO_WM_TAG_VERSION" val="3.0"/>
  <p:tag name="KSO_WM_BEAUTIFY_FLAG" val="#wm#"/>
  <p:tag name="KSO_WM_DIAGRAM_GROUP_CODE" val="m1-1"/>
  <p:tag name="KSO_WM_UNIT_SUBTYPE" val="nb"/>
  <p:tag name="KSO_WM_UNIT_TYPE" val="m_h_i"/>
  <p:tag name="KSO_WM_UNIT_INDEX" val="1_1_2"/>
  <p:tag name="KSO_WM_DIAGRAM_VERSION" val="3"/>
  <p:tag name="KSO_WM_DIAGRAM_COLOR_TRICK" val="1"/>
  <p:tag name="KSO_WM_DIAGRAM_COLOR_TEXT_CAN_REMOVE" val="n"/>
  <p:tag name="KSO_WM_UNIT_FILL_TYPE" val="3"/>
  <p:tag name="KSO_WM_DIAGRAM_MAX_ITEMCNT" val="5"/>
  <p:tag name="KSO_WM_DIAGRAM_MIN_ITEMCNT" val="3"/>
  <p:tag name="KSO_WM_DIAGRAM_COLOR_MATCH_VALUE" val="{&quot;shape&quot;:{&quot;fill&quot;:{&quot;gradient&quot;:[{&quot;brightness&quot;:0.4000000059604645,&quot;colorType&quot;:1,&quot;foreColorIndex&quot;:5,&quot;pos&quot;:0.10999999940395355,&quot;transparency&quot;:0},{&quot;brightness&quot;:0,&quot;colorType&quot;:1,&quot;foreColorIndex&quot;:5,&quot;pos&quot;:1,&quot;transparency&quot;:0}],&quot;type&quot;:3},&quot;glow&quot;:{&quot;colorType&quot;:0},&quot;line&quot;:{&quot;type&quot;:0},&quot;shadow&quot;:{&quot;brightness&quot;:-0.25,&quot;colorType&quot;:1,&quot;foreColorIndex&quot;:5,&quot;transparency&quot;:0.80000001192092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161.xml><?xml version="1.0" encoding="utf-8"?>
<p:tagLst xmlns:p="http://schemas.openxmlformats.org/presentationml/2006/main">
  <p:tag name="KSO_WM_DIAGRAM_VIRTUALLY_FRAME" val="{&quot;height&quot;:414.8242589899499,&quot;left&quot;:0,&quot;top&quot;:124.75503234863281,&quot;width&quot;:960}"/>
  <p:tag name="KSO_WM_UNIT_HIGHLIGHT" val="0"/>
  <p:tag name="KSO_WM_UNIT_COMPATIBLE" val="0"/>
  <p:tag name="KSO_WM_UNIT_DIAGRAM_ISNUMVISUAL" val="0"/>
  <p:tag name="KSO_WM_UNIT_DIAGRAM_ISREFERUNIT" val="0"/>
  <p:tag name="KSO_WM_UNIT_ID" val="diagram20236935_1*m_h_i*1_2_2"/>
  <p:tag name="KSO_WM_TEMPLATE_CATEGORY" val="diagram"/>
  <p:tag name="KSO_WM_TEMPLATE_INDEX" val="20236935"/>
  <p:tag name="KSO_WM_UNIT_LAYERLEVEL" val="1_1_1"/>
  <p:tag name="KSO_WM_TAG_VERSION" val="3.0"/>
  <p:tag name="KSO_WM_BEAUTIFY_FLAG" val="#wm#"/>
  <p:tag name="KSO_WM_DIAGRAM_GROUP_CODE" val="m1-1"/>
  <p:tag name="KSO_WM_UNIT_SUBTYPE" val="nb"/>
  <p:tag name="KSO_WM_UNIT_TYPE" val="m_h_i"/>
  <p:tag name="KSO_WM_UNIT_INDEX" val="1_2_2"/>
  <p:tag name="KSO_WM_DIAGRAM_VERSION" val="3"/>
  <p:tag name="KSO_WM_DIAGRAM_COLOR_TRICK" val="1"/>
  <p:tag name="KSO_WM_DIAGRAM_COLOR_TEXT_CAN_REMOVE" val="n"/>
  <p:tag name="KSO_WM_UNIT_FILL_TYPE" val="3"/>
  <p:tag name="KSO_WM_DIAGRAM_MAX_ITEMCNT" val="5"/>
  <p:tag name="KSO_WM_DIAGRAM_MIN_ITEMCNT" val="3"/>
  <p:tag name="KSO_WM_DIAGRAM_COLOR_MATCH_VALUE" val="{&quot;shape&quot;:{&quot;fill&quot;:{&quot;gradient&quot;:[{&quot;brightness&quot;:0.4000000059604645,&quot;colorType&quot;:1,&quot;foreColorIndex&quot;:5,&quot;pos&quot;:0.10999999940395355,&quot;transparency&quot;:0},{&quot;brightness&quot;:0,&quot;colorType&quot;:1,&quot;foreColorIndex&quot;:5,&quot;pos&quot;:1,&quot;transparency&quot;:0}],&quot;type&quot;:3},&quot;glow&quot;:{&quot;colorType&quot;:0},&quot;line&quot;:{&quot;type&quot;:0},&quot;shadow&quot;:{&quot;brightness&quot;:-0.25,&quot;colorType&quot;:1,&quot;foreColorIndex&quot;:5,&quot;transparency&quot;:0.80000001192092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162.xml><?xml version="1.0" encoding="utf-8"?>
<p:tagLst xmlns:p="http://schemas.openxmlformats.org/presentationml/2006/main">
  <p:tag name="KSO_WM_DIAGRAM_VIRTUALLY_FRAME" val="{&quot;height&quot;:414.8242589899499,&quot;left&quot;:0,&quot;top&quot;:124.75503234863281,&quot;width&quot;:960}"/>
  <p:tag name="KSO_WM_UNIT_HIGHLIGHT" val="0"/>
  <p:tag name="KSO_WM_UNIT_COMPATIBLE" val="0"/>
  <p:tag name="KSO_WM_UNIT_DIAGRAM_ISNUMVISUAL" val="0"/>
  <p:tag name="KSO_WM_UNIT_DIAGRAM_ISREFERUNIT" val="0"/>
  <p:tag name="KSO_WM_UNIT_ID" val="diagram20236935_1*m_h_i*1_2_1"/>
  <p:tag name="KSO_WM_TEMPLATE_CATEGORY" val="diagram"/>
  <p:tag name="KSO_WM_TEMPLATE_INDEX" val="20236935"/>
  <p:tag name="KSO_WM_UNIT_LAYERLEVEL" val="1_1_1"/>
  <p:tag name="KSO_WM_TAG_VERSION" val="3.0"/>
  <p:tag name="KSO_WM_BEAUTIFY_FLAG" val="#wm#"/>
  <p:tag name="KSO_WM_DIAGRAM_GROUP_CODE" val="m1-1"/>
  <p:tag name="KSO_WM_UNIT_TYPE" val="m_h_i"/>
  <p:tag name="KSO_WM_UNIT_INDEX" val="1_2_1"/>
  <p:tag name="KSO_WM_DIAGRAM_VERSION" val="3"/>
  <p:tag name="KSO_WM_DIAGRAM_COLOR_TRICK" val="1"/>
  <p:tag name="KSO_WM_DIAGRAM_COLOR_TEXT_CAN_REMOVE" val="n"/>
  <p:tag name="KSO_WM_DIAGRAM_MAX_ITEMCNT" val="5"/>
  <p:tag name="KSO_WM_DIAGRAM_MIN_ITEMCNT" val="3"/>
  <p:tag name="KSO_WM_DIAGRAM_COLOR_MATCH_VALUE" val="{&quot;shape&quot;:{&quot;fill&quot;:{&quot;type&quot;:0},&quot;glow&quot;:{&quot;colorType&quot;:0},&quot;line&quot;:{&quot;gradient&quot;:[{&quot;brightness&quot;:0,&quot;colorType&quot;:1,&quot;foreColorIndex&quot;:5,&quot;pos&quot;:0.6800000071525574,&quot;transparency&quot;:0.5},{&quot;brightness&quot;:0,&quot;colorType&quot;:1,&quot;foreColorIndex&quot;:5,&quot;pos&quot;:0.1599999964237213,&quot;transparency&quot;:1},{&quot;brightness&quot;:0,&quot;colorType&quot;:1,&quot;foreColorIndex&quot;:5,&quot;pos&quot;:1,&quot;transparency&quot;:0}],&quot;type&quot;:2},&quot;shadow&quot;:{&quot;colorType&quot;:0},&quot;threeD&quot;:{&quot;curvedSurface&quot;:{&quot;brightness&quot;:0,&quot;colorType&quot;:2,&quot;rgb&quot;:&quot;#000000&quot;},&quot;depth&quot;:{&quot;colorType&quot;:0}}},&quot;text&quot;:{&quot;fill&quot;:{},&quot;glow&quot;:{},&quot;line&quot;:{},&quot;shadow&quot;:{},&quot;threeD&quot;:{}}}"/>
  <p:tag name="KSO_WM_DIAGRAM_USE_COLOR_VALUE" val="{&quot;color_scheme&quot;:1,&quot;color_type&quot;:1,&quot;theme_color_indexes&quot;:[5,6,5,6,5,6]}"/>
</p:tagLst>
</file>

<file path=ppt/tags/tag163.xml><?xml version="1.0" encoding="utf-8"?>
<p:tagLst xmlns:p="http://schemas.openxmlformats.org/presentationml/2006/main">
  <p:tag name="KSO_WM_DIAGRAM_VIRTUALLY_FRAME" val="{&quot;height&quot;:414.8242589899499,&quot;left&quot;:0,&quot;top&quot;:124.75503234863281,&quot;width&quot;:960}"/>
  <p:tag name="KSO_WM_UNIT_HIGHLIGHT" val="0"/>
  <p:tag name="KSO_WM_UNIT_COMPATIBLE" val="0"/>
  <p:tag name="KSO_WM_UNIT_DIAGRAM_ISNUMVISUAL" val="0"/>
  <p:tag name="KSO_WM_UNIT_DIAGRAM_ISREFERUNIT" val="0"/>
  <p:tag name="KSO_WM_UNIT_ID" val="diagram20236935_1*m_h_i*1_3_1"/>
  <p:tag name="KSO_WM_TEMPLATE_CATEGORY" val="diagram"/>
  <p:tag name="KSO_WM_TEMPLATE_INDEX" val="20236935"/>
  <p:tag name="KSO_WM_UNIT_LAYERLEVEL" val="1_1_1"/>
  <p:tag name="KSO_WM_TAG_VERSION" val="3.0"/>
  <p:tag name="KSO_WM_BEAUTIFY_FLAG" val="#wm#"/>
  <p:tag name="KSO_WM_DIAGRAM_GROUP_CODE" val="m1-1"/>
  <p:tag name="KSO_WM_UNIT_TYPE" val="m_h_i"/>
  <p:tag name="KSO_WM_UNIT_INDEX" val="1_3_1"/>
  <p:tag name="KSO_WM_DIAGRAM_VERSION" val="3"/>
  <p:tag name="KSO_WM_DIAGRAM_COLOR_TRICK" val="1"/>
  <p:tag name="KSO_WM_DIAGRAM_COLOR_TEXT_CAN_REMOVE" val="n"/>
  <p:tag name="KSO_WM_DIAGRAM_MAX_ITEMCNT" val="5"/>
  <p:tag name="KSO_WM_DIAGRAM_MIN_ITEMCNT" val="3"/>
  <p:tag name="KSO_WM_DIAGRAM_COLOR_MATCH_VALUE" val="{&quot;shape&quot;:{&quot;fill&quot;:{&quot;type&quot;:0},&quot;glow&quot;:{&quot;colorType&quot;:0},&quot;line&quot;:{&quot;gradient&quot;:[{&quot;brightness&quot;:0,&quot;colorType&quot;:1,&quot;foreColorIndex&quot;:5,&quot;pos&quot;:0.6800000071525574,&quot;transparency&quot;:0.5},{&quot;brightness&quot;:0,&quot;colorType&quot;:1,&quot;foreColorIndex&quot;:5,&quot;pos&quot;:0.1599999964237213,&quot;transparency&quot;:1},{&quot;brightness&quot;:0,&quot;colorType&quot;:1,&quot;foreColorIndex&quot;:5,&quot;pos&quot;:1,&quot;transparency&quot;:0}],&quot;type&quot;:2},&quot;shadow&quot;:{&quot;colorType&quot;:0},&quot;threeD&quot;:{&quot;curvedSurface&quot;:{&quot;brightness&quot;:0,&quot;colorType&quot;:2,&quot;rgb&quot;:&quot;#000000&quot;},&quot;depth&quot;:{&quot;colorType&quot;:0}}},&quot;text&quot;:{&quot;fill&quot;:{},&quot;glow&quot;:{},&quot;line&quot;:{},&quot;shadow&quot;:{},&quot;threeD&quot;:{}}}"/>
  <p:tag name="KSO_WM_DIAGRAM_USE_COLOR_VALUE" val="{&quot;color_scheme&quot;:1,&quot;color_type&quot;:1,&quot;theme_color_indexes&quot;:[5,6,5,6,5,6]}"/>
</p:tagLst>
</file>

<file path=ppt/tags/tag164.xml><?xml version="1.0" encoding="utf-8"?>
<p:tagLst xmlns:p="http://schemas.openxmlformats.org/presentationml/2006/main">
  <p:tag name="KSO_WM_DIAGRAM_VIRTUALLY_FRAME" val="{&quot;height&quot;:414.8242589899499,&quot;left&quot;:0,&quot;top&quot;:124.75503234863281,&quot;width&quot;:960}"/>
  <p:tag name="KSO_WM_UNIT_HIGHLIGHT" val="0"/>
  <p:tag name="KSO_WM_UNIT_COMPATIBLE" val="0"/>
  <p:tag name="KSO_WM_UNIT_DIAGRAM_ISNUMVISUAL" val="0"/>
  <p:tag name="KSO_WM_UNIT_DIAGRAM_ISREFERUNIT" val="0"/>
  <p:tag name="KSO_WM_UNIT_ID" val="diagram20236935_1*m_h_i*1_3_2"/>
  <p:tag name="KSO_WM_TEMPLATE_CATEGORY" val="diagram"/>
  <p:tag name="KSO_WM_TEMPLATE_INDEX" val="20236935"/>
  <p:tag name="KSO_WM_UNIT_LAYERLEVEL" val="1_1_1"/>
  <p:tag name="KSO_WM_TAG_VERSION" val="3.0"/>
  <p:tag name="KSO_WM_BEAUTIFY_FLAG" val="#wm#"/>
  <p:tag name="KSO_WM_DIAGRAM_GROUP_CODE" val="m1-1"/>
  <p:tag name="KSO_WM_UNIT_SUBTYPE" val="nb"/>
  <p:tag name="KSO_WM_UNIT_TYPE" val="m_h_i"/>
  <p:tag name="KSO_WM_UNIT_INDEX" val="1_3_2"/>
  <p:tag name="KSO_WM_DIAGRAM_VERSION" val="3"/>
  <p:tag name="KSO_WM_DIAGRAM_COLOR_TRICK" val="1"/>
  <p:tag name="KSO_WM_DIAGRAM_COLOR_TEXT_CAN_REMOVE" val="n"/>
  <p:tag name="KSO_WM_UNIT_FILL_TYPE" val="3"/>
  <p:tag name="KSO_WM_DIAGRAM_MAX_ITEMCNT" val="5"/>
  <p:tag name="KSO_WM_DIAGRAM_MIN_ITEMCNT" val="3"/>
  <p:tag name="KSO_WM_DIAGRAM_COLOR_MATCH_VALUE" val="{&quot;shape&quot;:{&quot;fill&quot;:{&quot;gradient&quot;:[{&quot;brightness&quot;:0.4000000059604645,&quot;colorType&quot;:1,&quot;foreColorIndex&quot;:5,&quot;pos&quot;:0.10999999940395355,&quot;transparency&quot;:0},{&quot;brightness&quot;:0,&quot;colorType&quot;:1,&quot;foreColorIndex&quot;:5,&quot;pos&quot;:1,&quot;transparency&quot;:0}],&quot;type&quot;:3},&quot;glow&quot;:{&quot;colorType&quot;:0},&quot;line&quot;:{&quot;type&quot;:0},&quot;shadow&quot;:{&quot;brightness&quot;:-0.25,&quot;colorType&quot;:1,&quot;foreColorIndex&quot;:5,&quot;transparency&quot;:0.80000001192092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16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i"/>
  <p:tag name="KSO_WM_UNIT_INDEX" val="1_1_3"/>
  <p:tag name="KSO_WM_UNIT_ID" val="diagram20235023_1*n_h_i*1_1_3"/>
  <p:tag name="KSO_WM_TEMPLATE_CATEGORY" val="diagram"/>
  <p:tag name="KSO_WM_TEMPLATE_INDEX" val="20235023"/>
  <p:tag name="KSO_WM_UNIT_LAYERLEVEL" val="1_1_1"/>
  <p:tag name="KSO_WM_TAG_VERSION" val="3.0"/>
  <p:tag name="KSO_WM_DIAGRAM_VERSION" val="3"/>
  <p:tag name="KSO_WM_DIAGRAM_COLOR_TRICK" val="1"/>
  <p:tag name="KSO_WM_DIAGRAM_COLOR_TEXT_CAN_REMOVE" val="n"/>
  <p:tag name="KSO_WM_DIAGRAM_MAX_ITEMCNT" val="5"/>
  <p:tag name="KSO_WM_DIAGRAM_MIN_ITEMCNT" val="3"/>
  <p:tag name="KSO_WM_DIAGRAM_VIRTUALLY_FRAME" val="{&quot;height&quot;:374.26795275590547,&quot;left&quot;:45.45,&quot;top&quot;:105.613937007874,&quot;width&quot;:869.2998413085937}"/>
  <p:tag name="KSO_WM_DIAGRAM_COLOR_MATCH_VALUE" val="{&quot;shape&quot;:{&quot;fill&quot;:{&quot;gradient&quot;:[{&quot;brightness&quot;:0,&quot;colorType&quot;:1,&quot;foreColorIndex&quot;:5,&quot;pos&quot;:0,&quot;transparency&quot;:1},{&quot;brightness&quot;:0,&quot;colorType&quot;:1,&quot;foreColorIndex&quot;:5,&quot;pos&quot;:1,&quot;transparency&quot;:0.6000000238418579}],&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166.xml><?xml version="1.0" encoding="utf-8"?>
<p:tagLst xmlns:p="http://schemas.openxmlformats.org/presentationml/2006/main">
  <p:tag name="KSO_WM_UNIT_ISCONTENTSTITLE" val="0"/>
  <p:tag name="KSO_WM_UNIT_ISNUMDGMTITLE" val="0"/>
  <p:tag name="KSO_WM_UNIT_NOCLEAR" val="0"/>
  <p:tag name="KSO_WM_UNIT_VALUE" val="18"/>
  <p:tag name="KSO_WM_UNIT_HIGHLIGHT" val="0"/>
  <p:tag name="KSO_WM_UNIT_COMPATIBLE" val="0"/>
  <p:tag name="KSO_WM_UNIT_DIAGRAM_ISNUMVISUAL" val="0"/>
  <p:tag name="KSO_WM_UNIT_DIAGRAM_ISREFERUNIT" val="0"/>
  <p:tag name="KSO_WM_DIAGRAM_GROUP_CODE" val="n1-1"/>
  <p:tag name="KSO_WM_UNIT_TYPE" val="n_h_a"/>
  <p:tag name="KSO_WM_UNIT_INDEX" val="1_1_1"/>
  <p:tag name="KSO_WM_UNIT_ID" val="diagram20235023_1*n_h_a*1_1_1"/>
  <p:tag name="KSO_WM_TEMPLATE_CATEGORY" val="diagram"/>
  <p:tag name="KSO_WM_TEMPLATE_INDEX" val="20235023"/>
  <p:tag name="KSO_WM_UNIT_LAYERLEVEL" val="1_1_1"/>
  <p:tag name="KSO_WM_TAG_VERSION" val="3.0"/>
  <p:tag name="KSO_WM_DIAGRAM_MAX_ITEMCNT" val="5"/>
  <p:tag name="KSO_WM_DIAGRAM_MIN_ITEMCNT" val="3"/>
  <p:tag name="KSO_WM_DIAGRAM_VIRTUALLY_FRAME" val="{&quot;height&quot;:374.26795275590547,&quot;left&quot;:45.45,&quot;top&quot;:105.613937007874,&quot;width&quot;:869.299841308593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BEAUTIFY_FLAG" val="#wm#"/>
  <p:tag name="KSO_WM_UNIT_TEXT_TYPE" val="1"/>
  <p:tag name="KSO_WM_UNIT_PRESET_TEXT" val="单击此处添加你的标题具体内容"/>
  <p:tag name="KSO_WM_UNIT_TEXT_FILL_FORE_SCHEMECOLOR_INDEX" val="1"/>
  <p:tag name="KSO_WM_UNIT_TEXT_FILL_TYPE" val="1"/>
  <p:tag name="KSO_WM_DIAGRAM_USE_COLOR_VALUE" val="{&quot;color_scheme&quot;:1,&quot;color_type&quot;:1,&quot;theme_color_indexes&quot;:[5,6,5,6,5,6]}"/>
</p:tagLst>
</file>

<file path=ppt/tags/tag16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i"/>
  <p:tag name="KSO_WM_UNIT_INDEX" val="1_1_4"/>
  <p:tag name="KSO_WM_UNIT_ID" val="diagram20235023_1*n_h_i*1_1_4"/>
  <p:tag name="KSO_WM_TEMPLATE_CATEGORY" val="diagram"/>
  <p:tag name="KSO_WM_TEMPLATE_INDEX" val="20235023"/>
  <p:tag name="KSO_WM_UNIT_LAYERLEVEL" val="1_1_1"/>
  <p:tag name="KSO_WM_TAG_VERSION" val="3.0"/>
  <p:tag name="KSO_WM_DIAGRAM_VERSION" val="3"/>
  <p:tag name="KSO_WM_DIAGRAM_COLOR_TRICK" val="1"/>
  <p:tag name="KSO_WM_DIAGRAM_COLOR_TEXT_CAN_REMOVE" val="n"/>
  <p:tag name="KSO_WM_DIAGRAM_MAX_ITEMCNT" val="5"/>
  <p:tag name="KSO_WM_DIAGRAM_MIN_ITEMCNT" val="3"/>
  <p:tag name="KSO_WM_DIAGRAM_VIRTUALLY_FRAME" val="{&quot;height&quot;:374.26795275590547,&quot;left&quot;:45.45,&quot;top&quot;:105.613937007874,&quot;width&quot;:869.2998413085937}"/>
  <p:tag name="KSO_WM_DIAGRAM_COLOR_MATCH_VALUE" val="{&quot;shape&quot;:{&quot;fill&quot;:{&quot;type&quot;:0},&quot;glow&quot;:{&quot;colorType&quot;:0},&quot;line&quot;:{&quot;gradient&quot;:[{&quot;brightness&quot;:0,&quot;colorType&quot;:1,&quot;foreColorIndex&quot;:5,&quot;pos&quot;:0,&quot;transparency&quot;:1},{&quot;brightness&quot;:0,&quot;colorType&quot;:1,&quot;foreColorIndex&quot;:5,&quot;pos&quot;:1,&quot;transparency&quot;:0.44999998807907104}],&quot;type&quot;:2},&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16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i"/>
  <p:tag name="KSO_WM_UNIT_INDEX" val="1_1_1"/>
  <p:tag name="KSO_WM_UNIT_ID" val="diagram20235023_1*n_h_i*1_1_1"/>
  <p:tag name="KSO_WM_TEMPLATE_CATEGORY" val="diagram"/>
  <p:tag name="KSO_WM_TEMPLATE_INDEX" val="20235023"/>
  <p:tag name="KSO_WM_UNIT_LAYERLEVEL" val="1_1_1"/>
  <p:tag name="KSO_WM_TAG_VERSION" val="3.0"/>
  <p:tag name="KSO_WM_DIAGRAM_VERSION" val="3"/>
  <p:tag name="KSO_WM_DIAGRAM_COLOR_TRICK" val="1"/>
  <p:tag name="KSO_WM_DIAGRAM_COLOR_TEXT_CAN_REMOVE" val="n"/>
  <p:tag name="KSO_WM_DIAGRAM_MAX_ITEMCNT" val="5"/>
  <p:tag name="KSO_WM_DIAGRAM_MIN_ITEMCNT" val="3"/>
  <p:tag name="KSO_WM_DIAGRAM_VIRTUALLY_FRAME" val="{&quot;height&quot;:374.26795275590547,&quot;left&quot;:45.45,&quot;top&quot;:105.613937007874,&quot;width&quot;:869.2998413085937}"/>
  <p:tag name="KSO_WM_DIAGRAM_COLOR_MATCH_VALUE" val="{&quot;shape&quot;:{&quot;fill&quot;:{&quot;gradient&quot;:[{&quot;brightness&quot;:0,&quot;colorType&quot;:1,&quot;foreColorIndex&quot;:5,&quot;pos&quot;:0.11999999731779099,&quot;transparency&quot;:1},{&quot;brightness&quot;:0,&quot;colorType&quot;:1,&quot;foreColorIndex&quot;:5,&quot;pos&quot;:1,&quot;transparency&quot;:0.5099999904632568}],&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16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i"/>
  <p:tag name="KSO_WM_UNIT_INDEX" val="1_1_2"/>
  <p:tag name="KSO_WM_UNIT_ID" val="diagram20235023_1*n_h_i*1_1_2"/>
  <p:tag name="KSO_WM_TEMPLATE_CATEGORY" val="diagram"/>
  <p:tag name="KSO_WM_TEMPLATE_INDEX" val="20235023"/>
  <p:tag name="KSO_WM_UNIT_LAYERLEVEL" val="1_1_1"/>
  <p:tag name="KSO_WM_TAG_VERSION" val="3.0"/>
  <p:tag name="KSO_WM_DIAGRAM_VERSION" val="3"/>
  <p:tag name="KSO_WM_DIAGRAM_COLOR_TRICK" val="1"/>
  <p:tag name="KSO_WM_DIAGRAM_COLOR_TEXT_CAN_REMOVE" val="n"/>
  <p:tag name="KSO_WM_DIAGRAM_MAX_ITEMCNT" val="5"/>
  <p:tag name="KSO_WM_DIAGRAM_MIN_ITEMCNT" val="3"/>
  <p:tag name="KSO_WM_DIAGRAM_VIRTUALLY_FRAME" val="{&quot;height&quot;:374.26795275590547,&quot;left&quot;:45.45,&quot;top&quot;:105.613937007874,&quot;width&quot;:869.2998413085937}"/>
  <p:tag name="KSO_WM_DIAGRAM_COLOR_MATCH_VALUE" val="{&quot;shape&quot;:{&quot;fill&quot;:{&quot;gradient&quot;:[{&quot;brightness&quot;:0.4000000059604645,&quot;colorType&quot;:1,&quot;foreColorIndex&quot;:5,&quot;pos&quot;:0.11999999731779099,&quot;transparency&quot;:1},{&quot;brightness&quot;:0,&quot;colorType&quot;:1,&quot;foreColorIndex&quot;:5,&quot;pos&quot;:1,&quot;transparency&quot;:0.5099999904632568}],&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UNIT_TEXT_FILL_FORE_SCHEMECOLOR_INDEX" val="1"/>
  <p:tag name="KSO_WM_UNIT_TEXT_FILL_TYPE" val="1"/>
  <p:tag name="KSO_WM_DIAGRAM_USE_COLOR_VALUE" val="{&quot;color_scheme&quot;:1,&quot;color_type&quot;:1,&quot;theme_color_indexes&quot;:[5,6,5,6,5,6]}"/>
</p:tagLst>
</file>

<file path=ppt/tags/tag17.xml><?xml version="1.0" encoding="utf-8"?>
<p:tagLst xmlns:p="http://schemas.openxmlformats.org/presentationml/2006/main">
  <p:tag name="KSO_WM_DIAGRAM_VIRTUALLY_FRAME" val="{&quot;height&quot;:335,&quot;left&quot;:95.50007874015748,&quot;top&quot;:124.45,&quot;width&quot;:835.8999212598425}"/>
</p:tagLst>
</file>

<file path=ppt/tags/tag17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i"/>
  <p:tag name="KSO_WM_UNIT_INDEX" val="1_1_5"/>
  <p:tag name="KSO_WM_UNIT_ID" val="diagram20235023_1*n_h_i*1_1_5"/>
  <p:tag name="KSO_WM_TEMPLATE_CATEGORY" val="diagram"/>
  <p:tag name="KSO_WM_TEMPLATE_INDEX" val="20235023"/>
  <p:tag name="KSO_WM_UNIT_LAYERLEVEL" val="1_1_1"/>
  <p:tag name="KSO_WM_TAG_VERSION" val="3.0"/>
  <p:tag name="KSO_WM_DIAGRAM_VERSION" val="3"/>
  <p:tag name="KSO_WM_DIAGRAM_COLOR_TRICK" val="1"/>
  <p:tag name="KSO_WM_DIAGRAM_COLOR_TEXT_CAN_REMOVE" val="n"/>
  <p:tag name="KSO_WM_DIAGRAM_MAX_ITEMCNT" val="5"/>
  <p:tag name="KSO_WM_DIAGRAM_MIN_ITEMCNT" val="3"/>
  <p:tag name="KSO_WM_DIAGRAM_VIRTUALLY_FRAME" val="{&quot;height&quot;:374.26795275590547,&quot;left&quot;:45.45,&quot;top&quot;:105.613937007874,&quot;width&quot;:869.2998413085937}"/>
  <p:tag name="KSO_WM_DIAGRAM_COLOR_MATCH_VALUE" val="{&quot;shape&quot;:{&quot;fill&quot;:{&quot;type&quot;:0},&quot;glow&quot;:{&quot;colorType&quot;:0},&quot;line&quot;:{&quot;gradient&quot;:[{&quot;brightness&quot;:0,&quot;colorType&quot;:2,&quot;pos&quot;:0.6600000262260437,&quot;rgb&quot;:&quot;#376fff&quot;,&quot;transparency&quot;:1},{&quot;brightness&quot;:0,&quot;colorType&quot;:1,&quot;foreColorIndex&quot;:5,&quot;pos&quot;:0.14000000059604645,&quot;transparency&quot;:1},{&quot;brightness&quot;:0,&quot;colorType&quot;:2,&quot;pos&quot;:0,&quot;rgb&quot;:&quot;#376fff&quot;,&quot;transparency&quot;:0.8399999737739563},{&quot;brightness&quot;:0,&quot;colorType&quot;:1,&quot;foreColorIndex&quot;:5,&quot;pos&quot;:1,&quot;transparency&quot;:0.800000011920929}],&quot;type&quot;:2},&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17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1_1"/>
  <p:tag name="KSO_WM_UNIT_ID" val="diagram20235023_1*n_h_h_i*1_2_1_1"/>
  <p:tag name="KSO_WM_TEMPLATE_CATEGORY" val="diagram"/>
  <p:tag name="KSO_WM_TEMPLATE_INDEX" val="20235023"/>
  <p:tag name="KSO_WM_UNIT_LAYERLEVEL" val="1_1_1_1"/>
  <p:tag name="KSO_WM_TAG_VERSION" val="3.0"/>
  <p:tag name="KSO_WM_DIAGRAM_VERSION" val="3"/>
  <p:tag name="KSO_WM_DIAGRAM_COLOR_TRICK" val="1"/>
  <p:tag name="KSO_WM_DIAGRAM_COLOR_TEXT_CAN_REMOVE" val="n"/>
  <p:tag name="KSO_WM_DIAGRAM_MAX_ITEMCNT" val="5"/>
  <p:tag name="KSO_WM_DIAGRAM_MIN_ITEMCNT" val="3"/>
  <p:tag name="KSO_WM_DIAGRAM_VIRTUALLY_FRAME" val="{&quot;height&quot;:374.26795275590547,&quot;left&quot;:45.45,&quot;top&quot;:105.613937007874,&quot;width&quot;:869.2998413085937}"/>
  <p:tag name="KSO_WM_DIAGRAM_COLOR_MATCH_VALUE" val="{&quot;shape&quot;:{&quot;fill&quot;:{&quot;gradient&quot;:[{&quot;brightness&quot;:0,&quot;colorType&quot;:1,&quot;foreColorIndex&quot;:5,&quot;pos&quot;:0,&quot;transparency&quot;:0.9700000286102295},{&quot;brightness&quot;:0,&quot;colorType&quot;:1,&quot;foreColorIndex&quot;:5,&quot;pos&quot;:1,&quot;transparency&quot;:0.699999988079071}],&quot;type&quot;:3},&quot;glow&quot;:{&quot;colorType&quot;:0},&quot;line&quot;:{&quot;gradient&quot;:[{&quot;brightness&quot;:0,&quot;colorType&quot;:1,&quot;foreColorIndex&quot;:5,&quot;pos&quot;:1,&quot;transparency&quot;:1},{&quot;brightness&quot;:0,&quot;colorType&quot;:1,&quot;foreColorIndex&quot;:5,&quot;pos&quot;:0,&quot;transparency&quot;:0.800000011920929}],&quot;type&quot;:2},&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17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2_1"/>
  <p:tag name="KSO_WM_UNIT_ID" val="diagram20235023_1*n_h_h_i*1_2_2_1"/>
  <p:tag name="KSO_WM_TEMPLATE_CATEGORY" val="diagram"/>
  <p:tag name="KSO_WM_TEMPLATE_INDEX" val="20235023"/>
  <p:tag name="KSO_WM_UNIT_LAYERLEVEL" val="1_1_1_1"/>
  <p:tag name="KSO_WM_TAG_VERSION" val="3.0"/>
  <p:tag name="KSO_WM_DIAGRAM_VERSION" val="3"/>
  <p:tag name="KSO_WM_DIAGRAM_COLOR_TRICK" val="1"/>
  <p:tag name="KSO_WM_DIAGRAM_COLOR_TEXT_CAN_REMOVE" val="n"/>
  <p:tag name="KSO_WM_DIAGRAM_MAX_ITEMCNT" val="5"/>
  <p:tag name="KSO_WM_DIAGRAM_MIN_ITEMCNT" val="3"/>
  <p:tag name="KSO_WM_DIAGRAM_VIRTUALLY_FRAME" val="{&quot;height&quot;:374.26795275590547,&quot;left&quot;:45.45,&quot;top&quot;:105.613937007874,&quot;width&quot;:869.2998413085937}"/>
  <p:tag name="KSO_WM_DIAGRAM_COLOR_MATCH_VALUE" val="{&quot;shape&quot;:{&quot;fill&quot;:{&quot;gradient&quot;:[{&quot;brightness&quot;:0,&quot;colorType&quot;:1,&quot;foreColorIndex&quot;:5,&quot;pos&quot;:0,&quot;transparency&quot;:0.9700000286102295},{&quot;brightness&quot;:0,&quot;colorType&quot;:1,&quot;foreColorIndex&quot;:5,&quot;pos&quot;:1,&quot;transparency&quot;:0.699999988079071}],&quot;type&quot;:3},&quot;glow&quot;:{&quot;colorType&quot;:0},&quot;line&quot;:{&quot;gradient&quot;:[{&quot;brightness&quot;:0,&quot;colorType&quot;:1,&quot;foreColorIndex&quot;:5,&quot;pos&quot;:1,&quot;transparency&quot;:1},{&quot;brightness&quot;:0,&quot;colorType&quot;:1,&quot;foreColorIndex&quot;:5,&quot;pos&quot;:0,&quot;transparency&quot;:0.800000011920929}],&quot;type&quot;:2},&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17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3_1"/>
  <p:tag name="KSO_WM_UNIT_ID" val="diagram20235023_1*n_h_h_i*1_2_3_1"/>
  <p:tag name="KSO_WM_TEMPLATE_CATEGORY" val="diagram"/>
  <p:tag name="KSO_WM_TEMPLATE_INDEX" val="20235023"/>
  <p:tag name="KSO_WM_UNIT_LAYERLEVEL" val="1_1_1_1"/>
  <p:tag name="KSO_WM_TAG_VERSION" val="3.0"/>
  <p:tag name="KSO_WM_DIAGRAM_VERSION" val="3"/>
  <p:tag name="KSO_WM_DIAGRAM_COLOR_TRICK" val="1"/>
  <p:tag name="KSO_WM_DIAGRAM_COLOR_TEXT_CAN_REMOVE" val="n"/>
  <p:tag name="KSO_WM_DIAGRAM_MAX_ITEMCNT" val="5"/>
  <p:tag name="KSO_WM_DIAGRAM_MIN_ITEMCNT" val="3"/>
  <p:tag name="KSO_WM_DIAGRAM_VIRTUALLY_FRAME" val="{&quot;height&quot;:374.26795275590547,&quot;left&quot;:45.45,&quot;top&quot;:105.613937007874,&quot;width&quot;:869.2998413085937}"/>
  <p:tag name="KSO_WM_DIAGRAM_COLOR_MATCH_VALUE" val="{&quot;shape&quot;:{&quot;fill&quot;:{&quot;gradient&quot;:[{&quot;brightness&quot;:0,&quot;colorType&quot;:1,&quot;foreColorIndex&quot;:5,&quot;pos&quot;:0,&quot;transparency&quot;:0.9700000286102295},{&quot;brightness&quot;:0,&quot;colorType&quot;:1,&quot;foreColorIndex&quot;:5,&quot;pos&quot;:1,&quot;transparency&quot;:0.699999988079071}],&quot;type&quot;:3},&quot;glow&quot;:{&quot;colorType&quot;:0},&quot;line&quot;:{&quot;gradient&quot;:[{&quot;brightness&quot;:0,&quot;colorType&quot;:1,&quot;foreColorIndex&quot;:5,&quot;pos&quot;:1,&quot;transparency&quot;:1},{&quot;brightness&quot;:0,&quot;colorType&quot;:1,&quot;foreColorIndex&quot;:5,&quot;pos&quot;:0,&quot;transparency&quot;:0.800000011920929}],&quot;type&quot;:2},&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17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i"/>
  <p:tag name="KSO_WM_UNIT_INDEX" val="1_2_1"/>
  <p:tag name="KSO_WM_UNIT_ID" val="diagram20235023_1*n_h_i*1_2_1"/>
  <p:tag name="KSO_WM_TEMPLATE_CATEGORY" val="diagram"/>
  <p:tag name="KSO_WM_TEMPLATE_INDEX" val="20235023"/>
  <p:tag name="KSO_WM_UNIT_LAYERLEVEL" val="1_1_1"/>
  <p:tag name="KSO_WM_TAG_VERSION" val="3.0"/>
  <p:tag name="KSO_WM_DIAGRAM_VERSION" val="3"/>
  <p:tag name="KSO_WM_DIAGRAM_COLOR_TRICK" val="1"/>
  <p:tag name="KSO_WM_DIAGRAM_COLOR_TEXT_CAN_REMOVE" val="n"/>
  <p:tag name="KSO_WM_DIAGRAM_MAX_ITEMCNT" val="5"/>
  <p:tag name="KSO_WM_DIAGRAM_MIN_ITEMCNT" val="3"/>
  <p:tag name="KSO_WM_DIAGRAM_VIRTUALLY_FRAME" val="{&quot;height&quot;:374.26795275590547,&quot;left&quot;:45.45,&quot;top&quot;:105.613937007874,&quot;width&quot;:869.2998413085937}"/>
  <p:tag name="KSO_WM_DIAGRAM_COLOR_MATCH_VALUE" val="{&quot;shape&quot;:{&quot;fill&quot;:{&quot;type&quot;:0},&quot;glow&quot;:{&quot;colorType&quot;:0},&quot;line&quot;:{&quot;gradient&quot;:[{&quot;brightness&quot;:0,&quot;colorType&quot;:1,&quot;foreColorIndex&quot;:5,&quot;pos&quot;:1,&quot;transparency&quot;:1},{&quot;brightness&quot;:0,&quot;colorType&quot;:1,&quot;foreColorIndex&quot;:5,&quot;pos&quot;:0,&quot;transparency&quot;:0.8500000238418579}],&quot;type&quot;:2},&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TEXT_FILL_FORE_SCHEMECOLOR_INDEX" val="1"/>
  <p:tag name="KSO_WM_UNIT_TEXT_FILL_TYPE" val="1"/>
  <p:tag name="KSO_WM_DIAGRAM_USE_COLOR_VALUE" val="{&quot;color_scheme&quot;:1,&quot;color_type&quot;:1,&quot;theme_color_indexes&quot;:[5,6,5,6,5,6]}"/>
</p:tagLst>
</file>

<file path=ppt/tags/tag17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3_2"/>
  <p:tag name="KSO_WM_UNIT_ID" val="diagram20235023_1*n_h_h_i*1_2_3_2"/>
  <p:tag name="KSO_WM_TEMPLATE_CATEGORY" val="diagram"/>
  <p:tag name="KSO_WM_TEMPLATE_INDEX" val="20235023"/>
  <p:tag name="KSO_WM_UNIT_LAYERLEVEL" val="1_1_1_1"/>
  <p:tag name="KSO_WM_TAG_VERSION" val="3.0"/>
  <p:tag name="KSO_WM_DIAGRAM_VERSION" val="3"/>
  <p:tag name="KSO_WM_DIAGRAM_COLOR_TRICK" val="1"/>
  <p:tag name="KSO_WM_DIAGRAM_COLOR_TEXT_CAN_REMOVE" val="n"/>
  <p:tag name="KSO_WM_DIAGRAM_MAX_ITEMCNT" val="5"/>
  <p:tag name="KSO_WM_DIAGRAM_MIN_ITEMCNT" val="3"/>
  <p:tag name="KSO_WM_DIAGRAM_VIRTUALLY_FRAME" val="{&quot;height&quot;:374.26795275590547,&quot;left&quot;:45.45,&quot;top&quot;:105.613937007874,&quot;width&quot;:869.2998413085937}"/>
  <p:tag name="KSO_WM_DIAGRAM_COLOR_MATCH_VALUE" val="{&quot;shape&quot;:{&quot;fill&quot;:{&quot;gradient&quot;:[{&quot;brightness&quot;:0,&quot;colorType&quot;:1,&quot;foreColorIndex&quot;:5,&quot;pos&quot;:0.11999999731779099,&quot;transparency&quot;:1},{&quot;brightness&quot;:0,&quot;colorType&quot;:1,&quot;foreColorIndex&quot;:5,&quot;pos&quot;:1,&quot;transparency&quot;:0.5600000023841858}],&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17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1_2"/>
  <p:tag name="KSO_WM_UNIT_ID" val="diagram20235023_1*n_h_h_i*1_2_1_2"/>
  <p:tag name="KSO_WM_TEMPLATE_CATEGORY" val="diagram"/>
  <p:tag name="KSO_WM_TEMPLATE_INDEX" val="20235023"/>
  <p:tag name="KSO_WM_UNIT_LAYERLEVEL" val="1_1_1_1"/>
  <p:tag name="KSO_WM_TAG_VERSION" val="3.0"/>
  <p:tag name="KSO_WM_DIAGRAM_VERSION" val="3"/>
  <p:tag name="KSO_WM_DIAGRAM_COLOR_TRICK" val="1"/>
  <p:tag name="KSO_WM_DIAGRAM_COLOR_TEXT_CAN_REMOVE" val="n"/>
  <p:tag name="KSO_WM_DIAGRAM_MAX_ITEMCNT" val="5"/>
  <p:tag name="KSO_WM_DIAGRAM_MIN_ITEMCNT" val="3"/>
  <p:tag name="KSO_WM_DIAGRAM_VIRTUALLY_FRAME" val="{&quot;height&quot;:374.26795275590547,&quot;left&quot;:45.45,&quot;top&quot;:105.613937007874,&quot;width&quot;:869.2998413085937}"/>
  <p:tag name="KSO_WM_DIAGRAM_COLOR_MATCH_VALUE" val="{&quot;shape&quot;:{&quot;fill&quot;:{&quot;gradient&quot;:[{&quot;brightness&quot;:0,&quot;colorType&quot;:1,&quot;foreColorIndex&quot;:5,&quot;pos&quot;:0.11999999731779099,&quot;transparency&quot;:1},{&quot;brightness&quot;:0,&quot;colorType&quot;:1,&quot;foreColorIndex&quot;:5,&quot;pos&quot;:1,&quot;transparency&quot;:0.5600000023841858}],&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177.xml><?xml version="1.0" encoding="utf-8"?>
<p:tagLst xmlns:p="http://schemas.openxmlformats.org/presentationml/2006/main">
  <p:tag name="KSO_WM_UNIT_SUBTYPE" val="a"/>
  <p:tag name="KSO_WM_UNIT_NOCLEAR" val="0"/>
  <p:tag name="KSO_WM_UNIT_VALUE" val="40"/>
  <p:tag name="KSO_WM_UNIT_HIGHLIGHT" val="0"/>
  <p:tag name="KSO_WM_UNIT_COMPATIBLE" val="0"/>
  <p:tag name="KSO_WM_UNIT_DIAGRAM_ISNUMVISUAL" val="0"/>
  <p:tag name="KSO_WM_UNIT_DIAGRAM_ISREFERUNIT" val="0"/>
  <p:tag name="KSO_WM_DIAGRAM_GROUP_CODE" val="n1-1"/>
  <p:tag name="KSO_WM_UNIT_TYPE" val="n_h_h_f"/>
  <p:tag name="KSO_WM_UNIT_INDEX" val="1_2_1_1"/>
  <p:tag name="KSO_WM_UNIT_ID" val="diagram20235023_1*n_h_h_f*1_2_1_1"/>
  <p:tag name="KSO_WM_TEMPLATE_CATEGORY" val="diagram"/>
  <p:tag name="KSO_WM_TEMPLATE_INDEX" val="20235023"/>
  <p:tag name="KSO_WM_UNIT_LAYERLEVEL" val="1_1_1_1"/>
  <p:tag name="KSO_WM_TAG_VERSION" val="3.0"/>
  <p:tag name="KSO_WM_DIAGRAM_MAX_ITEMCNT" val="5"/>
  <p:tag name="KSO_WM_DIAGRAM_MIN_ITEMCNT" val="3"/>
  <p:tag name="KSO_WM_DIAGRAM_VIRTUALLY_FRAME" val="{&quot;height&quot;:374.26795275590547,&quot;left&quot;:45.45,&quot;top&quot;:105.613937007874,&quot;width&quot;:869.299841308593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TEXT_LAYER_COUNT" val="1"/>
  <p:tag name="KSO_WM_BEAUTIFY_FLAG" val="#wm#"/>
  <p:tag name="KSO_WM_UNIT_TEXT_TYPE" val="1"/>
  <p:tag name="KSO_WM_UNIT_PRESET_TEXT" val="单击此处添加文本，简明扼要地阐述您的观点。根据需要可酌情增减文字，以便观者准确地理解您传达的思想"/>
  <p:tag name="KSO_WM_UNIT_TEXT_FILL_FORE_SCHEMECOLOR_INDEX" val="1"/>
  <p:tag name="KSO_WM_UNIT_TEXT_FILL_TYPE" val="1"/>
  <p:tag name="KSO_WM_DIAGRAM_USE_COLOR_VALUE" val="{&quot;color_scheme&quot;:1,&quot;color_type&quot;:1,&quot;theme_color_indexes&quot;:[5,6,5,6,5,6]}"/>
</p:tagLst>
</file>

<file path=ppt/tags/tag178.xml><?xml version="1.0" encoding="utf-8"?>
<p:tagLst xmlns:p="http://schemas.openxmlformats.org/presentationml/2006/main">
  <p:tag name="KSO_WM_UNIT_SUBTYPE" val="a"/>
  <p:tag name="KSO_WM_UNIT_NOCLEAR" val="0"/>
  <p:tag name="KSO_WM_UNIT_VALUE" val="40"/>
  <p:tag name="KSO_WM_UNIT_HIGHLIGHT" val="0"/>
  <p:tag name="KSO_WM_UNIT_COMPATIBLE" val="0"/>
  <p:tag name="KSO_WM_UNIT_DIAGRAM_ISNUMVISUAL" val="0"/>
  <p:tag name="KSO_WM_UNIT_DIAGRAM_ISREFERUNIT" val="0"/>
  <p:tag name="KSO_WM_DIAGRAM_GROUP_CODE" val="n1-1"/>
  <p:tag name="KSO_WM_UNIT_TYPE" val="n_h_h_f"/>
  <p:tag name="KSO_WM_UNIT_INDEX" val="1_2_2_1"/>
  <p:tag name="KSO_WM_UNIT_ID" val="diagram20235023_1*n_h_h_f*1_2_2_1"/>
  <p:tag name="KSO_WM_TEMPLATE_CATEGORY" val="diagram"/>
  <p:tag name="KSO_WM_TEMPLATE_INDEX" val="20235023"/>
  <p:tag name="KSO_WM_UNIT_LAYERLEVEL" val="1_1_1_1"/>
  <p:tag name="KSO_WM_TAG_VERSION" val="3.0"/>
  <p:tag name="KSO_WM_DIAGRAM_MAX_ITEMCNT" val="5"/>
  <p:tag name="KSO_WM_DIAGRAM_MIN_ITEMCNT" val="3"/>
  <p:tag name="KSO_WM_DIAGRAM_VIRTUALLY_FRAME" val="{&quot;height&quot;:374.26795275590547,&quot;left&quot;:45.45,&quot;top&quot;:105.613937007874,&quot;width&quot;:869.299841308593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TEXT_LAYER_COUNT" val="1"/>
  <p:tag name="KSO_WM_BEAUTIFY_FLAG" val="#wm#"/>
  <p:tag name="KSO_WM_UNIT_TEXT_TYPE" val="1"/>
  <p:tag name="KSO_WM_UNIT_PRESET_TEXT" val="单击此处添加文本，简明扼要地阐述您的观点。根据需要可酌情增减文字，以便观者准确地理解您传达的思想"/>
  <p:tag name="KSO_WM_UNIT_TEXT_FILL_FORE_SCHEMECOLOR_INDEX" val="1"/>
  <p:tag name="KSO_WM_UNIT_TEXT_FILL_TYPE" val="1"/>
  <p:tag name="KSO_WM_DIAGRAM_USE_COLOR_VALUE" val="{&quot;color_scheme&quot;:1,&quot;color_type&quot;:1,&quot;theme_color_indexes&quot;:[5,6,5,6,5,6]}"/>
</p:tagLst>
</file>

<file path=ppt/tags/tag179.xml><?xml version="1.0" encoding="utf-8"?>
<p:tagLst xmlns:p="http://schemas.openxmlformats.org/presentationml/2006/main">
  <p:tag name="KSO_WM_UNIT_SUBTYPE" val="a"/>
  <p:tag name="KSO_WM_UNIT_NOCLEAR" val="0"/>
  <p:tag name="KSO_WM_UNIT_VALUE" val="40"/>
  <p:tag name="KSO_WM_UNIT_HIGHLIGHT" val="0"/>
  <p:tag name="KSO_WM_UNIT_COMPATIBLE" val="0"/>
  <p:tag name="KSO_WM_UNIT_DIAGRAM_ISNUMVISUAL" val="0"/>
  <p:tag name="KSO_WM_UNIT_DIAGRAM_ISREFERUNIT" val="0"/>
  <p:tag name="KSO_WM_DIAGRAM_GROUP_CODE" val="n1-1"/>
  <p:tag name="KSO_WM_UNIT_TYPE" val="n_h_h_f"/>
  <p:tag name="KSO_WM_UNIT_INDEX" val="1_2_3_1"/>
  <p:tag name="KSO_WM_UNIT_ID" val="diagram20235023_1*n_h_h_f*1_2_3_1"/>
  <p:tag name="KSO_WM_TEMPLATE_CATEGORY" val="diagram"/>
  <p:tag name="KSO_WM_TEMPLATE_INDEX" val="20235023"/>
  <p:tag name="KSO_WM_UNIT_LAYERLEVEL" val="1_1_1_1"/>
  <p:tag name="KSO_WM_TAG_VERSION" val="3.0"/>
  <p:tag name="KSO_WM_DIAGRAM_MAX_ITEMCNT" val="5"/>
  <p:tag name="KSO_WM_DIAGRAM_MIN_ITEMCNT" val="3"/>
  <p:tag name="KSO_WM_DIAGRAM_VIRTUALLY_FRAME" val="{&quot;height&quot;:374.26795275590547,&quot;left&quot;:45.45,&quot;top&quot;:105.613937007874,&quot;width&quot;:869.299841308593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TEXT_LAYER_COUNT" val="1"/>
  <p:tag name="KSO_WM_BEAUTIFY_FLAG" val="#wm#"/>
  <p:tag name="KSO_WM_UNIT_TEXT_TYPE" val="1"/>
  <p:tag name="KSO_WM_UNIT_PRESET_TEXT" val="单击此处添加文本，简明扼要地阐述您的观点。根据需要可酌情增减文字，以便观者准确地理解您传达的思想"/>
  <p:tag name="KSO_WM_UNIT_TEXT_FILL_FORE_SCHEMECOLOR_INDEX" val="1"/>
  <p:tag name="KSO_WM_UNIT_TEXT_FILL_TYPE" val="1"/>
  <p:tag name="KSO_WM_DIAGRAM_USE_COLOR_VALUE" val="{&quot;color_scheme&quot;:1,&quot;color_type&quot;:1,&quot;theme_color_indexes&quot;:[5,6,5,6,5,6]}"/>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824_2*l_h_i*1_1_4"/>
  <p:tag name="KSO_WM_TEMPLATE_CATEGORY" val="diagram"/>
  <p:tag name="KSO_WM_TEMPLATE_INDEX" val="20234824"/>
  <p:tag name="KSO_WM_UNIT_LAYERLEVEL" val="1_1_1"/>
  <p:tag name="KSO_WM_TAG_VERSION" val="3.0"/>
  <p:tag name="KSO_WM_BEAUTIFY_FLAG" val="#wm#"/>
  <p:tag name="KSO_WM_DIAGRAM_GROUP_CODE" val="l1-1"/>
  <p:tag name="KSO_WM_UNIT_TYPE" val="l_h_i"/>
  <p:tag name="KSO_WM_UNIT_INDEX" val="1_1_4"/>
  <p:tag name="KSO_WM_DIAGRAM_VERSION" val="3"/>
  <p:tag name="KSO_WM_DIAGRAM_COLOR_TRICK" val="1"/>
  <p:tag name="KSO_WM_DIAGRAM_COLOR_TEXT_CAN_REMOVE" val="n"/>
  <p:tag name="KSO_WM_UNIT_FILL_TYPE" val="3"/>
  <p:tag name="KSO_WM_UNIT_LINE_FORE_SCHEMECOLOR_INDEX" val="5"/>
  <p:tag name="KSO_WM_DIAGRAM_MAX_ITEMCNT" val="4"/>
  <p:tag name="KSO_WM_DIAGRAM_MIN_ITEMCNT" val="2"/>
  <p:tag name="KSO_WM_DIAGRAM_VIRTUALLY_FRAME" val="{&quot;height&quot;:401.75,&quot;left&quot;:75.85,&quot;top&quot;:118.6,&quot;width&quot;:850.7508939177649}"/>
  <p:tag name="KSO_WM_DIAGRAM_COLOR_MATCH_VALUE" val="{&quot;shape&quot;:{&quot;fill&quot;:{&quot;gradient&quot;:[{&quot;brightness&quot;:0,&quot;colorType&quot;:1,&quot;foreColorIndex&quot;:5,&quot;pos&quot;:0,&quot;transparency&quot;:1},{&quot;brightness&quot;:0,&quot;colorType&quot;:1,&quot;foreColorIndex&quot;:5,&quot;pos&quot;:1,&quot;transparency&quot;:0.699999988079071}],&quot;type&quot;:3},&quot;glow&quot;:{&quot;colorType&quot;:0},&quot;line&quot;:{&quot;solidLine&quot;:{&quot;brightness&quot;:0,&quot;colorType&quot;:1,&quot;foreColorIndex&quot;:5,&quot;transparency&quot;:0.30000001192092896},&quot;type&quot;:1},&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05000000074505806},&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180.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n_h_h_f"/>
  <p:tag name="KSO_WM_UNIT_INDEX" val="1_2_2_1"/>
  <p:tag name="KSO_WM_UNIT_ID" val="diagram20231084_3*n_h_h_f*1_2_2_1"/>
  <p:tag name="KSO_WM_TEMPLATE_CATEGORY" val="diagram"/>
  <p:tag name="KSO_WM_TEMPLATE_INDEX" val="20231084"/>
  <p:tag name="KSO_WM_UNIT_LAYERLEVEL" val="1_1_1_1"/>
  <p:tag name="KSO_WM_TAG_VERSION" val="3.0"/>
  <p:tag name="KSO_WM_BEAUTIFY_FLAG" val="#wm#"/>
  <p:tag name="KSO_WM_DIAGRAM_GROUP_CODE" val="n1-1"/>
  <p:tag name="KSO_WM_DIAGRAM_VERSION" val="3"/>
  <p:tag name="KSO_WM_DIAGRAM_COLOR_TRICK" val="1"/>
  <p:tag name="KSO_WM_DIAGRAM_COLOR_TEXT_CAN_REMOVE" val="n"/>
  <p:tag name="KSO_WM_DIAGRAM_MAX_ITEMCNT" val="6"/>
  <p:tag name="KSO_WM_DIAGRAM_MIN_ITEMCNT" val="2"/>
  <p:tag name="KSO_WM_DIAGRAM_VIRTUALLY_FRAME" val="{&quot;height&quot;:334.3000030517578,&quot;left&quot;:30.05,&quot;top&quot;:91.79999694824218,&quot;width&quot;:890}"/>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输入你的智能图形项正文"/>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181.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n_h_h_f"/>
  <p:tag name="KSO_WM_UNIT_INDEX" val="1_2_4_1"/>
  <p:tag name="KSO_WM_UNIT_ID" val="diagram20231084_3*n_h_h_f*1_2_4_1"/>
  <p:tag name="KSO_WM_TEMPLATE_CATEGORY" val="diagram"/>
  <p:tag name="KSO_WM_TEMPLATE_INDEX" val="20231084"/>
  <p:tag name="KSO_WM_UNIT_LAYERLEVEL" val="1_1_1_1"/>
  <p:tag name="KSO_WM_TAG_VERSION" val="3.0"/>
  <p:tag name="KSO_WM_BEAUTIFY_FLAG" val="#wm#"/>
  <p:tag name="KSO_WM_DIAGRAM_GROUP_CODE" val="n1-1"/>
  <p:tag name="KSO_WM_DIAGRAM_VERSION" val="3"/>
  <p:tag name="KSO_WM_DIAGRAM_COLOR_TRICK" val="1"/>
  <p:tag name="KSO_WM_DIAGRAM_COLOR_TEXT_CAN_REMOVE" val="n"/>
  <p:tag name="KSO_WM_DIAGRAM_MAX_ITEMCNT" val="6"/>
  <p:tag name="KSO_WM_DIAGRAM_MIN_ITEMCNT" val="2"/>
  <p:tag name="KSO_WM_DIAGRAM_VIRTUALLY_FRAME" val="{&quot;height&quot;:334.3000030517578,&quot;left&quot;:30.05,&quot;top&quot;:91.79999694824218,&quot;width&quot;:890}"/>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输入你的智能图形项正文"/>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182.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n_h_h_f"/>
  <p:tag name="KSO_WM_UNIT_INDEX" val="1_2_3_1"/>
  <p:tag name="KSO_WM_UNIT_ID" val="diagram20231084_3*n_h_h_f*1_2_3_1"/>
  <p:tag name="KSO_WM_TEMPLATE_CATEGORY" val="diagram"/>
  <p:tag name="KSO_WM_TEMPLATE_INDEX" val="20231084"/>
  <p:tag name="KSO_WM_UNIT_LAYERLEVEL" val="1_1_1_1"/>
  <p:tag name="KSO_WM_TAG_VERSION" val="3.0"/>
  <p:tag name="KSO_WM_BEAUTIFY_FLAG" val="#wm#"/>
  <p:tag name="KSO_WM_DIAGRAM_GROUP_CODE" val="n1-1"/>
  <p:tag name="KSO_WM_DIAGRAM_VERSION" val="3"/>
  <p:tag name="KSO_WM_DIAGRAM_COLOR_TRICK" val="1"/>
  <p:tag name="KSO_WM_DIAGRAM_COLOR_TEXT_CAN_REMOVE" val="n"/>
  <p:tag name="KSO_WM_DIAGRAM_MAX_ITEMCNT" val="6"/>
  <p:tag name="KSO_WM_DIAGRAM_MIN_ITEMCNT" val="2"/>
  <p:tag name="KSO_WM_DIAGRAM_VIRTUALLY_FRAME" val="{&quot;height&quot;:334.3000030517578,&quot;left&quot;:30.05,&quot;top&quot;:91.79999694824218,&quot;width&quot;:890}"/>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输入你的智能图形项正文"/>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183.xml><?xml version="1.0" encoding="utf-8"?>
<p:tagLst xmlns:p="http://schemas.openxmlformats.org/presentationml/2006/main">
  <p:tag name="KSO_WM_DIAGRAM_VIRTUALLY_FRAME" val="{&quot;height&quot;:334.3000030517578,&quot;left&quot;:30.6,&quot;top&quot;:99.24999694824218,&quot;width&quot;:890}"/>
</p:tagLst>
</file>

<file path=ppt/tags/tag184.xml><?xml version="1.0" encoding="utf-8"?>
<p:tagLst xmlns:p="http://schemas.openxmlformats.org/presentationml/2006/main">
  <p:tag name="KSO_WM_DIAGRAM_VIRTUALLY_FRAME" val="{&quot;height&quot;:303.6000061035156,&quot;left&quot;:-187.9,&quot;top&quot;:132.04999694824218,&quot;width&quot;:1228.15}"/>
</p:tagLst>
</file>

<file path=ppt/tags/tag18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1084_3*n_h_h_i*1_2_1_2"/>
  <p:tag name="KSO_WM_TEMPLATE_CATEGORY" val="diagram"/>
  <p:tag name="KSO_WM_TEMPLATE_INDEX" val="20231084"/>
  <p:tag name="KSO_WM_UNIT_LAYERLEVEL" val="1_1_1_1"/>
  <p:tag name="KSO_WM_TAG_VERSION" val="3.0"/>
  <p:tag name="KSO_WM_DIAGRAM_GROUP_CODE" val="n1-1"/>
  <p:tag name="KSO_WM_UNIT_TYPE" val="n_h_h_i"/>
  <p:tag name="KSO_WM_UNIT_INDEX" val="1_2_1_2"/>
  <p:tag name="KSO_WM_DIAGRAM_VERSION" val="3"/>
  <p:tag name="KSO_WM_DIAGRAM_COLOR_TRICK" val="1"/>
  <p:tag name="KSO_WM_DIAGRAM_COLOR_TEXT_CAN_REMOVE" val="n"/>
  <p:tag name="KSO_WM_DIAGRAM_MAX_ITEMCNT" val="6"/>
  <p:tag name="KSO_WM_DIAGRAM_MIN_ITEMCNT" val="2"/>
  <p:tag name="KSO_WM_DIAGRAM_VIRTUALLY_FRAME" val="{&quot;height&quot;:334.3000030517578,&quot;left&quot;:30.05,&quot;top&quot;:91.79999694824218,&quot;width&quot;:890}"/>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LINE_FORE_SCHEMECOLOR_INDEX" val="5"/>
  <p:tag name="KSO_WM_DIAGRAM_USE_COLOR_VALUE" val="{&quot;color_scheme&quot;:1,&quot;color_type&quot;:1,&quot;theme_color_indexes&quot;:[5,6,5,6,5,6]}"/>
</p:tagLst>
</file>

<file path=ppt/tags/tag186.xml><?xml version="1.0" encoding="utf-8"?>
<p:tagLst xmlns:p="http://schemas.openxmlformats.org/presentationml/2006/main">
  <p:tag name="KSO_WM_DIAGRAM_VIRTUALLY_FRAME" val="{&quot;height&quot;:303.6000061035156,&quot;left&quot;:-187.9,&quot;top&quot;:132.04999694824218,&quot;width&quot;:1228.15}"/>
</p:tagLst>
</file>

<file path=ppt/tags/tag18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1084_3*n_h_h_i*1_2_1_1"/>
  <p:tag name="KSO_WM_TEMPLATE_CATEGORY" val="diagram"/>
  <p:tag name="KSO_WM_TEMPLATE_INDEX" val="20231084"/>
  <p:tag name="KSO_WM_UNIT_LAYERLEVEL" val="1_1_1_1"/>
  <p:tag name="KSO_WM_TAG_VERSION" val="3.0"/>
  <p:tag name="KSO_WM_DIAGRAM_GROUP_CODE" val="n1-1"/>
  <p:tag name="KSO_WM_UNIT_TYPE" val="n_h_h_i"/>
  <p:tag name="KSO_WM_UNIT_INDEX" val="1_2_1_1"/>
  <p:tag name="KSO_WM_DIAGRAM_VERSION" val="3"/>
  <p:tag name="KSO_WM_DIAGRAM_COLOR_TRICK" val="1"/>
  <p:tag name="KSO_WM_DIAGRAM_COLOR_TEXT_CAN_REMOVE" val="n"/>
  <p:tag name="KSO_WM_DIAGRAM_MAX_ITEMCNT" val="6"/>
  <p:tag name="KSO_WM_DIAGRAM_MIN_ITEMCNT" val="2"/>
  <p:tag name="KSO_WM_DIAGRAM_VIRTUALLY_FRAME" val="{&quot;height&quot;:334.3000030517578,&quot;left&quot;:30.05,&quot;top&quot;:91.79999694824218,&quot;width&quot;:890}"/>
  <p:tag name="KSO_WM_DIAGRAM_COLOR_MATCH_VALUE" val="{&quot;shape&quot;:{&quot;fill&quot;:{&quot;gradient&quot;:[{&quot;brightness&quot;:0,&quot;colorType&quot;:1,&quot;foreColorIndex&quot;:5,&quot;pos&quot;:1,&quot;transparency&quot;:0},{&quot;brightness&quot;:0.4000000059604645,&quot;colorType&quot;:1,&quot;foreColorIndex&quot;:5,&quot;pos&quot;:0,&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5,6,5,6,5,6]}"/>
</p:tagLst>
</file>

<file path=ppt/tags/tag188.xml><?xml version="1.0" encoding="utf-8"?>
<p:tagLst xmlns:p="http://schemas.openxmlformats.org/presentationml/2006/main">
  <p:tag name="KSO_WM_DIAGRAM_VERSION" val="3"/>
  <p:tag name="KSO_WM_DIAGRAM_COLOR_TRICK" val="1"/>
  <p:tag name="KSO_WM_DIAGRAM_COLOR_TEXT_CAN_REMOVE" val="n"/>
  <p:tag name="KSO_WM_UNIT_VALUE" val="52*44"/>
  <p:tag name="KSO_WM_UNIT_HIGHLIGHT" val="0"/>
  <p:tag name="KSO_WM_UNIT_COMPATIBLE" val="0"/>
  <p:tag name="KSO_WM_UNIT_DIAGRAM_ISNUMVISUAL" val="0"/>
  <p:tag name="KSO_WM_UNIT_DIAGRAM_ISREFERUNIT" val="0"/>
  <p:tag name="KSO_WM_DIAGRAM_GROUP_CODE" val="n1-1"/>
  <p:tag name="KSO_WM_UNIT_TYPE" val="n_h_h_x"/>
  <p:tag name="KSO_WM_UNIT_INDEX" val="1_2_1_1"/>
  <p:tag name="KSO_WM_UNIT_ID" val="diagram20231084_3*n_h_h_x*1_2_1_1"/>
  <p:tag name="KSO_WM_TEMPLATE_CATEGORY" val="diagram"/>
  <p:tag name="KSO_WM_TEMPLATE_INDEX" val="20231084"/>
  <p:tag name="KSO_WM_UNIT_LAYERLEVEL" val="1_1_1_1"/>
  <p:tag name="KSO_WM_TAG_VERSION" val="3.0"/>
  <p:tag name="KSO_WM_BEAUTIFY_FLAG" val="#wm#"/>
  <p:tag name="KSO_WM_DIAGRAM_MAX_ITEMCNT" val="6"/>
  <p:tag name="KSO_WM_DIAGRAM_MIN_ITEMCNT" val="2"/>
  <p:tag name="KSO_WM_DIAGRAM_VIRTUALLY_FRAME" val="{&quot;height&quot;:334.3000030517578,&quot;left&quot;:30.05,&quot;top&quot;:91.79999694824218,&quot;width&quot;:890}"/>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UNIT_FILL_TYPE" val="1"/>
  <p:tag name="KSO_WM_UNIT_FILL_FORE_SCHEMECOLOR_INDEX" val="14"/>
  <p:tag name="KSO_WM_UNIT_FILL_FORE_SCHEMECOLOR_INDEX_BRIGHTNESS" val="0"/>
  <p:tag name="KSO_WM_DIAGRAM_USE_COLOR_VALUE" val="{&quot;color_scheme&quot;:1,&quot;color_type&quot;:1,&quot;theme_color_indexes&quot;:[5,6,5,6,5,6]}"/>
</p:tagLst>
</file>

<file path=ppt/tags/tag189.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n_h_h_a"/>
  <p:tag name="KSO_WM_UNIT_INDEX" val="1_2_1_1"/>
  <p:tag name="KSO_WM_UNIT_ID" val="diagram20231084_3*n_h_h_a*1_2_1_1"/>
  <p:tag name="KSO_WM_TEMPLATE_CATEGORY" val="diagram"/>
  <p:tag name="KSO_WM_TEMPLATE_INDEX" val="20231084"/>
  <p:tag name="KSO_WM_UNIT_LAYERLEVEL" val="1_1_1_1"/>
  <p:tag name="KSO_WM_TAG_VERSION" val="3.0"/>
  <p:tag name="KSO_WM_BEAUTIFY_FLAG" val="#wm#"/>
  <p:tag name="KSO_WM_DIAGRAM_GROUP_CODE" val="n1-1"/>
  <p:tag name="KSO_WM_DIAGRAM_VERSION" val="3"/>
  <p:tag name="KSO_WM_DIAGRAM_COLOR_TRICK" val="1"/>
  <p:tag name="KSO_WM_DIAGRAM_COLOR_TEXT_CAN_REMOVE" val="n"/>
  <p:tag name="KSO_WM_DIAGRAM_MAX_ITEMCNT" val="6"/>
  <p:tag name="KSO_WM_DIAGRAM_MIN_ITEMCNT" val="2"/>
  <p:tag name="KSO_WM_DIAGRAM_VIRTUALLY_FRAME" val="{&quot;height&quot;:334.3000030517578,&quot;left&quot;:30.05,&quot;top&quot;:91.79999694824218,&quot;width&quot;:890}"/>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项标题"/>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824_2*l_h_i*1_1_1"/>
  <p:tag name="KSO_WM_TEMPLATE_CATEGORY" val="diagram"/>
  <p:tag name="KSO_WM_TEMPLATE_INDEX" val="20234824"/>
  <p:tag name="KSO_WM_UNIT_LAYERLEVEL" val="1_1_1"/>
  <p:tag name="KSO_WM_TAG_VERSION" val="3.0"/>
  <p:tag name="KSO_WM_BEAUTIFY_FLAG" val="#wm#"/>
  <p:tag name="KSO_WM_DIAGRAM_GROUP_CODE" val="l1-1"/>
  <p:tag name="KSO_WM_UNIT_TYPE" val="l_h_i"/>
  <p:tag name="KSO_WM_UNIT_INDEX" val="1_1_1"/>
  <p:tag name="KSO_WM_DIAGRAM_VERSION" val="3"/>
  <p:tag name="KSO_WM_DIAGRAM_COLOR_TRICK" val="1"/>
  <p:tag name="KSO_WM_DIAGRAM_COLOR_TEXT_CAN_REMOVE" val="n"/>
  <p:tag name="KSO_WM_UNIT_FILL_TYPE" val="1"/>
  <p:tag name="KSO_WM_UNIT_FILL_FORE_SCHEMECOLOR_INDEX" val="5"/>
  <p:tag name="KSO_WM_UNIT_FILL_FORE_SCHEMECOLOR_INDEX_BRIGHTNESS" val="0"/>
  <p:tag name="KSO_WM_UNIT_LINE_FORE_SCHEMECOLOR_INDEX" val="5"/>
  <p:tag name="KSO_WM_DIAGRAM_MAX_ITEMCNT" val="4"/>
  <p:tag name="KSO_WM_DIAGRAM_MIN_ITEMCNT" val="2"/>
  <p:tag name="KSO_WM_DIAGRAM_VIRTUALLY_FRAME" val="{&quot;height&quot;:401.75,&quot;left&quot;:75.85,&quot;top&quot;:118.6,&quot;width&quot;:850.7508939177649}"/>
  <p:tag name="KSO_WM_DIAGRAM_COLOR_MATCH_VALUE" val="{&quot;shape&quot;:{&quot;fill&quot;:{&quot;solid&quot;:{&quot;brightness&quot;:0,&quot;colorType&quot;:1,&quot;foreColorIndex&quot;:5,&quot;transparency&quot;:0},&quot;type&quot;:1},&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190.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n_h_h_f"/>
  <p:tag name="KSO_WM_UNIT_INDEX" val="1_2_1_1"/>
  <p:tag name="KSO_WM_UNIT_ID" val="diagram20231084_3*n_h_h_f*1_2_1_1"/>
  <p:tag name="KSO_WM_TEMPLATE_CATEGORY" val="diagram"/>
  <p:tag name="KSO_WM_TEMPLATE_INDEX" val="20231084"/>
  <p:tag name="KSO_WM_UNIT_LAYERLEVEL" val="1_1_1_1"/>
  <p:tag name="KSO_WM_TAG_VERSION" val="3.0"/>
  <p:tag name="KSO_WM_BEAUTIFY_FLAG" val="#wm#"/>
  <p:tag name="KSO_WM_DIAGRAM_GROUP_CODE" val="n1-1"/>
  <p:tag name="KSO_WM_DIAGRAM_VERSION" val="3"/>
  <p:tag name="KSO_WM_DIAGRAM_COLOR_TRICK" val="1"/>
  <p:tag name="KSO_WM_DIAGRAM_COLOR_TEXT_CAN_REMOVE" val="n"/>
  <p:tag name="KSO_WM_DIAGRAM_MAX_ITEMCNT" val="6"/>
  <p:tag name="KSO_WM_DIAGRAM_MIN_ITEMCNT" val="2"/>
  <p:tag name="KSO_WM_DIAGRAM_VIRTUALLY_FRAME" val="{&quot;height&quot;:334.3000030517578,&quot;left&quot;:30.05,&quot;top&quot;:91.79999694824218,&quot;width&quot;:890}"/>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输入你的智能图形项正文"/>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191.xml><?xml version="1.0" encoding="utf-8"?>
<p:tagLst xmlns:p="http://schemas.openxmlformats.org/presentationml/2006/main">
  <p:tag name="KSO_WM_DIAGRAM_VIRTUALLY_FRAME" val="{&quot;height&quot;:334.3000030517578,&quot;left&quot;:30.6,&quot;top&quot;:99.24999694824218,&quot;width&quot;:890}"/>
</p:tagLst>
</file>

<file path=ppt/tags/tag192.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n_h_h_a"/>
  <p:tag name="KSO_WM_UNIT_INDEX" val="1_2_2_1"/>
  <p:tag name="KSO_WM_UNIT_ID" val="diagram20231084_3*n_h_h_a*1_2_2_1"/>
  <p:tag name="KSO_WM_TEMPLATE_CATEGORY" val="diagram"/>
  <p:tag name="KSO_WM_TEMPLATE_INDEX" val="20231084"/>
  <p:tag name="KSO_WM_UNIT_LAYERLEVEL" val="1_1_1_1"/>
  <p:tag name="KSO_WM_TAG_VERSION" val="3.0"/>
  <p:tag name="KSO_WM_BEAUTIFY_FLAG" val="#wm#"/>
  <p:tag name="KSO_WM_DIAGRAM_GROUP_CODE" val="n1-1"/>
  <p:tag name="KSO_WM_DIAGRAM_VERSION" val="3"/>
  <p:tag name="KSO_WM_DIAGRAM_COLOR_TRICK" val="1"/>
  <p:tag name="KSO_WM_DIAGRAM_COLOR_TEXT_CAN_REMOVE" val="n"/>
  <p:tag name="KSO_WM_DIAGRAM_MAX_ITEMCNT" val="6"/>
  <p:tag name="KSO_WM_DIAGRAM_MIN_ITEMCNT" val="2"/>
  <p:tag name="KSO_WM_DIAGRAM_VIRTUALLY_FRAME" val="{&quot;height&quot;:334.3000030517578,&quot;left&quot;:30.05,&quot;top&quot;:91.79999694824218,&quot;width&quot;:890}"/>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项标题"/>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193.xml><?xml version="1.0" encoding="utf-8"?>
<p:tagLst xmlns:p="http://schemas.openxmlformats.org/presentationml/2006/main">
  <p:tag name="KSO_WM_DIAGRAM_VIRTUALLY_FRAME" val="{&quot;height&quot;:303.6000061035156,&quot;left&quot;:-187.9,&quot;top&quot;:132.04999694824218,&quot;width&quot;:1228.15}"/>
</p:tagLst>
</file>

<file path=ppt/tags/tag19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1084_3*n_h_h_i*1_2_2_2"/>
  <p:tag name="KSO_WM_TEMPLATE_CATEGORY" val="diagram"/>
  <p:tag name="KSO_WM_TEMPLATE_INDEX" val="20231084"/>
  <p:tag name="KSO_WM_UNIT_LAYERLEVEL" val="1_1_1_1"/>
  <p:tag name="KSO_WM_TAG_VERSION" val="3.0"/>
  <p:tag name="KSO_WM_DIAGRAM_GROUP_CODE" val="n1-1"/>
  <p:tag name="KSO_WM_UNIT_TYPE" val="n_h_h_i"/>
  <p:tag name="KSO_WM_UNIT_INDEX" val="1_2_2_2"/>
  <p:tag name="KSO_WM_DIAGRAM_VERSION" val="3"/>
  <p:tag name="KSO_WM_DIAGRAM_COLOR_TRICK" val="1"/>
  <p:tag name="KSO_WM_DIAGRAM_COLOR_TEXT_CAN_REMOVE" val="n"/>
  <p:tag name="KSO_WM_DIAGRAM_MAX_ITEMCNT" val="6"/>
  <p:tag name="KSO_WM_DIAGRAM_MIN_ITEMCNT" val="2"/>
  <p:tag name="KSO_WM_DIAGRAM_VIRTUALLY_FRAME" val="{&quot;height&quot;:334.3000030517578,&quot;left&quot;:30.05,&quot;top&quot;:91.79999694824218,&quot;width&quot;:890}"/>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LINE_FORE_SCHEMECOLOR_INDEX" val="5"/>
  <p:tag name="KSO_WM_DIAGRAM_USE_COLOR_VALUE" val="{&quot;color_scheme&quot;:1,&quot;color_type&quot;:1,&quot;theme_color_indexes&quot;:[5,6,5,6,5,6]}"/>
</p:tagLst>
</file>

<file path=ppt/tags/tag19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1084_3*n_h_h_i*1_2_2_1"/>
  <p:tag name="KSO_WM_TEMPLATE_CATEGORY" val="diagram"/>
  <p:tag name="KSO_WM_TEMPLATE_INDEX" val="20231084"/>
  <p:tag name="KSO_WM_UNIT_LAYERLEVEL" val="1_1_1_1"/>
  <p:tag name="KSO_WM_TAG_VERSION" val="3.0"/>
  <p:tag name="KSO_WM_DIAGRAM_GROUP_CODE" val="n1-1"/>
  <p:tag name="KSO_WM_UNIT_TYPE" val="n_h_h_i"/>
  <p:tag name="KSO_WM_UNIT_INDEX" val="1_2_2_1"/>
  <p:tag name="KSO_WM_DIAGRAM_VERSION" val="3"/>
  <p:tag name="KSO_WM_DIAGRAM_COLOR_TRICK" val="1"/>
  <p:tag name="KSO_WM_DIAGRAM_COLOR_TEXT_CAN_REMOVE" val="n"/>
  <p:tag name="KSO_WM_DIAGRAM_MAX_ITEMCNT" val="6"/>
  <p:tag name="KSO_WM_DIAGRAM_MIN_ITEMCNT" val="2"/>
  <p:tag name="KSO_WM_DIAGRAM_VIRTUALLY_FRAME" val="{&quot;height&quot;:334.3000030517578,&quot;left&quot;:30.05,&quot;top&quot;:91.79999694824218,&quot;width&quot;:890}"/>
  <p:tag name="KSO_WM_DIAGRAM_COLOR_MATCH_VALUE" val="{&quot;shape&quot;:{&quot;fill&quot;:{&quot;gradient&quot;:[{&quot;brightness&quot;:0,&quot;colorType&quot;:1,&quot;foreColorIndex&quot;:5,&quot;pos&quot;:1,&quot;transparency&quot;:0},{&quot;brightness&quot;:0.4000000059604645,&quot;colorType&quot;:1,&quot;foreColorIndex&quot;:5,&quot;pos&quot;:0,&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5,6,5,6,5,6]}"/>
</p:tagLst>
</file>

<file path=ppt/tags/tag196.xml><?xml version="1.0" encoding="utf-8"?>
<p:tagLst xmlns:p="http://schemas.openxmlformats.org/presentationml/2006/main">
  <p:tag name="KSO_WM_DIAGRAM_VERSION" val="3"/>
  <p:tag name="KSO_WM_DIAGRAM_COLOR_TRICK" val="1"/>
  <p:tag name="KSO_WM_DIAGRAM_COLOR_TEXT_CAN_REMOVE" val="n"/>
  <p:tag name="KSO_WM_UNIT_VALUE" val="48*43"/>
  <p:tag name="KSO_WM_UNIT_HIGHLIGHT" val="0"/>
  <p:tag name="KSO_WM_UNIT_COMPATIBLE" val="0"/>
  <p:tag name="KSO_WM_UNIT_DIAGRAM_ISNUMVISUAL" val="0"/>
  <p:tag name="KSO_WM_UNIT_DIAGRAM_ISREFERUNIT" val="0"/>
  <p:tag name="KSO_WM_DIAGRAM_GROUP_CODE" val="n1-1"/>
  <p:tag name="KSO_WM_UNIT_TYPE" val="n_h_h_x"/>
  <p:tag name="KSO_WM_UNIT_INDEX" val="1_2_2_1"/>
  <p:tag name="KSO_WM_UNIT_ID" val="diagram20231084_3*n_h_h_x*1_2_2_1"/>
  <p:tag name="KSO_WM_TEMPLATE_CATEGORY" val="diagram"/>
  <p:tag name="KSO_WM_TEMPLATE_INDEX" val="20231084"/>
  <p:tag name="KSO_WM_UNIT_LAYERLEVEL" val="1_1_1_1"/>
  <p:tag name="KSO_WM_TAG_VERSION" val="3.0"/>
  <p:tag name="KSO_WM_BEAUTIFY_FLAG" val="#wm#"/>
  <p:tag name="KSO_WM_DIAGRAM_MAX_ITEMCNT" val="6"/>
  <p:tag name="KSO_WM_DIAGRAM_MIN_ITEMCNT" val="2"/>
  <p:tag name="KSO_WM_DIAGRAM_VIRTUALLY_FRAME" val="{&quot;height&quot;:334.3000030517578,&quot;left&quot;:30.05,&quot;top&quot;:91.79999694824218,&quot;width&quot;:890}"/>
  <p:tag name="KSO_WM_DIAGRAM_COLOR_MATCH_VALUE" val="{&quot;shape&quot;:{&quot;fill&quot;:{&quot;solid&quot;:{&quot;brightness&quot;:0,&quot;colorType&quot;:2,&quot;rgb&quot;:&quot;#ffffff&quot;,&quot;transparency&quot;:0.10000000149011612},&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UNIT_FILL_TYPE" val="1"/>
  <p:tag name="KSO_WM_UNIT_FILL_FORE_SCHEMECOLOR_INDEX" val="14"/>
  <p:tag name="KSO_WM_UNIT_FILL_FORE_SCHEMECOLOR_INDEX_BRIGHTNESS" val="0"/>
  <p:tag name="KSO_WM_DIAGRAM_USE_COLOR_VALUE" val="{&quot;color_scheme&quot;:1,&quot;color_type&quot;:1,&quot;theme_color_indexes&quot;:[5,6,5,6,5,6]}"/>
</p:tagLst>
</file>

<file path=ppt/tags/tag197.xml><?xml version="1.0" encoding="utf-8"?>
<p:tagLst xmlns:p="http://schemas.openxmlformats.org/presentationml/2006/main">
  <p:tag name="KSO_WM_DIAGRAM_VIRTUALLY_FRAME" val="{&quot;height&quot;:334.3000030517578,&quot;left&quot;:30.6,&quot;top&quot;:99.24999694824218,&quot;width&quot;:890}"/>
</p:tagLst>
</file>

<file path=ppt/tags/tag198.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n_h_h_a"/>
  <p:tag name="KSO_WM_UNIT_INDEX" val="1_2_3_1"/>
  <p:tag name="KSO_WM_UNIT_ID" val="diagram20231084_3*n_h_h_a*1_2_3_1"/>
  <p:tag name="KSO_WM_TEMPLATE_CATEGORY" val="diagram"/>
  <p:tag name="KSO_WM_TEMPLATE_INDEX" val="20231084"/>
  <p:tag name="KSO_WM_UNIT_LAYERLEVEL" val="1_1_1_1"/>
  <p:tag name="KSO_WM_TAG_VERSION" val="3.0"/>
  <p:tag name="KSO_WM_BEAUTIFY_FLAG" val="#wm#"/>
  <p:tag name="KSO_WM_DIAGRAM_GROUP_CODE" val="n1-1"/>
  <p:tag name="KSO_WM_DIAGRAM_VERSION" val="3"/>
  <p:tag name="KSO_WM_DIAGRAM_COLOR_TRICK" val="1"/>
  <p:tag name="KSO_WM_DIAGRAM_COLOR_TEXT_CAN_REMOVE" val="n"/>
  <p:tag name="KSO_WM_DIAGRAM_MAX_ITEMCNT" val="6"/>
  <p:tag name="KSO_WM_DIAGRAM_MIN_ITEMCNT" val="2"/>
  <p:tag name="KSO_WM_DIAGRAM_VIRTUALLY_FRAME" val="{&quot;height&quot;:334.3000030517578,&quot;left&quot;:30.05,&quot;top&quot;:91.79999694824218,&quot;width&quot;:890}"/>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项标题"/>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199.xml><?xml version="1.0" encoding="utf-8"?>
<p:tagLst xmlns:p="http://schemas.openxmlformats.org/presentationml/2006/main">
  <p:tag name="KSO_WM_DIAGRAM_VIRTUALLY_FRAME" val="{&quot;height&quot;:303.6000061035156,&quot;left&quot;:-187.9,&quot;top&quot;:132.04999694824218,&quot;width&quot;:1228.15}"/>
</p:tagLst>
</file>

<file path=ppt/tags/tag2.xml><?xml version="1.0" encoding="utf-8"?>
<p:tagLst xmlns:p="http://schemas.openxmlformats.org/presentationml/2006/main">
  <p:tag name="KSO_WM_DIAGRAM_VIRTUALLY_FRAME" val="{&quot;height&quot;:401.75,&quot;left&quot;:75.85,&quot;top&quot;:118.6,&quot;width&quot;:850.7508939177649}"/>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824_2*l_h_i*1_1_2"/>
  <p:tag name="KSO_WM_TEMPLATE_CATEGORY" val="diagram"/>
  <p:tag name="KSO_WM_TEMPLATE_INDEX" val="20234824"/>
  <p:tag name="KSO_WM_UNIT_LAYERLEVEL" val="1_1_1"/>
  <p:tag name="KSO_WM_TAG_VERSION" val="3.0"/>
  <p:tag name="KSO_WM_BEAUTIFY_FLAG" val="#wm#"/>
  <p:tag name="KSO_WM_DIAGRAM_GROUP_CODE" val="l1-1"/>
  <p:tag name="KSO_WM_UNIT_TYPE" val="l_h_i"/>
  <p:tag name="KSO_WM_UNIT_INDEX" val="1_1_2"/>
  <p:tag name="KSO_WM_DIAGRAM_VERSION" val="3"/>
  <p:tag name="KSO_WM_DIAGRAM_COLOR_TRICK" val="1"/>
  <p:tag name="KSO_WM_DIAGRAM_COLOR_TEXT_CAN_REMOVE" val="n"/>
  <p:tag name="KSO_WM_UNIT_FILL_TYPE" val="3"/>
  <p:tag name="KSO_WM_DIAGRAM_MAX_ITEMCNT" val="4"/>
  <p:tag name="KSO_WM_DIAGRAM_MIN_ITEMCNT" val="2"/>
  <p:tag name="KSO_WM_DIAGRAM_VIRTUALLY_FRAME" val="{&quot;height&quot;:401.75,&quot;left&quot;:75.85,&quot;top&quot;:118.6,&quot;width&quot;:850.7508939177649}"/>
  <p:tag name="KSO_WM_DIAGRAM_COLOR_MATCH_VALUE" val="{&quot;shape&quot;:{&quot;fill&quot;:{&quot;gradient&quot;:[{&quot;brightness&quot;:0,&quot;colorType&quot;:1,&quot;foreColorIndex&quot;:5,&quot;pos&quot;:0,&quot;transparency&quot;:1},{&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20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1084_3*n_h_h_i*1_2_3_2"/>
  <p:tag name="KSO_WM_TEMPLATE_CATEGORY" val="diagram"/>
  <p:tag name="KSO_WM_TEMPLATE_INDEX" val="20231084"/>
  <p:tag name="KSO_WM_UNIT_LAYERLEVEL" val="1_1_1_1"/>
  <p:tag name="KSO_WM_TAG_VERSION" val="3.0"/>
  <p:tag name="KSO_WM_DIAGRAM_GROUP_CODE" val="n1-1"/>
  <p:tag name="KSO_WM_UNIT_TYPE" val="n_h_h_i"/>
  <p:tag name="KSO_WM_UNIT_INDEX" val="1_2_3_2"/>
  <p:tag name="KSO_WM_DIAGRAM_VERSION" val="3"/>
  <p:tag name="KSO_WM_DIAGRAM_COLOR_TRICK" val="1"/>
  <p:tag name="KSO_WM_DIAGRAM_COLOR_TEXT_CAN_REMOVE" val="n"/>
  <p:tag name="KSO_WM_DIAGRAM_MAX_ITEMCNT" val="6"/>
  <p:tag name="KSO_WM_DIAGRAM_MIN_ITEMCNT" val="2"/>
  <p:tag name="KSO_WM_DIAGRAM_VIRTUALLY_FRAME" val="{&quot;height&quot;:334.3000030517578,&quot;left&quot;:30.05,&quot;top&quot;:91.79999694824218,&quot;width&quot;:890}"/>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LINE_FORE_SCHEMECOLOR_INDEX" val="5"/>
  <p:tag name="KSO_WM_DIAGRAM_USE_COLOR_VALUE" val="{&quot;color_scheme&quot;:1,&quot;color_type&quot;:1,&quot;theme_color_indexes&quot;:[5,6,5,6,5,6]}"/>
</p:tagLst>
</file>

<file path=ppt/tags/tag20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1084_3*n_h_h_i*1_2_3_1"/>
  <p:tag name="KSO_WM_TEMPLATE_CATEGORY" val="diagram"/>
  <p:tag name="KSO_WM_TEMPLATE_INDEX" val="20231084"/>
  <p:tag name="KSO_WM_UNIT_LAYERLEVEL" val="1_1_1_1"/>
  <p:tag name="KSO_WM_TAG_VERSION" val="3.0"/>
  <p:tag name="KSO_WM_DIAGRAM_GROUP_CODE" val="n1-1"/>
  <p:tag name="KSO_WM_UNIT_TYPE" val="n_h_h_i"/>
  <p:tag name="KSO_WM_UNIT_INDEX" val="1_2_3_1"/>
  <p:tag name="KSO_WM_DIAGRAM_VERSION" val="3"/>
  <p:tag name="KSO_WM_DIAGRAM_COLOR_TRICK" val="1"/>
  <p:tag name="KSO_WM_DIAGRAM_COLOR_TEXT_CAN_REMOVE" val="n"/>
  <p:tag name="KSO_WM_DIAGRAM_MAX_ITEMCNT" val="6"/>
  <p:tag name="KSO_WM_DIAGRAM_MIN_ITEMCNT" val="2"/>
  <p:tag name="KSO_WM_DIAGRAM_VIRTUALLY_FRAME" val="{&quot;height&quot;:334.3000030517578,&quot;left&quot;:30.05,&quot;top&quot;:91.79999694824218,&quot;width&quot;:890}"/>
  <p:tag name="KSO_WM_DIAGRAM_COLOR_MATCH_VALUE" val="{&quot;shape&quot;:{&quot;fill&quot;:{&quot;gradient&quot;:[{&quot;brightness&quot;:0,&quot;colorType&quot;:1,&quot;foreColorIndex&quot;:5,&quot;pos&quot;:1,&quot;transparency&quot;:0},{&quot;brightness&quot;:0.4000000059604645,&quot;colorType&quot;:1,&quot;foreColorIndex&quot;:5,&quot;pos&quot;:0,&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5,6,5,6,5,6]}"/>
</p:tagLst>
</file>

<file path=ppt/tags/tag202.xml><?xml version="1.0" encoding="utf-8"?>
<p:tagLst xmlns:p="http://schemas.openxmlformats.org/presentationml/2006/main">
  <p:tag name="KSO_WM_DIAGRAM_VERSION" val="3"/>
  <p:tag name="KSO_WM_DIAGRAM_COLOR_TRICK" val="1"/>
  <p:tag name="KSO_WM_DIAGRAM_COLOR_TEXT_CAN_REMOVE" val="n"/>
  <p:tag name="KSO_WM_UNIT_VALUE" val="48*48"/>
  <p:tag name="KSO_WM_UNIT_HIGHLIGHT" val="0"/>
  <p:tag name="KSO_WM_UNIT_COMPATIBLE" val="0"/>
  <p:tag name="KSO_WM_UNIT_DIAGRAM_ISNUMVISUAL" val="0"/>
  <p:tag name="KSO_WM_UNIT_DIAGRAM_ISREFERUNIT" val="0"/>
  <p:tag name="KSO_WM_DIAGRAM_GROUP_CODE" val="n1-1"/>
  <p:tag name="KSO_WM_UNIT_TYPE" val="n_h_h_x"/>
  <p:tag name="KSO_WM_UNIT_INDEX" val="1_2_3_1"/>
  <p:tag name="KSO_WM_UNIT_ID" val="diagram20231084_3*n_h_h_x*1_2_3_1"/>
  <p:tag name="KSO_WM_TEMPLATE_CATEGORY" val="diagram"/>
  <p:tag name="KSO_WM_TEMPLATE_INDEX" val="20231084"/>
  <p:tag name="KSO_WM_UNIT_LAYERLEVEL" val="1_1_1_1"/>
  <p:tag name="KSO_WM_TAG_VERSION" val="3.0"/>
  <p:tag name="KSO_WM_BEAUTIFY_FLAG" val="#wm#"/>
  <p:tag name="KSO_WM_DIAGRAM_MAX_ITEMCNT" val="6"/>
  <p:tag name="KSO_WM_DIAGRAM_MIN_ITEMCNT" val="2"/>
  <p:tag name="KSO_WM_DIAGRAM_VIRTUALLY_FRAME" val="{&quot;height&quot;:334.3000030517578,&quot;left&quot;:30.05,&quot;top&quot;:91.79999694824218,&quot;width&quot;:890}"/>
  <p:tag name="KSO_WM_DIAGRAM_COLOR_MATCH_VALUE" val="{&quot;shape&quot;:{&quot;fill&quot;:{&quot;solid&quot;:{&quot;brightness&quot;:0,&quot;colorType&quot;:2,&quot;rgb&quot;:&quot;#ffffff&quot;,&quot;transparency&quot;:0.10000000149011612},&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UNIT_FILL_TYPE" val="1"/>
  <p:tag name="KSO_WM_UNIT_FILL_FORE_SCHEMECOLOR_INDEX" val="14"/>
  <p:tag name="KSO_WM_UNIT_FILL_FORE_SCHEMECOLOR_INDEX_BRIGHTNESS" val="0"/>
  <p:tag name="KSO_WM_DIAGRAM_USE_COLOR_VALUE" val="{&quot;color_scheme&quot;:1,&quot;color_type&quot;:1,&quot;theme_color_indexes&quot;:[5,6,5,6,5,6]}"/>
</p:tagLst>
</file>

<file path=ppt/tags/tag203.xml><?xml version="1.0" encoding="utf-8"?>
<p:tagLst xmlns:p="http://schemas.openxmlformats.org/presentationml/2006/main">
  <p:tag name="KSO_WM_DIAGRAM_VIRTUALLY_FRAME" val="{&quot;height&quot;:334.3000030517578,&quot;left&quot;:30.6,&quot;top&quot;:99.24999694824218,&quot;width&quot;:890}"/>
</p:tagLst>
</file>

<file path=ppt/tags/tag204.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n_h_h_a"/>
  <p:tag name="KSO_WM_UNIT_INDEX" val="1_2_4_1"/>
  <p:tag name="KSO_WM_UNIT_ID" val="diagram20231084_3*n_h_h_a*1_2_4_1"/>
  <p:tag name="KSO_WM_TEMPLATE_CATEGORY" val="diagram"/>
  <p:tag name="KSO_WM_TEMPLATE_INDEX" val="20231084"/>
  <p:tag name="KSO_WM_UNIT_LAYERLEVEL" val="1_1_1_1"/>
  <p:tag name="KSO_WM_TAG_VERSION" val="3.0"/>
  <p:tag name="KSO_WM_BEAUTIFY_FLAG" val="#wm#"/>
  <p:tag name="KSO_WM_DIAGRAM_GROUP_CODE" val="n1-1"/>
  <p:tag name="KSO_WM_DIAGRAM_VERSION" val="3"/>
  <p:tag name="KSO_WM_DIAGRAM_COLOR_TRICK" val="1"/>
  <p:tag name="KSO_WM_DIAGRAM_COLOR_TEXT_CAN_REMOVE" val="n"/>
  <p:tag name="KSO_WM_DIAGRAM_MAX_ITEMCNT" val="6"/>
  <p:tag name="KSO_WM_DIAGRAM_MIN_ITEMCNT" val="2"/>
  <p:tag name="KSO_WM_DIAGRAM_VIRTUALLY_FRAME" val="{&quot;height&quot;:334.3000030517578,&quot;left&quot;:30.05,&quot;top&quot;:91.79999694824218,&quot;width&quot;:890}"/>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项标题"/>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205.xml><?xml version="1.0" encoding="utf-8"?>
<p:tagLst xmlns:p="http://schemas.openxmlformats.org/presentationml/2006/main">
  <p:tag name="KSO_WM_DIAGRAM_VIRTUALLY_FRAME" val="{&quot;height&quot;:303.6000061035156,&quot;left&quot;:-187.9,&quot;top&quot;:132.04999694824218,&quot;width&quot;:1228.15}"/>
</p:tagLst>
</file>

<file path=ppt/tags/tag20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1084_3*n_h_h_i*1_2_4_2"/>
  <p:tag name="KSO_WM_TEMPLATE_CATEGORY" val="diagram"/>
  <p:tag name="KSO_WM_TEMPLATE_INDEX" val="20231084"/>
  <p:tag name="KSO_WM_UNIT_LAYERLEVEL" val="1_1_1_1"/>
  <p:tag name="KSO_WM_TAG_VERSION" val="3.0"/>
  <p:tag name="KSO_WM_DIAGRAM_GROUP_CODE" val="n1-1"/>
  <p:tag name="KSO_WM_UNIT_TYPE" val="n_h_h_i"/>
  <p:tag name="KSO_WM_UNIT_INDEX" val="1_2_4_2"/>
  <p:tag name="KSO_WM_DIAGRAM_VERSION" val="3"/>
  <p:tag name="KSO_WM_DIAGRAM_COLOR_TRICK" val="1"/>
  <p:tag name="KSO_WM_DIAGRAM_COLOR_TEXT_CAN_REMOVE" val="n"/>
  <p:tag name="KSO_WM_DIAGRAM_MAX_ITEMCNT" val="6"/>
  <p:tag name="KSO_WM_DIAGRAM_MIN_ITEMCNT" val="2"/>
  <p:tag name="KSO_WM_DIAGRAM_VIRTUALLY_FRAME" val="{&quot;height&quot;:334.3000030517578,&quot;left&quot;:30.05,&quot;top&quot;:91.79999694824218,&quot;width&quot;:890}"/>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LINE_FORE_SCHEMECOLOR_INDEX" val="5"/>
  <p:tag name="KSO_WM_DIAGRAM_USE_COLOR_VALUE" val="{&quot;color_scheme&quot;:1,&quot;color_type&quot;:1,&quot;theme_color_indexes&quot;:[5,6,5,6,5,6]}"/>
</p:tagLst>
</file>

<file path=ppt/tags/tag20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1084_3*n_h_h_i*1_2_4_1"/>
  <p:tag name="KSO_WM_TEMPLATE_CATEGORY" val="diagram"/>
  <p:tag name="KSO_WM_TEMPLATE_INDEX" val="20231084"/>
  <p:tag name="KSO_WM_UNIT_LAYERLEVEL" val="1_1_1_1"/>
  <p:tag name="KSO_WM_TAG_VERSION" val="3.0"/>
  <p:tag name="KSO_WM_DIAGRAM_GROUP_CODE" val="n1-1"/>
  <p:tag name="KSO_WM_UNIT_TYPE" val="n_h_h_i"/>
  <p:tag name="KSO_WM_UNIT_INDEX" val="1_2_4_1"/>
  <p:tag name="KSO_WM_DIAGRAM_VERSION" val="3"/>
  <p:tag name="KSO_WM_DIAGRAM_COLOR_TRICK" val="1"/>
  <p:tag name="KSO_WM_DIAGRAM_COLOR_TEXT_CAN_REMOVE" val="n"/>
  <p:tag name="KSO_WM_DIAGRAM_MAX_ITEMCNT" val="6"/>
  <p:tag name="KSO_WM_DIAGRAM_MIN_ITEMCNT" val="2"/>
  <p:tag name="KSO_WM_DIAGRAM_VIRTUALLY_FRAME" val="{&quot;height&quot;:334.3000030517578,&quot;left&quot;:30.05,&quot;top&quot;:91.79999694824218,&quot;width&quot;:890}"/>
  <p:tag name="KSO_WM_DIAGRAM_COLOR_MATCH_VALUE" val="{&quot;shape&quot;:{&quot;fill&quot;:{&quot;gradient&quot;:[{&quot;brightness&quot;:0,&quot;colorType&quot;:1,&quot;foreColorIndex&quot;:5,&quot;pos&quot;:1,&quot;transparency&quot;:0},{&quot;brightness&quot;:0.4000000059604645,&quot;colorType&quot;:1,&quot;foreColorIndex&quot;:5,&quot;pos&quot;:0,&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5,6,5,6,5,6]}"/>
</p:tagLst>
</file>

<file path=ppt/tags/tag208.xml><?xml version="1.0" encoding="utf-8"?>
<p:tagLst xmlns:p="http://schemas.openxmlformats.org/presentationml/2006/main">
  <p:tag name="KSO_WM_DIAGRAM_VERSION" val="3"/>
  <p:tag name="KSO_WM_DIAGRAM_COLOR_TRICK" val="1"/>
  <p:tag name="KSO_WM_DIAGRAM_COLOR_TEXT_CAN_REMOVE" val="n"/>
  <p:tag name="KSO_WM_UNIT_VALUE" val="48*43"/>
  <p:tag name="KSO_WM_UNIT_HIGHLIGHT" val="0"/>
  <p:tag name="KSO_WM_UNIT_COMPATIBLE" val="0"/>
  <p:tag name="KSO_WM_UNIT_DIAGRAM_ISNUMVISUAL" val="0"/>
  <p:tag name="KSO_WM_UNIT_DIAGRAM_ISREFERUNIT" val="0"/>
  <p:tag name="KSO_WM_DIAGRAM_GROUP_CODE" val="n1-1"/>
  <p:tag name="KSO_WM_UNIT_TYPE" val="n_h_h_x"/>
  <p:tag name="KSO_WM_UNIT_INDEX" val="1_2_4_1"/>
  <p:tag name="KSO_WM_UNIT_ID" val="diagram20231084_3*n_h_h_x*1_2_4_1"/>
  <p:tag name="KSO_WM_TEMPLATE_CATEGORY" val="diagram"/>
  <p:tag name="KSO_WM_TEMPLATE_INDEX" val="20231084"/>
  <p:tag name="KSO_WM_UNIT_LAYERLEVEL" val="1_1_1_1"/>
  <p:tag name="KSO_WM_TAG_VERSION" val="3.0"/>
  <p:tag name="KSO_WM_BEAUTIFY_FLAG" val="#wm#"/>
  <p:tag name="KSO_WM_DIAGRAM_MAX_ITEMCNT" val="6"/>
  <p:tag name="KSO_WM_DIAGRAM_MIN_ITEMCNT" val="2"/>
  <p:tag name="KSO_WM_DIAGRAM_VIRTUALLY_FRAME" val="{&quot;height&quot;:334.3000030517578,&quot;left&quot;:30.05,&quot;top&quot;:91.79999694824218,&quot;width&quot;:890}"/>
  <p:tag name="KSO_WM_DIAGRAM_COLOR_MATCH_VALUE" val="{&quot;shape&quot;:{&quot;fill&quot;:{&quot;solid&quot;:{&quot;brightness&quot;:0,&quot;colorType&quot;:2,&quot;rgb&quot;:&quot;#ffffff&quot;,&quot;transparency&quot;:0.10000000149011612},&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UNIT_FILL_TYPE" val="1"/>
  <p:tag name="KSO_WM_UNIT_FILL_FORE_SCHEMECOLOR_INDEX" val="14"/>
  <p:tag name="KSO_WM_UNIT_FILL_FORE_SCHEMECOLOR_INDEX_BRIGHTNESS" val="0"/>
  <p:tag name="KSO_WM_DIAGRAM_USE_COLOR_VALUE" val="{&quot;color_scheme&quot;:1,&quot;color_type&quot;:1,&quot;theme_color_indexes&quot;:[5,6,5,6,5,6]}"/>
</p:tagLst>
</file>

<file path=ppt/tags/tag20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DIAGRAM_GROUP_CODE" val="n1-1"/>
  <p:tag name="KSO_WM_UNIT_TYPE" val="n_h_i"/>
  <p:tag name="KSO_WM_UNIT_INDEX" val="1_1_3"/>
  <p:tag name="KSO_WM_UNIT_ID" val="diagram20231084_3*n_h_i*1_1_3"/>
  <p:tag name="KSO_WM_TEMPLATE_CATEGORY" val="diagram"/>
  <p:tag name="KSO_WM_TEMPLATE_INDEX" val="20231084"/>
  <p:tag name="KSO_WM_UNIT_LAYERLEVEL" val="1_1_1"/>
  <p:tag name="KSO_WM_TAG_VERSION" val="3.0"/>
  <p:tag name="KSO_WM_DIAGRAM_VERSION" val="3"/>
  <p:tag name="KSO_WM_DIAGRAM_COLOR_TRICK" val="1"/>
  <p:tag name="KSO_WM_DIAGRAM_COLOR_TEXT_CAN_REMOVE" val="n"/>
  <p:tag name="KSO_WM_DIAGRAM_MAX_ITEMCNT" val="6"/>
  <p:tag name="KSO_WM_DIAGRAM_MIN_ITEMCNT" val="2"/>
  <p:tag name="KSO_WM_DIAGRAM_VIRTUALLY_FRAME" val="{&quot;height&quot;:334.3000030517578,&quot;left&quot;:30.05,&quot;top&quot;:91.79999694824218,&quot;width&quot;:890}"/>
  <p:tag name="KSO_WM_DIAGRAM_COLOR_MATCH_VALUE" val="{&quot;shape&quot;:{&quot;fill&quot;:{&quot;gradient&quot;:[{&quot;brightness&quot;:0,&quot;colorType&quot;:1,&quot;foreColorIndex&quot;:5,&quot;pos&quot;:0,&quot;transparency&quot;:0.8299999833106995},{&quot;brightness&quot;:0,&quot;colorType&quot;:1,&quot;foreColorIndex&quot;:5,&quot;pos&quot;:1,&quot;transparency&quot;:0.7699999809265137}],&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5,6,5,6,5,6]}"/>
</p:tagLst>
</file>

<file path=ppt/tags/tag21.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UNIT_TYPE" val="l_h_f"/>
  <p:tag name="KSO_WM_UNIT_INDEX" val="1_1_1"/>
  <p:tag name="KSO_WM_UNIT_ID" val="diagram20234824_2*l_h_f*1_1_1"/>
  <p:tag name="KSO_WM_TEMPLATE_CATEGORY" val="diagram"/>
  <p:tag name="KSO_WM_TEMPLATE_INDEX" val="20234824"/>
  <p:tag name="KSO_WM_UNIT_LAYERLEVEL" val="1_1_1"/>
  <p:tag name="KSO_WM_TAG_VERSION" val="3.0"/>
  <p:tag name="KSO_WM_DIAGRAM_MAX_ITEMCNT" val="4"/>
  <p:tag name="KSO_WM_DIAGRAM_MIN_ITEMCNT" val="2"/>
  <p:tag name="KSO_WM_DIAGRAM_VIRTUALLY_FRAME" val="{&quot;height&quot;:401.75,&quot;left&quot;:75.85,&quot;top&quot;:118.6,&quot;width&quot;:850.7508939177649}"/>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65"/>
  <p:tag name="KSO_WM_BEAUTIFY_FLAG" val="#wm#"/>
  <p:tag name="KSO_WM_DIAGRAM_GROUP_CODE" val="l1-1"/>
  <p:tag name="KSO_WM_DIAGRAM_VERSION" val="3"/>
  <p:tag name="KSO_WM_DIAGRAM_COLOR_TRICK" val="1"/>
  <p:tag name="KSO_WM_DIAGRAM_COLOR_TEXT_CAN_REMOVE" val="n"/>
  <p:tag name="KSO_WM_UNIT_PRESET_TEXT" val="单击此处添加文本内容，简明扼要地阐述。根据需要可酌情增减文字，以便观者准确地理解您传达的思想。单击此处添加文本具体内容"/>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21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DIAGRAM_GROUP_CODE" val="n1-1"/>
  <p:tag name="KSO_WM_UNIT_TYPE" val="n_h_i"/>
  <p:tag name="KSO_WM_UNIT_INDEX" val="1_1_4"/>
  <p:tag name="KSO_WM_UNIT_ID" val="diagram20231084_3*n_h_i*1_1_4"/>
  <p:tag name="KSO_WM_TEMPLATE_CATEGORY" val="diagram"/>
  <p:tag name="KSO_WM_TEMPLATE_INDEX" val="20231084"/>
  <p:tag name="KSO_WM_UNIT_LAYERLEVEL" val="1_1_1"/>
  <p:tag name="KSO_WM_TAG_VERSION" val="3.0"/>
  <p:tag name="KSO_WM_DIAGRAM_VERSION" val="3"/>
  <p:tag name="KSO_WM_DIAGRAM_COLOR_TRICK" val="1"/>
  <p:tag name="KSO_WM_DIAGRAM_COLOR_TEXT_CAN_REMOVE" val="n"/>
  <p:tag name="KSO_WM_DIAGRAM_MAX_ITEMCNT" val="6"/>
  <p:tag name="KSO_WM_DIAGRAM_MIN_ITEMCNT" val="2"/>
  <p:tag name="KSO_WM_DIAGRAM_VIRTUALLY_FRAME" val="{&quot;height&quot;:334.3000030517578,&quot;left&quot;:30.05,&quot;top&quot;:91.79999694824218,&quot;width&quot;:890}"/>
  <p:tag name="KSO_WM_DIAGRAM_COLOR_MATCH_VALUE" val="{&quot;shape&quot;:{&quot;fill&quot;:{&quot;type&quot;:0},&quot;glow&quot;:{&quot;colorType&quot;:0},&quot;line&quot;:{&quot;gradient&quot;:[{&quot;brightness&quot;:0,&quot;colorType&quot;:1,&quot;foreColorIndex&quot;:5,&quot;pos&quot;:1,&quot;transparency&quot;:0.75},{&quot;brightness&quot;:0,&quot;colorType&quot;:1,&quot;foreColorIndex&quot;:5,&quot;pos&quot;:0,&quot;transparency&quot;:0.7200000286102295}],&quot;type&quot;:2},&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DIAGRAM_USE_COLOR_VALUE" val="{&quot;color_scheme&quot;:1,&quot;color_type&quot;:1,&quot;theme_color_indexes&quot;:[5,6,5,6,5,6]}"/>
</p:tagLst>
</file>

<file path=ppt/tags/tag21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DIAGRAM_GROUP_CODE" val="n1-1"/>
  <p:tag name="KSO_WM_UNIT_TYPE" val="n_h_i"/>
  <p:tag name="KSO_WM_UNIT_INDEX" val="1_1_5"/>
  <p:tag name="KSO_WM_UNIT_ID" val="diagram20231084_3*n_h_i*1_1_5"/>
  <p:tag name="KSO_WM_TEMPLATE_CATEGORY" val="diagram"/>
  <p:tag name="KSO_WM_TEMPLATE_INDEX" val="20231084"/>
  <p:tag name="KSO_WM_UNIT_LAYERLEVEL" val="1_1_1"/>
  <p:tag name="KSO_WM_TAG_VERSION" val="3.0"/>
  <p:tag name="KSO_WM_DIAGRAM_VERSION" val="3"/>
  <p:tag name="KSO_WM_DIAGRAM_COLOR_TRICK" val="1"/>
  <p:tag name="KSO_WM_DIAGRAM_COLOR_TEXT_CAN_REMOVE" val="n"/>
  <p:tag name="KSO_WM_DIAGRAM_MAX_ITEMCNT" val="6"/>
  <p:tag name="KSO_WM_DIAGRAM_MIN_ITEMCNT" val="2"/>
  <p:tag name="KSO_WM_DIAGRAM_VIRTUALLY_FRAME" val="{&quot;height&quot;:334.3000030517578,&quot;left&quot;:30.05,&quot;top&quot;:91.79999694824218,&quot;width&quot;:890}"/>
  <p:tag name="KSO_WM_DIAGRAM_COLOR_MATCH_VALUE" val="{&quot;shape&quot;:{&quot;fill&quot;:{&quot;type&quot;:0},&quot;glow&quot;:{&quot;colorType&quot;:0},&quot;line&quot;:{&quot;gradient&quot;:[{&quot;brightness&quot;:0,&quot;colorType&quot;:1,&quot;foreColorIndex&quot;:5,&quot;pos&quot;:1,&quot;transparency&quot;:0.46000000834465027},{&quot;brightness&quot;:0,&quot;colorType&quot;:1,&quot;foreColorIndex&quot;:5,&quot;pos&quot;:0,&quot;transparency&quot;:0.44999998807907104}],&quot;type&quot;:2},&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DIAGRAM_USE_COLOR_VALUE" val="{&quot;color_scheme&quot;:1,&quot;color_type&quot;:1,&quot;theme_color_indexes&quot;:[5,6,5,6,5,6]}"/>
</p:tagLst>
</file>

<file path=ppt/tags/tag212.xml><?xml version="1.0" encoding="utf-8"?>
<p:tagLst xmlns:p="http://schemas.openxmlformats.org/presentationml/2006/main">
  <p:tag name="KSO_WM_UNIT_ISCONTENTSTITLE" val="0"/>
  <p:tag name="KSO_WM_UNIT_ISNUMDGMTITLE" val="0"/>
  <p:tag name="KSO_WM_UNIT_NOCLEAR" val="0"/>
  <p:tag name="KSO_WM_UNIT_VALUE" val="25"/>
  <p:tag name="KSO_WM_UNIT_HIGHLIGHT" val="0"/>
  <p:tag name="KSO_WM_UNIT_COMPATIBLE" val="0"/>
  <p:tag name="KSO_WM_UNIT_DIAGRAM_ISNUMVISUAL" val="0"/>
  <p:tag name="KSO_WM_UNIT_DIAGRAM_ISREFERUNIT" val="0"/>
  <p:tag name="KSO_WM_DIAGRAM_GROUP_CODE" val="n1-1"/>
  <p:tag name="KSO_WM_UNIT_TYPE" val="n_h_a"/>
  <p:tag name="KSO_WM_UNIT_INDEX" val="1_1_1"/>
  <p:tag name="KSO_WM_UNIT_ID" val="diagram20231084_3*n_h_a*1_1_1"/>
  <p:tag name="KSO_WM_TEMPLATE_CATEGORY" val="diagram"/>
  <p:tag name="KSO_WM_TEMPLATE_INDEX" val="20231084"/>
  <p:tag name="KSO_WM_UNIT_LAYERLEVEL" val="1_1_1"/>
  <p:tag name="KSO_WM_TAG_VERSION" val="3.0"/>
  <p:tag name="KSO_WM_BEAUTIFY_FLAG" val="#wm#"/>
  <p:tag name="KSO_WM_DIAGRAM_VERSION" val="3"/>
  <p:tag name="KSO_WM_DIAGRAM_COLOR_TRICK" val="1"/>
  <p:tag name="KSO_WM_DIAGRAM_COLOR_TEXT_CAN_REMOVE" val="n"/>
  <p:tag name="KSO_WM_DIAGRAM_MAX_ITEMCNT" val="6"/>
  <p:tag name="KSO_WM_DIAGRAM_MIN_ITEMCNT" val="2"/>
  <p:tag name="KSO_WM_DIAGRAM_VIRTUALLY_FRAME" val="{&quot;height&quot;:334.3000030517578,&quot;left&quot;:30.05,&quot;top&quot;:91.79999694824218,&quot;width&quot;:890}"/>
  <p:tag name="KSO_WM_DIAGRAM_COLOR_MATCH_VALUE" val="{&quot;shape&quot;:{&quot;fill&quot;:{&quot;gradient&quot;:[{&quot;brightness&quot;:0,&quot;colorType&quot;:1,&quot;foreColorIndex&quot;:5,&quot;pos&quot;:0,&quot;transparency&quot;:0},{&quot;brightness&quot;:0.20000000298023224,&quot;colorType&quot;:1,&quot;foreColorIndex&quot;:5,&quot;pos&quot;:1,&quot;transparency&quot;:0}],&quot;type&quot;:3},&quot;glow&quot;:{&quot;colorType&quot;:0},&quot;line&quot;:{&quot;type&quot;:0},&quot;shadow&quot;:{&quot;brightness&quot;:0,&quot;colorType&quot;:1,&quot;foreColorIndex&quot;:5,&quot;transparency&quot;:0.60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添&#10;加项标题"/>
  <p:tag name="KSO_WM_UNIT_FILL_TYPE" val="3"/>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213.xml><?xml version="1.0" encoding="utf-8"?>
<p:tagLst xmlns:p="http://schemas.openxmlformats.org/presentationml/2006/main">
  <p:tag name="KSO_WM_DIAGRAM_COLOR_TRICK" val="1"/>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31676_1*l_h_i*1_1_2"/>
  <p:tag name="KSO_WM_TEMPLATE_CATEGORY" val="diagram"/>
  <p:tag name="KSO_WM_TEMPLATE_INDEX" val="20231676"/>
  <p:tag name="KSO_WM_UNIT_LAYERLEVEL" val="1_1_1"/>
  <p:tag name="KSO_WM_TAG_VERSION" val="3.0"/>
  <p:tag name="KSO_WM_BEAUTIFY_FLAG" val="#wm#"/>
  <p:tag name="KSO_WM_DIAGRAM_VERSION" val="3"/>
  <p:tag name="KSO_WM_DIAGRAM_COLOR_TEXT_CAN_REMOVE" val="n"/>
  <p:tag name="KSO_WM_DIAGRAM_MAX_ITEMCNT" val="6"/>
  <p:tag name="KSO_WM_DIAGRAM_MIN_ITEMCNT" val="2"/>
  <p:tag name="KSO_WM_DIAGRAM_VIRTUALLY_FRAME" val="{&quot;height&quot;:403.79724496916526,&quot;left&quot;:58.4499267578125,&quot;top&quot;:94.64432983398437,&quot;width&quot;:850.400151982345}"/>
  <p:tag name="KSO_WM_DIAGRAM_COLOR_MATCH_VALUE" val="{&quot;shape&quot;:{&quot;fill&quot;:{&quot;gradient&quot;:[{&quot;brightness&quot;:0,&quot;colorType&quot;:1,&quot;foreColorIndex&quot;:5,&quot;pos&quot;:0,&quot;transparency&quot;:1},{&quot;brightness&quot;:0,&quot;colorType&quot;:1,&quot;foreColorIndex&quot;:5,&quot;pos&quot;:0.800000011920929,&quot;transparency&quot;:0.9200000166893005}],&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5,6,5,6,5,6]}"/>
</p:tagLst>
</file>

<file path=ppt/tags/tag214.xml><?xml version="1.0" encoding="utf-8"?>
<p:tagLst xmlns:p="http://schemas.openxmlformats.org/presentationml/2006/main">
  <p:tag name="KSO_WM_DIAGRAM_COLOR_TRICK" val="1"/>
  <p:tag name="KSO_WM_UNIT_ISCONTENTSTITLE" val="0"/>
  <p:tag name="KSO_WM_UNIT_ISNUMDGMTITLE" val="0"/>
  <p:tag name="KSO_WM_UNIT_NOCLEAR" val="0"/>
  <p:tag name="KSO_WM_UNIT_VALUE" val="39"/>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31676_1*l_h_a*1_1_1"/>
  <p:tag name="KSO_WM_TEMPLATE_CATEGORY" val="diagram"/>
  <p:tag name="KSO_WM_TEMPLATE_INDEX" val="20231676"/>
  <p:tag name="KSO_WM_UNIT_LAYERLEVEL" val="1_1_1"/>
  <p:tag name="KSO_WM_TAG_VERSION" val="3.0"/>
  <p:tag name="KSO_WM_BEAUTIFY_FLAG" val="#wm#"/>
  <p:tag name="KSO_WM_DIAGRAM_VERSION" val="3"/>
  <p:tag name="KSO_WM_DIAGRAM_COLOR_TEXT_CAN_REMOVE" val="n"/>
  <p:tag name="KSO_WM_DIAGRAM_MAX_ITEMCNT" val="6"/>
  <p:tag name="KSO_WM_DIAGRAM_MIN_ITEMCNT" val="2"/>
  <p:tag name="KSO_WM_DIAGRAM_VIRTUALLY_FRAME" val="{&quot;height&quot;:403.79724496916526,&quot;left&quot;:58.4499267578125,&quot;top&quot;:94.64432983398437,&quot;width&quot;:850.40015198234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添加项标题"/>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215.xml><?xml version="1.0" encoding="utf-8"?>
<p:tagLst xmlns:p="http://schemas.openxmlformats.org/presentationml/2006/main">
  <p:tag name="KSO_WM_DIAGRAM_COLOR_TRICK" val="1"/>
  <p:tag name="KSO_WM_UNIT_SUBTYPE" val="a"/>
  <p:tag name="KSO_WM_UNIT_NOCLEAR" val="0"/>
  <p:tag name="KSO_WM_UNIT_VALUE" val="132"/>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31676_1*l_h_f*1_1_1"/>
  <p:tag name="KSO_WM_TEMPLATE_CATEGORY" val="diagram"/>
  <p:tag name="KSO_WM_TEMPLATE_INDEX" val="20231676"/>
  <p:tag name="KSO_WM_UNIT_LAYERLEVEL" val="1_1_1"/>
  <p:tag name="KSO_WM_TAG_VERSION" val="3.0"/>
  <p:tag name="KSO_WM_BEAUTIFY_FLAG" val="#wm#"/>
  <p:tag name="KSO_WM_DIAGRAM_VERSION" val="3"/>
  <p:tag name="KSO_WM_DIAGRAM_COLOR_TEXT_CAN_REMOVE" val="n"/>
  <p:tag name="KSO_WM_DIAGRAM_MAX_ITEMCNT" val="6"/>
  <p:tag name="KSO_WM_DIAGRAM_MIN_ITEMCNT" val="2"/>
  <p:tag name="KSO_WM_DIAGRAM_VIRTUALLY_FRAME" val="{&quot;height&quot;:403.79724496916526,&quot;left&quot;:58.4499267578125,&quot;top&quot;:94.64432983398437,&quot;width&quot;:850.40015198234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输入(你的)智能图形项正文，文字是您思想的提炼，请尽量言简意赅的阐述观点；单击此处输入(你的)智能图形项正文，文字是您思想的提炼，请尽量言简意赅的阐述观点；单击此处输入(你的)智能图形项正文，文字是您思想的提炼，请尽量言简意赅的阐述观点"/>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216.xml><?xml version="1.0" encoding="utf-8"?>
<p:tagLst xmlns:p="http://schemas.openxmlformats.org/presentationml/2006/main">
  <p:tag name="KSO_WM_DIAGRAM_COLOR_TRICK" val="1"/>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31676_1*l_h_i*1_2_2"/>
  <p:tag name="KSO_WM_TEMPLATE_CATEGORY" val="diagram"/>
  <p:tag name="KSO_WM_TEMPLATE_INDEX" val="20231676"/>
  <p:tag name="KSO_WM_UNIT_LAYERLEVEL" val="1_1_1"/>
  <p:tag name="KSO_WM_TAG_VERSION" val="3.0"/>
  <p:tag name="KSO_WM_BEAUTIFY_FLAG" val="#wm#"/>
  <p:tag name="KSO_WM_DIAGRAM_VERSION" val="3"/>
  <p:tag name="KSO_WM_DIAGRAM_COLOR_TEXT_CAN_REMOVE" val="n"/>
  <p:tag name="KSO_WM_DIAGRAM_MAX_ITEMCNT" val="6"/>
  <p:tag name="KSO_WM_DIAGRAM_MIN_ITEMCNT" val="2"/>
  <p:tag name="KSO_WM_DIAGRAM_VIRTUALLY_FRAME" val="{&quot;height&quot;:403.79724496916526,&quot;left&quot;:58.4499267578125,&quot;top&quot;:94.64432983398437,&quot;width&quot;:850.400151982345}"/>
  <p:tag name="KSO_WM_DIAGRAM_COLOR_MATCH_VALUE" val="{&quot;shape&quot;:{&quot;fill&quot;:{&quot;gradient&quot;:[{&quot;brightness&quot;:0,&quot;colorType&quot;:1,&quot;foreColorIndex&quot;:5,&quot;pos&quot;:0,&quot;transparency&quot;:1},{&quot;brightness&quot;:0,&quot;colorType&quot;:1,&quot;foreColorIndex&quot;:5,&quot;pos&quot;:0.800000011920929,&quot;transparency&quot;:0.9200000166893005}],&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5,6,5,6,5,6]}"/>
</p:tagLst>
</file>

<file path=ppt/tags/tag217.xml><?xml version="1.0" encoding="utf-8"?>
<p:tagLst xmlns:p="http://schemas.openxmlformats.org/presentationml/2006/main">
  <p:tag name="KSO_WM_DIAGRAM_COLOR_TRICK" val="1"/>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231676_1*l_h_a*1_2_1"/>
  <p:tag name="KSO_WM_TEMPLATE_CATEGORY" val="diagram"/>
  <p:tag name="KSO_WM_TEMPLATE_INDEX" val="20231676"/>
  <p:tag name="KSO_WM_UNIT_LAYERLEVEL" val="1_1_1"/>
  <p:tag name="KSO_WM_TAG_VERSION" val="3.0"/>
  <p:tag name="KSO_WM_BEAUTIFY_FLAG" val="#wm#"/>
  <p:tag name="KSO_WM_DIAGRAM_VERSION" val="3"/>
  <p:tag name="KSO_WM_DIAGRAM_COLOR_TEXT_CAN_REMOVE" val="n"/>
  <p:tag name="KSO_WM_DIAGRAM_MAX_ITEMCNT" val="6"/>
  <p:tag name="KSO_WM_DIAGRAM_MIN_ITEMCNT" val="2"/>
  <p:tag name="KSO_WM_DIAGRAM_VIRTUALLY_FRAME" val="{&quot;height&quot;:403.79724496916526,&quot;left&quot;:58.4499267578125,&quot;top&quot;:94.64432983398437,&quot;width&quot;:850.40015198234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添加项标题"/>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218.xml><?xml version="1.0" encoding="utf-8"?>
<p:tagLst xmlns:p="http://schemas.openxmlformats.org/presentationml/2006/main">
  <p:tag name="KSO_WM_DIAGRAM_COLOR_TRICK" val="1"/>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31676_1*l_h_f*1_2_1"/>
  <p:tag name="KSO_WM_TEMPLATE_CATEGORY" val="diagram"/>
  <p:tag name="KSO_WM_TEMPLATE_INDEX" val="20231676"/>
  <p:tag name="KSO_WM_UNIT_LAYERLEVEL" val="1_1_1"/>
  <p:tag name="KSO_WM_TAG_VERSION" val="3.0"/>
  <p:tag name="KSO_WM_BEAUTIFY_FLAG" val="#wm#"/>
  <p:tag name="KSO_WM_DIAGRAM_VERSION" val="3"/>
  <p:tag name="KSO_WM_DIAGRAM_COLOR_TEXT_CAN_REMOVE" val="n"/>
  <p:tag name="KSO_WM_DIAGRAM_MAX_ITEMCNT" val="6"/>
  <p:tag name="KSO_WM_DIAGRAM_MIN_ITEMCNT" val="2"/>
  <p:tag name="KSO_WM_DIAGRAM_VIRTUALLY_FRAME" val="{&quot;height&quot;:403.79724496916526,&quot;left&quot;:58.4499267578125,&quot;top&quot;:94.64432983398437,&quot;width&quot;:850.40015198234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输入(你的)智能图形项正文，文字是您思想的提炼，请尽量言简意赅的阐述观点；单击此处输入(你的)智能图形项正文，文字是您思想的提炼，请尽量言简意赅的阐述观点；单击此处输入(你的)智能图形项正文，文字是您思想的提炼，请尽量言简意赅的阐述观点"/>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219.xml><?xml version="1.0" encoding="utf-8"?>
<p:tagLst xmlns:p="http://schemas.openxmlformats.org/presentationml/2006/main">
  <p:tag name="KSO_WM_DIAGRAM_COLOR_TRICK" val="1"/>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1"/>
  <p:tag name="KSO_WM_UNIT_ID" val="diagram20231676_1*l_h_i*1_1_1"/>
  <p:tag name="KSO_WM_TEMPLATE_CATEGORY" val="diagram"/>
  <p:tag name="KSO_WM_TEMPLATE_INDEX" val="20231676"/>
  <p:tag name="KSO_WM_UNIT_LAYERLEVEL" val="1_1_1"/>
  <p:tag name="KSO_WM_TAG_VERSION" val="3.0"/>
  <p:tag name="KSO_WM_BEAUTIFY_FLAG" val="#wm#"/>
  <p:tag name="KSO_WM_DIAGRAM_VERSION" val="3"/>
  <p:tag name="KSO_WM_DIAGRAM_COLOR_TEXT_CAN_REMOVE" val="n"/>
  <p:tag name="KSO_WM_DIAGRAM_MAX_ITEMCNT" val="6"/>
  <p:tag name="KSO_WM_DIAGRAM_MIN_ITEMCNT" val="2"/>
  <p:tag name="KSO_WM_DIAGRAM_VIRTUALLY_FRAME" val="{&quot;height&quot;:403.79724496916526,&quot;left&quot;:58.4499267578125,&quot;top&quot;:94.64432983398437,&quot;width&quot;:850.40015198234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6,&quot;transparency&quot;:0},&quot;type&quot;:1},&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
  <p:tag name="KSO_WM_UNIT_TEXT_FILL_FORE_SCHEMECOLOR_INDEX" val="1"/>
  <p:tag name="KSO_WM_UNIT_TEXT_FILL_TYPE" val="1"/>
  <p:tag name="KSO_WM_DIAGRAM_USE_COLOR_VALUE" val="{&quot;color_scheme&quot;:1,&quot;color_type&quot;:1,&quot;theme_color_indexes&quot;:[5,6,5,6,5,6]}"/>
</p:tagLst>
</file>

<file path=ppt/tags/tag22.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TYPE" val="l_h_a"/>
  <p:tag name="KSO_WM_UNIT_INDEX" val="1_1_1"/>
  <p:tag name="KSO_WM_UNIT_ID" val="diagram20234824_2*l_h_a*1_1_1"/>
  <p:tag name="KSO_WM_TEMPLATE_CATEGORY" val="diagram"/>
  <p:tag name="KSO_WM_TEMPLATE_INDEX" val="20234824"/>
  <p:tag name="KSO_WM_UNIT_LAYERLEVEL" val="1_1_1"/>
  <p:tag name="KSO_WM_TAG_VERSION" val="3.0"/>
  <p:tag name="KSO_WM_DIAGRAM_MAX_ITEMCNT" val="4"/>
  <p:tag name="KSO_WM_DIAGRAM_MIN_ITEMCNT" val="2"/>
  <p:tag name="KSO_WM_DIAGRAM_VIRTUALLY_FRAME" val="{&quot;height&quot;:401.75,&quot;left&quot;:75.85,&quot;top&quot;:118.6,&quot;width&quot;:850.7508939177649}"/>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10"/>
  <p:tag name="KSO_WM_BEAUTIFY_FLAG" val="#wm#"/>
  <p:tag name="KSO_WM_DIAGRAM_GROUP_CODE" val="l1-1"/>
  <p:tag name="KSO_WM_DIAGRAM_VERSION" val="3"/>
  <p:tag name="KSO_WM_DIAGRAM_COLOR_TRICK" val="1"/>
  <p:tag name="KSO_WM_DIAGRAM_COLOR_TEXT_CAN_REMOVE" val="n"/>
  <p:tag name="KSO_WM_UNIT_PRESET_TEXT" val="此处添加标题"/>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220.xml><?xml version="1.0" encoding="utf-8"?>
<p:tagLst xmlns:p="http://schemas.openxmlformats.org/presentationml/2006/main">
  <p:tag name="KSO_WM_DIAGRAM_COLOR_TRICK" val="1"/>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1"/>
  <p:tag name="KSO_WM_UNIT_ID" val="diagram20231676_1*l_h_i*1_2_1"/>
  <p:tag name="KSO_WM_TEMPLATE_CATEGORY" val="diagram"/>
  <p:tag name="KSO_WM_TEMPLATE_INDEX" val="20231676"/>
  <p:tag name="KSO_WM_UNIT_LAYERLEVEL" val="1_1_1"/>
  <p:tag name="KSO_WM_TAG_VERSION" val="3.0"/>
  <p:tag name="KSO_WM_BEAUTIFY_FLAG" val="#wm#"/>
  <p:tag name="KSO_WM_DIAGRAM_VERSION" val="3"/>
  <p:tag name="KSO_WM_DIAGRAM_COLOR_TEXT_CAN_REMOVE" val="n"/>
  <p:tag name="KSO_WM_DIAGRAM_MAX_ITEMCNT" val="6"/>
  <p:tag name="KSO_WM_DIAGRAM_MIN_ITEMCNT" val="2"/>
  <p:tag name="KSO_WM_DIAGRAM_VIRTUALLY_FRAME" val="{&quot;height&quot;:403.79724496916526,&quot;left&quot;:58.4499267578125,&quot;top&quot;:94.64432983398437,&quot;width&quot;:850.40015198234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6,&quot;transparency&quot;:0},&quot;type&quot;:1},&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
  <p:tag name="KSO_WM_UNIT_TEXT_FILL_FORE_SCHEMECOLOR_INDEX" val="1"/>
  <p:tag name="KSO_WM_UNIT_TEXT_FILL_TYPE" val="1"/>
  <p:tag name="KSO_WM_DIAGRAM_USE_COLOR_VALUE" val="{&quot;color_scheme&quot;:1,&quot;color_type&quot;:1,&quot;theme_color_indexes&quot;:[5,6,5,6,5,6]}"/>
</p:tagLst>
</file>

<file path=ppt/tags/tag221.xml><?xml version="1.0" encoding="utf-8"?>
<p:tagLst xmlns:p="http://schemas.openxmlformats.org/presentationml/2006/main">
  <p:tag name="KSO_WM_DIAGRAM_COLOR_TRICK" val="1"/>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31676_1*l_h_i*1_1_2"/>
  <p:tag name="KSO_WM_TEMPLATE_CATEGORY" val="diagram"/>
  <p:tag name="KSO_WM_TEMPLATE_INDEX" val="20231676"/>
  <p:tag name="KSO_WM_UNIT_LAYERLEVEL" val="1_1_1"/>
  <p:tag name="KSO_WM_TAG_VERSION" val="3.0"/>
  <p:tag name="KSO_WM_BEAUTIFY_FLAG" val="#wm#"/>
  <p:tag name="KSO_WM_DIAGRAM_VERSION" val="3"/>
  <p:tag name="KSO_WM_DIAGRAM_COLOR_TEXT_CAN_REMOVE" val="n"/>
  <p:tag name="KSO_WM_DIAGRAM_MAX_ITEMCNT" val="6"/>
  <p:tag name="KSO_WM_DIAGRAM_MIN_ITEMCNT" val="2"/>
  <p:tag name="KSO_WM_DIAGRAM_VIRTUALLY_FRAME" val="{&quot;height&quot;:125.24724496916524,&quot;left&quot;:58.4499267578125,&quot;top&quot;:87.69432983398437,&quot;width&quot;:850.400151982345}"/>
  <p:tag name="KSO_WM_DIAGRAM_COLOR_MATCH_VALUE" val="{&quot;shape&quot;:{&quot;fill&quot;:{&quot;gradient&quot;:[{&quot;brightness&quot;:0,&quot;colorType&quot;:1,&quot;foreColorIndex&quot;:5,&quot;pos&quot;:0,&quot;transparency&quot;:1},{&quot;brightness&quot;:0,&quot;colorType&quot;:1,&quot;foreColorIndex&quot;:5,&quot;pos&quot;:0.800000011920929,&quot;transparency&quot;:0.9200000166893005}],&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5,6,5,6,5,6]}"/>
</p:tagLst>
</file>

<file path=ppt/tags/tag222.xml><?xml version="1.0" encoding="utf-8"?>
<p:tagLst xmlns:p="http://schemas.openxmlformats.org/presentationml/2006/main">
  <p:tag name="KSO_WM_DIAGRAM_COLOR_TRICK" val="1"/>
  <p:tag name="KSO_WM_UNIT_ISCONTENTSTITLE" val="0"/>
  <p:tag name="KSO_WM_UNIT_ISNUMDGMTITLE" val="0"/>
  <p:tag name="KSO_WM_UNIT_NOCLEAR" val="0"/>
  <p:tag name="KSO_WM_UNIT_VALUE" val="39"/>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31676_1*l_h_a*1_1_1"/>
  <p:tag name="KSO_WM_TEMPLATE_CATEGORY" val="diagram"/>
  <p:tag name="KSO_WM_TEMPLATE_INDEX" val="20231676"/>
  <p:tag name="KSO_WM_UNIT_LAYERLEVEL" val="1_1_1"/>
  <p:tag name="KSO_WM_TAG_VERSION" val="3.0"/>
  <p:tag name="KSO_WM_BEAUTIFY_FLAG" val="#wm#"/>
  <p:tag name="KSO_WM_DIAGRAM_VERSION" val="3"/>
  <p:tag name="KSO_WM_DIAGRAM_COLOR_TEXT_CAN_REMOVE" val="n"/>
  <p:tag name="KSO_WM_DIAGRAM_MAX_ITEMCNT" val="6"/>
  <p:tag name="KSO_WM_DIAGRAM_MIN_ITEMCNT" val="2"/>
  <p:tag name="KSO_WM_DIAGRAM_VIRTUALLY_FRAME" val="{&quot;height&quot;:125.24724496916524,&quot;left&quot;:58.4499267578125,&quot;top&quot;:87.69432983398437,&quot;width&quot;:850.40015198234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添加项标题"/>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223.xml><?xml version="1.0" encoding="utf-8"?>
<p:tagLst xmlns:p="http://schemas.openxmlformats.org/presentationml/2006/main">
  <p:tag name="KSO_WM_DIAGRAM_COLOR_TRICK" val="1"/>
  <p:tag name="KSO_WM_UNIT_SUBTYPE" val="a"/>
  <p:tag name="KSO_WM_UNIT_NOCLEAR" val="0"/>
  <p:tag name="KSO_WM_UNIT_VALUE" val="132"/>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31676_1*l_h_f*1_1_1"/>
  <p:tag name="KSO_WM_TEMPLATE_CATEGORY" val="diagram"/>
  <p:tag name="KSO_WM_TEMPLATE_INDEX" val="20231676"/>
  <p:tag name="KSO_WM_UNIT_LAYERLEVEL" val="1_1_1"/>
  <p:tag name="KSO_WM_TAG_VERSION" val="3.0"/>
  <p:tag name="KSO_WM_BEAUTIFY_FLAG" val="#wm#"/>
  <p:tag name="KSO_WM_DIAGRAM_VERSION" val="3"/>
  <p:tag name="KSO_WM_DIAGRAM_COLOR_TEXT_CAN_REMOVE" val="n"/>
  <p:tag name="KSO_WM_DIAGRAM_MAX_ITEMCNT" val="6"/>
  <p:tag name="KSO_WM_DIAGRAM_MIN_ITEMCNT" val="2"/>
  <p:tag name="KSO_WM_DIAGRAM_VIRTUALLY_FRAME" val="{&quot;height&quot;:125.24724496916524,&quot;left&quot;:58.4499267578125,&quot;top&quot;:87.69432983398437,&quot;width&quot;:850.40015198234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输入(你的)智能图形项正文，文字是您思想的提炼，请尽量言简意赅的阐述观点；单击此处输入(你的)智能图形项正文，文字是您思想的提炼，请尽量言简意赅的阐述观点；单击此处输入(你的)智能图形项正文，文字是您思想的提炼，请尽量言简意赅的阐述观点"/>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224.xml><?xml version="1.0" encoding="utf-8"?>
<p:tagLst xmlns:p="http://schemas.openxmlformats.org/presentationml/2006/main">
  <p:tag name="KSO_WM_DIAGRAM_COLOR_TRICK" val="1"/>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1"/>
  <p:tag name="KSO_WM_UNIT_ID" val="diagram20231676_1*l_h_i*1_1_1"/>
  <p:tag name="KSO_WM_TEMPLATE_CATEGORY" val="diagram"/>
  <p:tag name="KSO_WM_TEMPLATE_INDEX" val="20231676"/>
  <p:tag name="KSO_WM_UNIT_LAYERLEVEL" val="1_1_1"/>
  <p:tag name="KSO_WM_TAG_VERSION" val="3.0"/>
  <p:tag name="KSO_WM_BEAUTIFY_FLAG" val="#wm#"/>
  <p:tag name="KSO_WM_DIAGRAM_VERSION" val="3"/>
  <p:tag name="KSO_WM_DIAGRAM_COLOR_TEXT_CAN_REMOVE" val="n"/>
  <p:tag name="KSO_WM_DIAGRAM_MAX_ITEMCNT" val="6"/>
  <p:tag name="KSO_WM_DIAGRAM_MIN_ITEMCNT" val="2"/>
  <p:tag name="KSO_WM_DIAGRAM_VIRTUALLY_FRAME" val="{&quot;height&quot;:125.24724496916524,&quot;left&quot;:58.4499267578125,&quot;top&quot;:87.69432983398437,&quot;width&quot;:850.40015198234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6,&quot;transparency&quot;:0},&quot;type&quot;:1},&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
  <p:tag name="KSO_WM_UNIT_TEXT_FILL_FORE_SCHEMECOLOR_INDEX" val="1"/>
  <p:tag name="KSO_WM_UNIT_TEXT_FILL_TYPE" val="1"/>
  <p:tag name="KSO_WM_DIAGRAM_USE_COLOR_VALUE" val="{&quot;color_scheme&quot;:1,&quot;color_type&quot;:1,&quot;theme_color_indexes&quot;:[5,6,5,6,5,6]}"/>
</p:tagLst>
</file>

<file path=ppt/tags/tag225.xml><?xml version="1.0" encoding="utf-8"?>
<p:tagLst xmlns:p="http://schemas.openxmlformats.org/presentationml/2006/main">
  <p:tag name="KSO_WM_BEAUTIFY_FLAG" val="#wm#"/>
  <p:tag name="KSO_WM_UNIT_NOCLEAR" val="0"/>
  <p:tag name="KSO_WM_UNIT_HIGHLIGHT" val="0"/>
  <p:tag name="KSO_WM_UNIT_COMPATIBLE" val="0"/>
  <p:tag name="KSO_WM_UNIT_DIAGRAM_ISNUMVISUAL" val="0"/>
  <p:tag name="KSO_WM_UNIT_DIAGRAM_ISREFERUNIT" val="0"/>
  <p:tag name="KSO_WM_UNIT_TYPE" val="l_h_i"/>
  <p:tag name="KSO_WM_UNIT_INDEX" val="1_2_1"/>
  <p:tag name="KSO_WM_UNIT_ID" val="diagram20233203_2*l_h_i*1_2_1"/>
  <p:tag name="KSO_WM_TEMPLATE_CATEGORY" val="diagram"/>
  <p:tag name="KSO_WM_TEMPLATE_INDEX" val="20233203"/>
  <p:tag name="KSO_WM_UNIT_LAYERLEVEL" val="1_1_1"/>
  <p:tag name="KSO_WM_TAG_VERSION" val="3.0"/>
  <p:tag name="KSO_WM_DIAGRAM_VERSION" val="3"/>
  <p:tag name="KSO_WM_DIAGRAM_COLOR_TRICK" val="1"/>
  <p:tag name="KSO_WM_DIAGRAM_COLOR_TEXT_CAN_REMOVE" val="n"/>
  <p:tag name="KSO_WM_DIAGRAM_GROUP_CODE" val="l1-1"/>
  <p:tag name="KSO_WM_DIAGRAM_MAX_ITEMCNT" val="4"/>
  <p:tag name="KSO_WM_DIAGRAM_MIN_ITEMCNT" val="2"/>
  <p:tag name="KSO_WM_DIAGRAM_VIRTUALLY_FRAME" val="{&quot;height&quot;:295.2,&quot;left&quot;:26.45,&quot;top&quot;:229.5,&quot;width&quot;:878.3499938964844}"/>
  <p:tag name="KSO_WM_DIAGRAM_COLOR_MATCH_VALUE" val="{&quot;shape&quot;:{&quot;fill&quot;:{&quot;solid&quot;:{&quot;brightness&quot;:0,&quot;colorType&quot;:1,&quot;foreColorIndex&quot;:5,&quot;transparency&quot;:0.20000000298023224},&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DIAGRAM_USE_COLOR_VALUE" val="{&quot;color_scheme&quot;:1,&quot;color_type&quot;:1,&quot;theme_color_indexes&quot;:[5,6,5,6,5,6]}"/>
</p:tagLst>
</file>

<file path=ppt/tags/tag226.xml><?xml version="1.0" encoding="utf-8"?>
<p:tagLst xmlns:p="http://schemas.openxmlformats.org/presentationml/2006/main">
  <p:tag name="KSO_WM_BEAUTIFY_FLAG" val="#wm#"/>
  <p:tag name="KSO_WM_UNIT_NOCLEAR" val="0"/>
  <p:tag name="KSO_WM_UNIT_HIGHLIGHT" val="0"/>
  <p:tag name="KSO_WM_UNIT_COMPATIBLE" val="0"/>
  <p:tag name="KSO_WM_UNIT_DIAGRAM_ISNUMVISUAL" val="0"/>
  <p:tag name="KSO_WM_UNIT_DIAGRAM_ISREFERUNIT" val="0"/>
  <p:tag name="KSO_WM_UNIT_TYPE" val="l_h_i"/>
  <p:tag name="KSO_WM_UNIT_INDEX" val="1_1_1"/>
  <p:tag name="KSO_WM_UNIT_ID" val="diagram20233203_2*l_h_i*1_1_1"/>
  <p:tag name="KSO_WM_TEMPLATE_CATEGORY" val="diagram"/>
  <p:tag name="KSO_WM_TEMPLATE_INDEX" val="20233203"/>
  <p:tag name="KSO_WM_UNIT_LAYERLEVEL" val="1_1_1"/>
  <p:tag name="KSO_WM_TAG_VERSION" val="3.0"/>
  <p:tag name="KSO_WM_DIAGRAM_VERSION" val="3"/>
  <p:tag name="KSO_WM_DIAGRAM_COLOR_TRICK" val="1"/>
  <p:tag name="KSO_WM_DIAGRAM_COLOR_TEXT_CAN_REMOVE" val="n"/>
  <p:tag name="KSO_WM_DIAGRAM_GROUP_CODE" val="l1-1"/>
  <p:tag name="KSO_WM_DIAGRAM_MAX_ITEMCNT" val="4"/>
  <p:tag name="KSO_WM_DIAGRAM_MIN_ITEMCNT" val="2"/>
  <p:tag name="KSO_WM_DIAGRAM_VIRTUALLY_FRAME" val="{&quot;height&quot;:295.2,&quot;left&quot;:26.45,&quot;top&quot;:229.5,&quot;width&quot;:878.3499938964844}"/>
  <p:tag name="KSO_WM_DIAGRAM_COLOR_MATCH_VALUE" val="{&quot;shape&quot;:{&quot;fill&quot;:{&quot;solid&quot;:{&quot;brightness&quot;:0,&quot;colorType&quot;:1,&quot;foreColorIndex&quot;:5,&quot;transparency&quot;:0.20000000298023224},&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DIAGRAM_USE_COLOR_VALUE" val="{&quot;color_scheme&quot;:1,&quot;color_type&quot;:1,&quot;theme_color_indexes&quot;:[5,6,5,6,5,6]}"/>
</p:tagLst>
</file>

<file path=ppt/tags/tag227.xml><?xml version="1.0" encoding="utf-8"?>
<p:tagLst xmlns:p="http://schemas.openxmlformats.org/presentationml/2006/main">
  <p:tag name="KSO_WM_BEAUTIFY_FLAG" val="#wm#"/>
  <p:tag name="KSO_WM_UNIT_SUBTYPE" val="a"/>
  <p:tag name="KSO_WM_UNIT_NOCLEAR" val="0"/>
  <p:tag name="KSO_WM_UNIT_HIGHLIGHT" val="0"/>
  <p:tag name="KSO_WM_UNIT_COMPATIBLE" val="0"/>
  <p:tag name="KSO_WM_UNIT_DIAGRAM_ISNUMVISUAL" val="0"/>
  <p:tag name="KSO_WM_UNIT_DIAGRAM_ISREFERUNIT" val="0"/>
  <p:tag name="KSO_WM_UNIT_TYPE" val="l_h_f"/>
  <p:tag name="KSO_WM_UNIT_INDEX" val="1_3_1"/>
  <p:tag name="KSO_WM_UNIT_ID" val="diagram20233203_2*l_h_f*1_3_1"/>
  <p:tag name="KSO_WM_TEMPLATE_CATEGORY" val="diagram"/>
  <p:tag name="KSO_WM_TEMPLATE_INDEX" val="20233203"/>
  <p:tag name="KSO_WM_UNIT_LAYERLEVEL" val="1_1_1"/>
  <p:tag name="KSO_WM_TAG_VERSION" val="3.0"/>
  <p:tag name="KSO_WM_DIAGRAM_VERSION" val="3"/>
  <p:tag name="KSO_WM_DIAGRAM_COLOR_TRICK" val="1"/>
  <p:tag name="KSO_WM_DIAGRAM_COLOR_TEXT_CAN_REMOVE" val="n"/>
  <p:tag name="KSO_WM_UNIT_VALUE" val="135"/>
  <p:tag name="KSO_WM_DIAGRAM_GROUP_CODE" val="l1-1"/>
  <p:tag name="KSO_WM_DIAGRAM_MAX_ITEMCNT" val="4"/>
  <p:tag name="KSO_WM_DIAGRAM_MIN_ITEMCNT" val="2"/>
  <p:tag name="KSO_WM_DIAGRAM_VIRTUALLY_FRAME" val="{&quot;height&quot;:295.2,&quot;left&quot;:26.45,&quot;top&quot;:229.5,&quot;width&quot;:878.349993896484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请单击此处添加正文，文字是您思想的提炼，请言简意赅的阐述您的观点。单击此处添加正文，文字是您思想的提炼。单击此处添加正文，文字是您思想的提炼，请言简意赅的阐述您的观点。单击此处添加正文，文字是您思想的提炼。单击此处添加正文，文字是您思想的提炼，请言简意赅的阐述您的观点"/>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228.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3_1"/>
  <p:tag name="KSO_WM_UNIT_ID" val="diagram20233203_2*l_h_a*1_3_1"/>
  <p:tag name="KSO_WM_TEMPLATE_CATEGORY" val="diagram"/>
  <p:tag name="KSO_WM_TEMPLATE_INDEX" val="20233203"/>
  <p:tag name="KSO_WM_UNIT_LAYERLEVEL" val="1_1_1"/>
  <p:tag name="KSO_WM_TAG_VERSION" val="3.0"/>
  <p:tag name="KSO_WM_BEAUTIFY_FLAG" val="#wm#"/>
  <p:tag name="KSO_WM_UNIT_TEXT_FILL_FORE_SCHEMECOLOR_INDEX_BRIGHTNESS" val="0.15"/>
  <p:tag name="KSO_WM_DIAGRAM_VERSION" val="3"/>
  <p:tag name="KSO_WM_DIAGRAM_COLOR_TRICK" val="1"/>
  <p:tag name="KSO_WM_DIAGRAM_COLOR_TEXT_CAN_REMOVE" val="n"/>
  <p:tag name="KSO_WM_DIAGRAM_GROUP_CODE" val="l1-1"/>
  <p:tag name="KSO_WM_DIAGRAM_MAX_ITEMCNT" val="4"/>
  <p:tag name="KSO_WM_DIAGRAM_MIN_ITEMCNT" val="2"/>
  <p:tag name="KSO_WM_DIAGRAM_VIRTUALLY_FRAME" val="{&quot;height&quot;:295.2,&quot;left&quot;:26.45,&quot;top&quot;:229.5,&quot;width&quot;:878.349993896484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添加项标题"/>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229.xml><?xml version="1.0" encoding="utf-8"?>
<p:tagLst xmlns:p="http://schemas.openxmlformats.org/presentationml/2006/main">
  <p:tag name="KSO_WM_BEAUTIFY_FLAG" val="#wm#"/>
  <p:tag name="KSO_WM_UNIT_SUBTYPE" val="a"/>
  <p:tag name="KSO_WM_UNIT_NOCLEAR" val="0"/>
  <p:tag name="KSO_WM_UNIT_HIGHLIGHT" val="0"/>
  <p:tag name="KSO_WM_UNIT_COMPATIBLE" val="0"/>
  <p:tag name="KSO_WM_UNIT_DIAGRAM_ISNUMVISUAL" val="0"/>
  <p:tag name="KSO_WM_UNIT_DIAGRAM_ISREFERUNIT" val="0"/>
  <p:tag name="KSO_WM_UNIT_TYPE" val="l_h_f"/>
  <p:tag name="KSO_WM_UNIT_INDEX" val="1_2_1"/>
  <p:tag name="KSO_WM_UNIT_ID" val="diagram20233203_2*l_h_f*1_2_1"/>
  <p:tag name="KSO_WM_TEMPLATE_CATEGORY" val="diagram"/>
  <p:tag name="KSO_WM_TEMPLATE_INDEX" val="20233203"/>
  <p:tag name="KSO_WM_UNIT_LAYERLEVEL" val="1_1_1"/>
  <p:tag name="KSO_WM_TAG_VERSION" val="3.0"/>
  <p:tag name="KSO_WM_DIAGRAM_VERSION" val="3"/>
  <p:tag name="KSO_WM_DIAGRAM_COLOR_TRICK" val="1"/>
  <p:tag name="KSO_WM_DIAGRAM_COLOR_TEXT_CAN_REMOVE" val="n"/>
  <p:tag name="KSO_WM_UNIT_VALUE" val="140"/>
  <p:tag name="KSO_WM_DIAGRAM_GROUP_CODE" val="l1-1"/>
  <p:tag name="KSO_WM_DIAGRAM_MAX_ITEMCNT" val="4"/>
  <p:tag name="KSO_WM_DIAGRAM_MIN_ITEMCNT" val="2"/>
  <p:tag name="KSO_WM_DIAGRAM_VIRTUALLY_FRAME" val="{&quot;height&quot;:295.2,&quot;left&quot;:26.45,&quot;top&quot;:229.5,&quot;width&quot;:878.349993896484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请单击此处添加正文内容，文字是您思想的提炼，请言简意赅的阐述您的观点。单击此处添加正文，文字是您思想的提炼。单击此处添加正文，文字是您思想的提炼，请言简意赅的阐述您的观点。单击此处添加正文，文字是您思想的提炼。单击此处添加正文，文字是您思想的提炼，请言简意赅的阐述您的观点"/>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824_2*l_h_i*1_1_3"/>
  <p:tag name="KSO_WM_TEMPLATE_CATEGORY" val="diagram"/>
  <p:tag name="KSO_WM_TEMPLATE_INDEX" val="20234824"/>
  <p:tag name="KSO_WM_UNIT_LAYERLEVEL" val="1_1_1"/>
  <p:tag name="KSO_WM_TAG_VERSION" val="3.0"/>
  <p:tag name="KSO_WM_BEAUTIFY_FLAG" val="#wm#"/>
  <p:tag name="KSO_WM_DIAGRAM_GROUP_CODE" val="l1-1"/>
  <p:tag name="KSO_WM_UNIT_TYPE" val="l_h_i"/>
  <p:tag name="KSO_WM_UNIT_INDEX" val="1_1_3"/>
  <p:tag name="KSO_WM_DIAGRAM_VERSION" val="3"/>
  <p:tag name="KSO_WM_DIAGRAM_COLOR_TRICK" val="1"/>
  <p:tag name="KSO_WM_DIAGRAM_COLOR_TEXT_CAN_REMOVE" val="n"/>
  <p:tag name="KSO_WM_UNIT_FILL_TYPE" val="1"/>
  <p:tag name="KSO_WM_UNIT_FILL_FORE_SCHEMECOLOR_INDEX" val="13"/>
  <p:tag name="KSO_WM_UNIT_FILL_FORE_SCHEMECOLOR_INDEX_BRIGHTNESS" val="0.15"/>
  <p:tag name="KSO_WM_DIAGRAM_MAX_ITEMCNT" val="4"/>
  <p:tag name="KSO_WM_DIAGRAM_MIN_ITEMCNT" val="2"/>
  <p:tag name="KSO_WM_DIAGRAM_VIRTUALLY_FRAME" val="{&quot;height&quot;:401.75,&quot;left&quot;:75.85,&quot;top&quot;:118.6,&quot;width&quot;:850.7508939177649}"/>
  <p:tag name="KSO_WM_DIAGRAM_COLOR_MATCH_VALUE" val="{&quot;shape&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230.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2_1"/>
  <p:tag name="KSO_WM_UNIT_ID" val="diagram20233203_2*l_h_a*1_2_1"/>
  <p:tag name="KSO_WM_TEMPLATE_CATEGORY" val="diagram"/>
  <p:tag name="KSO_WM_TEMPLATE_INDEX" val="20233203"/>
  <p:tag name="KSO_WM_UNIT_LAYERLEVEL" val="1_1_1"/>
  <p:tag name="KSO_WM_TAG_VERSION" val="3.0"/>
  <p:tag name="KSO_WM_BEAUTIFY_FLAG" val="#wm#"/>
  <p:tag name="KSO_WM_UNIT_TEXT_FILL_FORE_SCHEMECOLOR_INDEX_BRIGHTNESS" val="0.15"/>
  <p:tag name="KSO_WM_DIAGRAM_VERSION" val="3"/>
  <p:tag name="KSO_WM_DIAGRAM_COLOR_TRICK" val="1"/>
  <p:tag name="KSO_WM_DIAGRAM_COLOR_TEXT_CAN_REMOVE" val="n"/>
  <p:tag name="KSO_WM_DIAGRAM_GROUP_CODE" val="l1-1"/>
  <p:tag name="KSO_WM_DIAGRAM_MAX_ITEMCNT" val="4"/>
  <p:tag name="KSO_WM_DIAGRAM_MIN_ITEMCNT" val="2"/>
  <p:tag name="KSO_WM_DIAGRAM_VIRTUALLY_FRAME" val="{&quot;height&quot;:295.2,&quot;left&quot;:26.45,&quot;top&quot;:229.5,&quot;width&quot;:878.349993896484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添加项标题"/>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231.xml><?xml version="1.0" encoding="utf-8"?>
<p:tagLst xmlns:p="http://schemas.openxmlformats.org/presentationml/2006/main">
  <p:tag name="KSO_WM_BEAUTIFY_FLAG" val="#wm#"/>
  <p:tag name="KSO_WM_UNIT_SUBTYPE" val="a"/>
  <p:tag name="KSO_WM_UNIT_NOCLEAR" val="0"/>
  <p:tag name="KSO_WM_UNIT_HIGHLIGHT" val="0"/>
  <p:tag name="KSO_WM_UNIT_COMPATIBLE" val="0"/>
  <p:tag name="KSO_WM_UNIT_DIAGRAM_ISNUMVISUAL" val="0"/>
  <p:tag name="KSO_WM_UNIT_DIAGRAM_ISREFERUNIT" val="0"/>
  <p:tag name="KSO_WM_UNIT_TYPE" val="l_h_f"/>
  <p:tag name="KSO_WM_UNIT_INDEX" val="1_1_1"/>
  <p:tag name="KSO_WM_UNIT_ID" val="diagram20233203_2*l_h_f*1_1_1"/>
  <p:tag name="KSO_WM_TEMPLATE_CATEGORY" val="diagram"/>
  <p:tag name="KSO_WM_TEMPLATE_INDEX" val="20233203"/>
  <p:tag name="KSO_WM_UNIT_LAYERLEVEL" val="1_1_1"/>
  <p:tag name="KSO_WM_TAG_VERSION" val="3.0"/>
  <p:tag name="KSO_WM_UNIT_VALUE" val="140"/>
  <p:tag name="KSO_WM_DIAGRAM_VERSION" val="3"/>
  <p:tag name="KSO_WM_DIAGRAM_COLOR_TRICK" val="1"/>
  <p:tag name="KSO_WM_DIAGRAM_COLOR_TEXT_CAN_REMOVE" val="n"/>
  <p:tag name="KSO_WM_DIAGRAM_GROUP_CODE" val="l1-1"/>
  <p:tag name="KSO_WM_DIAGRAM_MAX_ITEMCNT" val="4"/>
  <p:tag name="KSO_WM_DIAGRAM_MIN_ITEMCNT" val="2"/>
  <p:tag name="KSO_WM_DIAGRAM_VIRTUALLY_FRAME" val="{&quot;height&quot;:295.2,&quot;left&quot;:26.45,&quot;top&quot;:229.5,&quot;width&quot;:878.349993896484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请单击此处添加正文内容，文字是您思想的提炼，请言简意赅的阐述您的观点。单击此处添加正文，文字是您思想的提炼。单击此处添加正文，文字是您思想的提炼，请言简意赅的阐述您的观点。单击此处添加正文，文字是您思想的提炼。单击此处添加正文，文字是您思想的提炼，请言简意赅的阐述您的观点"/>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232.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1_1"/>
  <p:tag name="KSO_WM_UNIT_ID" val="diagram20233203_2*l_h_a*1_1_1"/>
  <p:tag name="KSO_WM_TEMPLATE_CATEGORY" val="diagram"/>
  <p:tag name="KSO_WM_TEMPLATE_INDEX" val="20233203"/>
  <p:tag name="KSO_WM_UNIT_LAYERLEVEL" val="1_1_1"/>
  <p:tag name="KSO_WM_TAG_VERSION" val="3.0"/>
  <p:tag name="KSO_WM_BEAUTIFY_FLAG" val="#wm#"/>
  <p:tag name="KSO_WM_UNIT_TEXT_FILL_FORE_SCHEMECOLOR_INDEX_BRIGHTNESS" val="0.15"/>
  <p:tag name="KSO_WM_DIAGRAM_VERSION" val="3"/>
  <p:tag name="KSO_WM_DIAGRAM_COLOR_TRICK" val="1"/>
  <p:tag name="KSO_WM_DIAGRAM_COLOR_TEXT_CAN_REMOVE" val="n"/>
  <p:tag name="KSO_WM_DIAGRAM_GROUP_CODE" val="l1-1"/>
  <p:tag name="KSO_WM_DIAGRAM_MAX_ITEMCNT" val="4"/>
  <p:tag name="KSO_WM_DIAGRAM_MIN_ITEMCNT" val="2"/>
  <p:tag name="KSO_WM_DIAGRAM_VIRTUALLY_FRAME" val="{&quot;height&quot;:295.2,&quot;left&quot;:26.45,&quot;top&quot;:229.5,&quot;width&quot;:878.349993896484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添加项标题"/>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233.xml><?xml version="1.0" encoding="utf-8"?>
<p:tagLst xmlns:p="http://schemas.openxmlformats.org/presentationml/2006/main">
  <p:tag name="KSO_WM_BEAUTIFY_FLAG" val="#wm#"/>
  <p:tag name="KSO_WM_UNIT_NOCLEAR" val="0"/>
  <p:tag name="KSO_WM_UNIT_HIGHLIGHT" val="0"/>
  <p:tag name="KSO_WM_UNIT_COMPATIBLE" val="0"/>
  <p:tag name="KSO_WM_UNIT_DIAGRAM_ISNUMVISUAL" val="0"/>
  <p:tag name="KSO_WM_UNIT_DIAGRAM_ISREFERUNIT" val="0"/>
  <p:tag name="KSO_WM_UNIT_TYPE" val="l_h_i"/>
  <p:tag name="KSO_WM_UNIT_INDEX" val="1_3_1"/>
  <p:tag name="KSO_WM_UNIT_ID" val="diagram20233203_2*l_h_i*1_3_1"/>
  <p:tag name="KSO_WM_TEMPLATE_CATEGORY" val="diagram"/>
  <p:tag name="KSO_WM_TEMPLATE_INDEX" val="20233203"/>
  <p:tag name="KSO_WM_UNIT_LAYERLEVEL" val="1_1_1"/>
  <p:tag name="KSO_WM_TAG_VERSION" val="3.0"/>
  <p:tag name="KSO_WM_DIAGRAM_VERSION" val="3"/>
  <p:tag name="KSO_WM_DIAGRAM_COLOR_TRICK" val="1"/>
  <p:tag name="KSO_WM_DIAGRAM_COLOR_TEXT_CAN_REMOVE" val="n"/>
  <p:tag name="KSO_WM_DIAGRAM_GROUP_CODE" val="l1-1"/>
  <p:tag name="KSO_WM_DIAGRAM_MAX_ITEMCNT" val="4"/>
  <p:tag name="KSO_WM_DIAGRAM_MIN_ITEMCNT" val="2"/>
  <p:tag name="KSO_WM_DIAGRAM_VIRTUALLY_FRAME" val="{&quot;height&quot;:295.2,&quot;left&quot;:26.45,&quot;top&quot;:229.5,&quot;width&quot;:878.3499938964844}"/>
  <p:tag name="KSO_WM_DIAGRAM_COLOR_MATCH_VALUE" val="{&quot;shape&quot;:{&quot;fill&quot;:{&quot;solid&quot;:{&quot;brightness&quot;:0,&quot;colorType&quot;:1,&quot;foreColorIndex&quot;:5,&quot;transparency&quot;:0.20000000298023224},&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DIAGRAM_USE_COLOR_VALUE" val="{&quot;color_scheme&quot;:1,&quot;color_type&quot;:1,&quot;theme_color_indexes&quot;:[5,6,5,6,5,6]}"/>
</p:tagLst>
</file>

<file path=ppt/tags/tag234.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UNIT_TYPE" val="l_h_x"/>
  <p:tag name="KSO_WM_UNIT_INDEX" val="1_2_1"/>
  <p:tag name="KSO_WM_UNIT_ID" val="diagram20233203_2*l_h_x*1_2_1"/>
  <p:tag name="KSO_WM_TEMPLATE_CATEGORY" val="diagram"/>
  <p:tag name="KSO_WM_TEMPLATE_INDEX" val="20233203"/>
  <p:tag name="KSO_WM_UNIT_LAYERLEVEL" val="1_1_1"/>
  <p:tag name="KSO_WM_TAG_VERSION" val="3.0"/>
  <p:tag name="KSO_WM_BEAUTIFY_FLAG" val="#wm#"/>
  <p:tag name="KSO_WM_UNIT_VALUE" val="108*108"/>
  <p:tag name="KSO_WM_DIAGRAM_VERSION" val="3"/>
  <p:tag name="KSO_WM_DIAGRAM_COLOR_TRICK" val="1"/>
  <p:tag name="KSO_WM_DIAGRAM_COLOR_TEXT_CAN_REMOVE" val="n"/>
  <p:tag name="KSO_WM_DIAGRAM_GROUP_CODE" val="l1-1"/>
  <p:tag name="KSO_WM_DIAGRAM_MAX_ITEMCNT" val="4"/>
  <p:tag name="KSO_WM_DIAGRAM_MIN_ITEMCNT" val="2"/>
  <p:tag name="KSO_WM_DIAGRAM_VIRTUALLY_FRAME" val="{&quot;height&quot;:295.2,&quot;left&quot;:26.45,&quot;top&quot;:229.5,&quot;width&quot;:878.3499938964844}"/>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DIAGRAM_USE_COLOR_VALUE" val="{&quot;color_scheme&quot;:1,&quot;color_type&quot;:1,&quot;theme_color_indexes&quot;:[5,6,5,6,5,6]}"/>
</p:tagLst>
</file>

<file path=ppt/tags/tag235.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UNIT_TYPE" val="l_h_x"/>
  <p:tag name="KSO_WM_UNIT_INDEX" val="1_1_1"/>
  <p:tag name="KSO_WM_UNIT_ID" val="diagram20233203_2*l_h_x*1_1_1"/>
  <p:tag name="KSO_WM_TEMPLATE_CATEGORY" val="diagram"/>
  <p:tag name="KSO_WM_TEMPLATE_INDEX" val="20233203"/>
  <p:tag name="KSO_WM_UNIT_LAYERLEVEL" val="1_1_1"/>
  <p:tag name="KSO_WM_TAG_VERSION" val="3.0"/>
  <p:tag name="KSO_WM_BEAUTIFY_FLAG" val="#wm#"/>
  <p:tag name="KSO_WM_UNIT_VALUE" val="100*108"/>
  <p:tag name="KSO_WM_DIAGRAM_VERSION" val="3"/>
  <p:tag name="KSO_WM_DIAGRAM_COLOR_TRICK" val="1"/>
  <p:tag name="KSO_WM_DIAGRAM_COLOR_TEXT_CAN_REMOVE" val="n"/>
  <p:tag name="KSO_WM_DIAGRAM_GROUP_CODE" val="l1-1"/>
  <p:tag name="KSO_WM_DIAGRAM_MAX_ITEMCNT" val="4"/>
  <p:tag name="KSO_WM_DIAGRAM_MIN_ITEMCNT" val="2"/>
  <p:tag name="KSO_WM_DIAGRAM_VIRTUALLY_FRAME" val="{&quot;height&quot;:295.2,&quot;left&quot;:26.45,&quot;top&quot;:229.5,&quot;width&quot;:878.3499938964844}"/>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DIAGRAM_USE_COLOR_VALUE" val="{&quot;color_scheme&quot;:1,&quot;color_type&quot;:1,&quot;theme_color_indexes&quot;:[5,6,5,6,5,6]}"/>
</p:tagLst>
</file>

<file path=ppt/tags/tag236.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UNIT_TYPE" val="l_h_x"/>
  <p:tag name="KSO_WM_UNIT_INDEX" val="1_3_1"/>
  <p:tag name="KSO_WM_UNIT_ID" val="diagram20233203_2*l_h_x*1_3_1"/>
  <p:tag name="KSO_WM_TEMPLATE_CATEGORY" val="diagram"/>
  <p:tag name="KSO_WM_TEMPLATE_INDEX" val="20233203"/>
  <p:tag name="KSO_WM_UNIT_LAYERLEVEL" val="1_1_1"/>
  <p:tag name="KSO_WM_TAG_VERSION" val="3.0"/>
  <p:tag name="KSO_WM_BEAUTIFY_FLAG" val="#wm#"/>
  <p:tag name="KSO_WM_UNIT_VALUE" val="108*108"/>
  <p:tag name="KSO_WM_DIAGRAM_VERSION" val="3"/>
  <p:tag name="KSO_WM_DIAGRAM_COLOR_TRICK" val="1"/>
  <p:tag name="KSO_WM_DIAGRAM_COLOR_TEXT_CAN_REMOVE" val="n"/>
  <p:tag name="KSO_WM_DIAGRAM_GROUP_CODE" val="l1-1"/>
  <p:tag name="KSO_WM_DIAGRAM_MAX_ITEMCNT" val="4"/>
  <p:tag name="KSO_WM_DIAGRAM_MIN_ITEMCNT" val="2"/>
  <p:tag name="KSO_WM_DIAGRAM_VIRTUALLY_FRAME" val="{&quot;height&quot;:295.2,&quot;left&quot;:26.45,&quot;top&quot;:229.5,&quot;width&quot;:878.3499938964844}"/>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DIAGRAM_USE_COLOR_VALUE" val="{&quot;color_scheme&quot;:1,&quot;color_type&quot;:1,&quot;theme_color_indexes&quot;:[5,6,5,6,5,6]}"/>
</p:tagLst>
</file>

<file path=ppt/tags/tag237.xml><?xml version="1.0" encoding="utf-8"?>
<p:tagLst xmlns:p="http://schemas.openxmlformats.org/presentationml/2006/main">
  <p:tag name="KSO_WM_DIAGRAM_COLOR_TRICK" val="1"/>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31676_1*l_h_i*1_2_2"/>
  <p:tag name="KSO_WM_TEMPLATE_CATEGORY" val="diagram"/>
  <p:tag name="KSO_WM_TEMPLATE_INDEX" val="20231676"/>
  <p:tag name="KSO_WM_UNIT_LAYERLEVEL" val="1_1_1"/>
  <p:tag name="KSO_WM_TAG_VERSION" val="3.0"/>
  <p:tag name="KSO_WM_BEAUTIFY_FLAG" val="#wm#"/>
  <p:tag name="KSO_WM_DIAGRAM_VERSION" val="3"/>
  <p:tag name="KSO_WM_DIAGRAM_COLOR_TEXT_CAN_REMOVE" val="n"/>
  <p:tag name="KSO_WM_DIAGRAM_MAX_ITEMCNT" val="6"/>
  <p:tag name="KSO_WM_DIAGRAM_MIN_ITEMCNT" val="2"/>
  <p:tag name="KSO_WM_DIAGRAM_VIRTUALLY_FRAME" val="{&quot;height&quot;:409.4665354330709,&quot;left&quot;:58.4499267578125,&quot;top&quot;:88.97503937007872,&quot;width&quot;:850.400151982345}"/>
  <p:tag name="KSO_WM_DIAGRAM_COLOR_MATCH_VALUE" val="{&quot;shape&quot;:{&quot;fill&quot;:{&quot;gradient&quot;:[{&quot;brightness&quot;:0,&quot;colorType&quot;:1,&quot;foreColorIndex&quot;:5,&quot;pos&quot;:0,&quot;transparency&quot;:1},{&quot;brightness&quot;:0,&quot;colorType&quot;:1,&quot;foreColorIndex&quot;:5,&quot;pos&quot;:0.800000011920929,&quot;transparency&quot;:0.9200000166893005}],&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5,6,5,6,5,6]}"/>
</p:tagLst>
</file>

<file path=ppt/tags/tag238.xml><?xml version="1.0" encoding="utf-8"?>
<p:tagLst xmlns:p="http://schemas.openxmlformats.org/presentationml/2006/main">
  <p:tag name="KSO_WM_DIAGRAM_COLOR_TRICK" val="1"/>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231676_1*l_h_a*1_2_1"/>
  <p:tag name="KSO_WM_TEMPLATE_CATEGORY" val="diagram"/>
  <p:tag name="KSO_WM_TEMPLATE_INDEX" val="20231676"/>
  <p:tag name="KSO_WM_UNIT_LAYERLEVEL" val="1_1_1"/>
  <p:tag name="KSO_WM_TAG_VERSION" val="3.0"/>
  <p:tag name="KSO_WM_BEAUTIFY_FLAG" val="#wm#"/>
  <p:tag name="KSO_WM_DIAGRAM_VERSION" val="3"/>
  <p:tag name="KSO_WM_DIAGRAM_COLOR_TEXT_CAN_REMOVE" val="n"/>
  <p:tag name="KSO_WM_DIAGRAM_MAX_ITEMCNT" val="6"/>
  <p:tag name="KSO_WM_DIAGRAM_MIN_ITEMCNT" val="2"/>
  <p:tag name="KSO_WM_DIAGRAM_VIRTUALLY_FRAME" val="{&quot;height&quot;:409.4665354330709,&quot;left&quot;:58.4499267578125,&quot;top&quot;:88.97503937007872,&quot;width&quot;:850.40015198234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添加项标题"/>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239.xml><?xml version="1.0" encoding="utf-8"?>
<p:tagLst xmlns:p="http://schemas.openxmlformats.org/presentationml/2006/main">
  <p:tag name="KSO_WM_DIAGRAM_COLOR_TRICK" val="1"/>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31676_1*l_h_f*1_2_1"/>
  <p:tag name="KSO_WM_TEMPLATE_CATEGORY" val="diagram"/>
  <p:tag name="KSO_WM_TEMPLATE_INDEX" val="20231676"/>
  <p:tag name="KSO_WM_UNIT_LAYERLEVEL" val="1_1_1"/>
  <p:tag name="KSO_WM_TAG_VERSION" val="3.0"/>
  <p:tag name="KSO_WM_BEAUTIFY_FLAG" val="#wm#"/>
  <p:tag name="KSO_WM_DIAGRAM_VERSION" val="3"/>
  <p:tag name="KSO_WM_DIAGRAM_COLOR_TEXT_CAN_REMOVE" val="n"/>
  <p:tag name="KSO_WM_DIAGRAM_MAX_ITEMCNT" val="6"/>
  <p:tag name="KSO_WM_DIAGRAM_MIN_ITEMCNT" val="2"/>
  <p:tag name="KSO_WM_DIAGRAM_VIRTUALLY_FRAME" val="{&quot;height&quot;:409.4665354330709,&quot;left&quot;:58.4499267578125,&quot;top&quot;:88.97503937007872,&quot;width&quot;:850.40015198234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输入(你的)智能图形项正文，文字是您思想的提炼，请尽量言简意赅的阐述观点；单击此处输入(你的)智能图形项正文，文字是您思想的提炼，请尽量言简意赅的阐述观点；单击此处输入(你的)智能图形项正文，文字是您思想的提炼，请尽量言简意赅的阐述观点"/>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24.xml><?xml version="1.0" encoding="utf-8"?>
<p:tagLst xmlns:p="http://schemas.openxmlformats.org/presentationml/2006/main">
  <p:tag name="KSO_WM_DIAGRAM_VIRTUALLY_FRAME" val="{&quot;height&quot;:335,&quot;left&quot;:95.50007874015748,&quot;top&quot;:124.45,&quot;width&quot;:835.8999212598425}"/>
</p:tagLst>
</file>

<file path=ppt/tags/tag240.xml><?xml version="1.0" encoding="utf-8"?>
<p:tagLst xmlns:p="http://schemas.openxmlformats.org/presentationml/2006/main">
  <p:tag name="KSO_WM_DIAGRAM_COLOR_TRICK" val="1"/>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1"/>
  <p:tag name="KSO_WM_UNIT_ID" val="diagram20231676_1*l_h_i*1_2_1"/>
  <p:tag name="KSO_WM_TEMPLATE_CATEGORY" val="diagram"/>
  <p:tag name="KSO_WM_TEMPLATE_INDEX" val="20231676"/>
  <p:tag name="KSO_WM_UNIT_LAYERLEVEL" val="1_1_1"/>
  <p:tag name="KSO_WM_TAG_VERSION" val="3.0"/>
  <p:tag name="KSO_WM_BEAUTIFY_FLAG" val="#wm#"/>
  <p:tag name="KSO_WM_DIAGRAM_VERSION" val="3"/>
  <p:tag name="KSO_WM_DIAGRAM_COLOR_TEXT_CAN_REMOVE" val="n"/>
  <p:tag name="KSO_WM_DIAGRAM_MAX_ITEMCNT" val="6"/>
  <p:tag name="KSO_WM_DIAGRAM_MIN_ITEMCNT" val="2"/>
  <p:tag name="KSO_WM_DIAGRAM_VIRTUALLY_FRAME" val="{&quot;height&quot;:409.4665354330709,&quot;left&quot;:58.4499267578125,&quot;top&quot;:88.97503937007872,&quot;width&quot;:850.40015198234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6,&quot;transparency&quot;:0},&quot;type&quot;:1},&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
  <p:tag name="KSO_WM_UNIT_TEXT_FILL_FORE_SCHEMECOLOR_INDEX" val="1"/>
  <p:tag name="KSO_WM_UNIT_TEXT_FILL_TYPE" val="1"/>
  <p:tag name="KSO_WM_DIAGRAM_USE_COLOR_VALUE" val="{&quot;color_scheme&quot;:1,&quot;color_type&quot;:1,&quot;theme_color_indexes&quot;:[5,6,5,6,5,6]}"/>
</p:tagLst>
</file>

<file path=ppt/tags/tag241.xml><?xml version="1.0" encoding="utf-8"?>
<p:tagLst xmlns:p="http://schemas.openxmlformats.org/presentationml/2006/main">
  <p:tag name="KSO_WM_UNIT_HIGHLIGHT" val="0"/>
  <p:tag name="KSO_WM_UNIT_COMPATIBLE" val="0"/>
  <p:tag name="KSO_WM_UNIT_DIAGRAM_ISNUMVISUAL" val="0"/>
  <p:tag name="KSO_WM_UNIT_DIAGRAM_ISREFERUNIT" val="0"/>
  <p:tag name="KSO_WM_TEMPLATE_CATEGORY" val="diagram"/>
  <p:tag name="KSO_WM_TEMPLATE_INDEX" val="20230963"/>
  <p:tag name="KSO_WM_UNIT_LAYERLEVEL" val="1_1_1"/>
  <p:tag name="KSO_WM_TAG_VERSION" val="3.0"/>
  <p:tag name="KSO_WM_DIAGRAM_VERSION" val="3"/>
  <p:tag name="KSO_WM_DIAGRAM_COLOR_TRICK" val="1"/>
  <p:tag name="KSO_WM_DIAGRAM_COLOR_TEXT_CAN_REMOVE" val="n"/>
  <p:tag name="KSO_WM_UNIT_TYPE" val="n_h_i"/>
  <p:tag name="KSO_WM_DIAGRAM_MAX_ITEMCNT" val="6"/>
  <p:tag name="KSO_WM_DIAGRAM_MIN_ITEMCNT" val="2"/>
  <p:tag name="KSO_WM_DIAGRAM_VIRTUALLY_FRAME" val="{&quot;height&quot;:254.59999389648436,&quot;left&quot;:116.04999389648438,&quot;top&quot;:254.1500030517578,&quot;width&quot;:733.0500122070313}"/>
  <p:tag name="KSO_WM_DIAGRAM_COLOR_MATCH_VALUE" val="{&quot;shape&quot;:{&quot;fill&quot;:{&quot;type&quot;:0},&quot;glow&quot;:{&quot;colorType&quot;:0},&quot;line&quot;:{&quot;solidLine&quot;:{&quot;brightness&quot;:0,&quot;colorType&quot;:1,&quot;foreColorIndex&quot;:5,&quot;transparency&quot;:0.30000001192092896},&quot;type&quot;:1},&quot;shadow&quot;:{&quot;brightness&quot;:0,&quot;colorType&quot;:1,&quot;foreColorIndex&quot;:5,&quot;transparency&quot;:0.60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ID" val="diagram20230963_3*n_h_i*1_2_1"/>
  <p:tag name="KSO_WM_UNIT_INDEX" val="1_2_1"/>
  <p:tag name="KSO_WM_DIAGRAM_GROUP_CODE" val="n1-1"/>
  <p:tag name="KSO_WM_UNIT_LINE_FORE_SCHEMECOLOR_INDEX" val="5"/>
  <p:tag name="KSO_WM_DIAGRAM_USE_COLOR_VALUE" val="{&quot;color_scheme&quot;:1,&quot;color_type&quot;:1,&quot;theme_color_indexes&quot;:[5,6,5,6,5,6]}"/>
</p:tagLst>
</file>

<file path=ppt/tags/tag242.xml><?xml version="1.0" encoding="utf-8"?>
<p:tagLst xmlns:p="http://schemas.openxmlformats.org/presentationml/2006/main">
  <p:tag name="KSO_WM_UNIT_HIGHLIGHT" val="0"/>
  <p:tag name="KSO_WM_UNIT_COMPATIBLE" val="0"/>
  <p:tag name="KSO_WM_UNIT_DIAGRAM_ISNUMVISUAL" val="0"/>
  <p:tag name="KSO_WM_UNIT_DIAGRAM_ISREFERUNIT" val="0"/>
  <p:tag name="KSO_WM_TEMPLATE_CATEGORY" val="diagram"/>
  <p:tag name="KSO_WM_TEMPLATE_INDEX" val="20230963"/>
  <p:tag name="KSO_WM_UNIT_LAYERLEVEL" val="1_1_1"/>
  <p:tag name="KSO_WM_TAG_VERSION" val="3.0"/>
  <p:tag name="KSO_WM_UNIT_ISCONTENTSTITLE" val="0"/>
  <p:tag name="KSO_WM_UNIT_ISNUMDGMTITLE" val="0"/>
  <p:tag name="KSO_WM_UNIT_NOCLEAR" val="0"/>
  <p:tag name="KSO_WM_UNIT_VALUE" val="36"/>
  <p:tag name="KSO_WM_UNIT_TYPE" val="n_h_a"/>
  <p:tag name="KSO_WM_DIAGRAM_VERSION" val="3"/>
  <p:tag name="KSO_WM_DIAGRAM_COLOR_TRICK" val="1"/>
  <p:tag name="KSO_WM_DIAGRAM_COLOR_TEXT_CAN_REMOVE" val="n"/>
  <p:tag name="KSO_WM_DIAGRAM_MAX_ITEMCNT" val="6"/>
  <p:tag name="KSO_WM_DIAGRAM_MIN_ITEMCNT" val="2"/>
  <p:tag name="KSO_WM_DIAGRAM_VIRTUALLY_FRAME" val="{&quot;height&quot;:254.59999389648436,&quot;left&quot;:116.04999389648438,&quot;top&quot;:254.1500030517578,&quot;width&quot;:733.0500122070313}"/>
  <p:tag name="KSO_WM_DIAGRAM_COLOR_MATCH_VALUE" val="{&quot;shape&quot;:{&quot;fill&quot;:{&quot;gradient&quot;:[{&quot;brightness&quot;:0,&quot;colorType&quot;:1,&quot;foreColorIndex&quot;:5,&quot;pos&quot;:0.4399999976158142,&quot;transparency&quot;:0},{&quot;brightness&quot;:0.6000000238418579,&quot;colorType&quot;:1,&quot;foreColorIndex&quot;:5,&quot;pos&quot;:0,&quot;transparency&quot;:0},{&quot;brightness&quot;:0,&quot;colorType&quot;:1,&quot;foreColorIndex&quot;:5,&quot;pos&quot;:0.6600000262260437,&quot;transparency&quot;:0},{&quot;brightness&quot;:0,&quot;colorType&quot;:1,&quot;foreColorIndex&quot;:5,&quot;pos&quot;:1,&quot;transparency&quot;:0}],&quot;type&quot;:3},&quot;glow&quot;:{&quot;colorType&quot;:0},&quot;line&quot;:{&quot;gradient&quot;:[{&quot;brightness&quot;:0.949999988079071,&quot;colorType&quot;:1,&quot;foreColorIndex&quot;:5,&quot;pos&quot;:0.3700000047683716,&quot;transparency&quot;:0},{&quot;brightness&quot;:0.550000011920929,&quot;colorType&quot;:1,&quot;foreColorIndex&quot;:5,&quot;pos&quot;:0,&quot;transparency&quot;:0},{&quot;brightness&quot;:0,&quot;colorType&quot;:1,&quot;foreColorIndex&quot;:14,&quot;pos&quot;:1,&quot;transparency&quot;:0},{&quot;brightness&quot;:0.699999988079071,&quot;colorType&quot;:1,&quot;foreColorIndex&quot;:5,&quot;pos&quot;:0.7099999785423279,&quot;transparency&quot;:0}],&quot;type&quot;:2},&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ID" val="diagram20230963_3*n_h_a*1_1_1"/>
  <p:tag name="KSO_WM_UNIT_INDEX" val="1_1_1"/>
  <p:tag name="KSO_WM_DIAGRAM_GROUP_CODE" val="n1-1"/>
  <p:tag name="KSO_WM_UNIT_PRESET_TEXT" val="添加标题"/>
  <p:tag name="KSO_WM_UNIT_FILL_TYPE" val="3"/>
  <p:tag name="KSO_WM_UNIT_TEXT_TYPE" val="1"/>
  <p:tag name="KSO_WM_DIAGRAM_USE_COLOR_VALUE" val="{&quot;color_scheme&quot;:1,&quot;color_type&quot;:1,&quot;theme_color_indexes&quot;:[5,6,5,6,5,6]}"/>
</p:tagLst>
</file>

<file path=ppt/tags/tag243.xml><?xml version="1.0" encoding="utf-8"?>
<p:tagLst xmlns:p="http://schemas.openxmlformats.org/presentationml/2006/main">
  <p:tag name="KSO_WM_UNIT_HIGHLIGHT" val="0"/>
  <p:tag name="KSO_WM_UNIT_COMPATIBLE" val="0"/>
  <p:tag name="KSO_WM_UNIT_DIAGRAM_ISNUMVISUAL" val="0"/>
  <p:tag name="KSO_WM_UNIT_DIAGRAM_ISREFERUNIT" val="0"/>
  <p:tag name="KSO_WM_TEMPLATE_CATEGORY" val="diagram"/>
  <p:tag name="KSO_WM_TEMPLATE_INDEX" val="20230963"/>
  <p:tag name="KSO_WM_UNIT_LAYERLEVEL" val="1_1_1"/>
  <p:tag name="KSO_WM_TAG_VERSION" val="3.0"/>
  <p:tag name="KSO_WM_DIAGRAM_VERSION" val="3"/>
  <p:tag name="KSO_WM_DIAGRAM_COLOR_TRICK" val="1"/>
  <p:tag name="KSO_WM_DIAGRAM_COLOR_TEXT_CAN_REMOVE" val="n"/>
  <p:tag name="KSO_WM_UNIT_TYPE" val="n_h_i"/>
  <p:tag name="KSO_WM_DIAGRAM_MAX_ITEMCNT" val="6"/>
  <p:tag name="KSO_WM_DIAGRAM_MIN_ITEMCNT" val="2"/>
  <p:tag name="KSO_WM_DIAGRAM_VIRTUALLY_FRAME" val="{&quot;height&quot;:254.59999389648436,&quot;left&quot;:116.04999389648438,&quot;top&quot;:254.1500030517578,&quot;width&quot;:733.0500122070313}"/>
  <p:tag name="KSO_WM_DIAGRAM_COLOR_MATCH_VALUE" val="{&quot;shape&quot;:{&quot;fill&quot;:{&quot;type&quot;:0},&quot;glow&quot;:{&quot;colorType&quot;:0},&quot;line&quot;:{&quot;solidLine&quot;:{&quot;brightness&quot;:0,&quot;colorType&quot;:1,&quot;foreColorIndex&quot;:5,&quot;transparency&quot;:0.8500000238418579},&quot;type&quot;:1},&quot;shadow&quot;:{&quot;brightness&quot;:0,&quot;colorType&quot;:1,&quot;foreColorIndex&quot;:13,&quot;transparency&quot;:0.9100000262260437},&quot;threeD&quot;:{&quot;curvedSurface&quot;:{&quot;brightness&quot;:0,&quot;colorType&quot;:2,&quot;rgb&quot;:&quot;#000000&quot;},&quot;depth&quot;:{&quot;colorType&quot;:0}}},&quot;text&quot;:{&quot;fill&quot;:{},&quot;glow&quot;:{},&quot;line&quot;:{},&quot;shadow&quot;:{},&quot;threeD&quot;:{}}}"/>
  <p:tag name="KSO_WM_BEAUTIFY_FLAG" val="#wm#"/>
  <p:tag name="KSO_WM_UNIT_ID" val="diagram20230963_3*n_h_i*1_1_3"/>
  <p:tag name="KSO_WM_UNIT_INDEX" val="1_1_3"/>
  <p:tag name="KSO_WM_DIAGRAM_GROUP_CODE" val="n1-1"/>
  <p:tag name="KSO_WM_UNIT_LINE_FORE_SCHEMECOLOR_INDEX" val="5"/>
  <p:tag name="KSO_WM_DIAGRAM_USE_COLOR_VALUE" val="{&quot;color_scheme&quot;:1,&quot;color_type&quot;:1,&quot;theme_color_indexes&quot;:[5,6,5,6,5,6]}"/>
</p:tagLst>
</file>

<file path=ppt/tags/tag244.xml><?xml version="1.0" encoding="utf-8"?>
<p:tagLst xmlns:p="http://schemas.openxmlformats.org/presentationml/2006/main">
  <p:tag name="KSO_WM_UNIT_HIGHLIGHT" val="0"/>
  <p:tag name="KSO_WM_UNIT_COMPATIBLE" val="0"/>
  <p:tag name="KSO_WM_UNIT_DIAGRAM_ISNUMVISUAL" val="0"/>
  <p:tag name="KSO_WM_UNIT_DIAGRAM_ISREFERUNIT" val="0"/>
  <p:tag name="KSO_WM_TEMPLATE_CATEGORY" val="diagram"/>
  <p:tag name="KSO_WM_TEMPLATE_INDEX" val="20230963"/>
  <p:tag name="KSO_WM_UNIT_LAYERLEVEL" val="1_1_1"/>
  <p:tag name="KSO_WM_TAG_VERSION" val="3.0"/>
  <p:tag name="KSO_WM_DIAGRAM_VERSION" val="3"/>
  <p:tag name="KSO_WM_DIAGRAM_COLOR_TRICK" val="1"/>
  <p:tag name="KSO_WM_DIAGRAM_COLOR_TEXT_CAN_REMOVE" val="n"/>
  <p:tag name="KSO_WM_UNIT_TYPE" val="n_h_i"/>
  <p:tag name="KSO_WM_DIAGRAM_MAX_ITEMCNT" val="6"/>
  <p:tag name="KSO_WM_DIAGRAM_MIN_ITEMCNT" val="2"/>
  <p:tag name="KSO_WM_DIAGRAM_VIRTUALLY_FRAME" val="{&quot;height&quot;:254.59999389648436,&quot;left&quot;:116.04999389648438,&quot;top&quot;:254.1500030517578,&quot;width&quot;:733.0500122070313}"/>
  <p:tag name="KSO_WM_DIAGRAM_COLOR_MATCH_VALUE" val="{&quot;shape&quot;:{&quot;fill&quot;:{&quot;type&quot;:0},&quot;glow&quot;:{&quot;colorType&quot;:0},&quot;line&quot;:{&quot;gradient&quot;:[{&quot;brightness&quot;:0,&quot;colorType&quot;:2,&quot;pos&quot;:0,&quot;rgb&quot;:&quot;#afc6ff&quot;,&quot;transparency&quot;:1},{&quot;brightness&quot;:0,&quot;colorType&quot;:2,&quot;pos&quot;:1,&quot;rgb&quot;:&quot;#376fff&quot;,&quot;transparency&quot;:1},{&quot;brightness&quot;:0,&quot;colorType&quot;:2,&quot;pos&quot;:0.5,&quot;rgb&quot;:&quot;#ffffff&quot;,&quot;transparency&quot;:0}],&quot;type&quot;:2},&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ID" val="diagram20230963_3*n_h_i*1_1_4"/>
  <p:tag name="KSO_WM_UNIT_INDEX" val="1_1_4"/>
  <p:tag name="KSO_WM_DIAGRAM_GROUP_CODE" val="n1-1"/>
  <p:tag name="KSO_WM_DIAGRAM_USE_COLOR_VALUE" val="{&quot;color_scheme&quot;:1,&quot;color_type&quot;:1,&quot;theme_color_indexes&quot;:[5,6,5,6,5,6]}"/>
</p:tagLst>
</file>

<file path=ppt/tags/tag245.xml><?xml version="1.0" encoding="utf-8"?>
<p:tagLst xmlns:p="http://schemas.openxmlformats.org/presentationml/2006/main">
  <p:tag name="KSO_WM_UNIT_HIGHLIGHT" val="0"/>
  <p:tag name="KSO_WM_UNIT_COMPATIBLE" val="0"/>
  <p:tag name="KSO_WM_UNIT_DIAGRAM_ISNUMVISUAL" val="0"/>
  <p:tag name="KSO_WM_UNIT_DIAGRAM_ISREFERUNIT" val="0"/>
  <p:tag name="KSO_WM_TEMPLATE_CATEGORY" val="diagram"/>
  <p:tag name="KSO_WM_TEMPLATE_INDEX" val="20230963"/>
  <p:tag name="KSO_WM_UNIT_LAYERLEVEL" val="1_1_1_1"/>
  <p:tag name="KSO_WM_TAG_VERSION" val="3.0"/>
  <p:tag name="KSO_WM_DIAGRAM_VERSION" val="3"/>
  <p:tag name="KSO_WM_DIAGRAM_COLOR_TRICK" val="1"/>
  <p:tag name="KSO_WM_DIAGRAM_COLOR_TEXT_CAN_REMOVE" val="n"/>
  <p:tag name="KSO_WM_UNIT_TYPE" val="n_h_h_i"/>
  <p:tag name="KSO_WM_DIAGRAM_MAX_ITEMCNT" val="6"/>
  <p:tag name="KSO_WM_DIAGRAM_MIN_ITEMCNT" val="2"/>
  <p:tag name="KSO_WM_DIAGRAM_VIRTUALLY_FRAME" val="{&quot;height&quot;:254.59999389648436,&quot;left&quot;:116.04999389648438,&quot;top&quot;:254.1500030517578,&quot;width&quot;:733.0500122070313}"/>
  <p:tag name="KSO_WM_DIAGRAM_COLOR_MATCH_VALUE" val="{&quot;shape&quot;:{&quot;fill&quot;:{&quot;type&quot;:0},&quot;glow&quot;:{&quot;colorType&quot;:0},&quot;line&quot;:{&quot;gradient&quot;:[{&quot;brightness&quot;:0,&quot;colorType&quot;:1,&quot;foreColorIndex&quot;:5,&quot;pos&quot;:0.3700000047683716,&quot;transparency&quot;:0},{&quot;brightness&quot;:0.550000011920929,&quot;colorType&quot;:1,&quot;foreColorIndex&quot;:5,&quot;pos&quot;:0,&quot;transparency&quot;:0},{&quot;brightness&quot;:0,&quot;colorType&quot;:1,&quot;foreColorIndex&quot;:5,&quot;pos&quot;:1,&quot;transparency&quot;:0},{&quot;brightness&quot;:0.699999988079071,&quot;colorType&quot;:1,&quot;foreColorIndex&quot;:5,&quot;pos&quot;:0.7099999785423279,&quot;transparency&quot;:0}],&quot;type&quot;:2},&quot;shadow&quot;:{&quot;brightness&quot;:0,&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14"/>
  <p:tag name="KSO_WM_UNIT_FILL_FORE_SCHEMECOLOR_INDEX_BRIGHTNESS" val="0"/>
  <p:tag name="KSO_WM_UNIT_ID" val="diagram20230963_3*n_h_h_i*1_2_3_2"/>
  <p:tag name="KSO_WM_UNIT_INDEX" val="1_2_3_2"/>
  <p:tag name="KSO_WM_DIAGRAM_GROUP_CODE" val="n1-1"/>
  <p:tag name="KSO_WM_DIAGRAM_USE_COLOR_VALUE" val="{&quot;color_scheme&quot;:1,&quot;color_type&quot;:1,&quot;theme_color_indexes&quot;:[5,6,5,6,5,6]}"/>
</p:tagLst>
</file>

<file path=ppt/tags/tag246.xml><?xml version="1.0" encoding="utf-8"?>
<p:tagLst xmlns:p="http://schemas.openxmlformats.org/presentationml/2006/main">
  <p:tag name="KSO_WM_UNIT_HIGHLIGHT" val="0"/>
  <p:tag name="KSO_WM_UNIT_COMPATIBLE" val="0"/>
  <p:tag name="KSO_WM_UNIT_DIAGRAM_ISNUMVISUAL" val="0"/>
  <p:tag name="KSO_WM_UNIT_DIAGRAM_ISREFERUNIT" val="0"/>
  <p:tag name="KSO_WM_TEMPLATE_CATEGORY" val="diagram"/>
  <p:tag name="KSO_WM_TEMPLATE_INDEX" val="20230963"/>
  <p:tag name="KSO_WM_UNIT_LAYERLEVEL" val="1_1_1_1"/>
  <p:tag name="KSO_WM_TAG_VERSION" val="3.0"/>
  <p:tag name="KSO_WM_DIAGRAM_VERSION" val="3"/>
  <p:tag name="KSO_WM_DIAGRAM_COLOR_TRICK" val="1"/>
  <p:tag name="KSO_WM_DIAGRAM_COLOR_TEXT_CAN_REMOVE" val="n"/>
  <p:tag name="KSO_WM_UNIT_TYPE" val="n_h_h_i"/>
  <p:tag name="KSO_WM_DIAGRAM_MAX_ITEMCNT" val="6"/>
  <p:tag name="KSO_WM_DIAGRAM_MIN_ITEMCNT" val="2"/>
  <p:tag name="KSO_WM_DIAGRAM_VIRTUALLY_FRAME" val="{&quot;height&quot;:254.59999389648436,&quot;left&quot;:116.04999389648438,&quot;top&quot;:254.1500030517578,&quot;width&quot;:733.0500122070313}"/>
  <p:tag name="KSO_WM_DIAGRAM_COLOR_MATCH_VALUE" val="{&quot;shape&quot;:{&quot;fill&quot;:{&quot;gradient&quot;:[{&quot;brightness&quot;:0,&quot;colorType&quot;:1,&quot;foreColorIndex&quot;:5,&quot;pos&quot;:0.4399999976158142,&quot;transparency&quot;:0},{&quot;brightness&quot;:0.6000000238418579,&quot;colorType&quot;:1,&quot;foreColorIndex&quot;:5,&quot;pos&quot;:0,&quot;transparency&quot;:0},{&quot;brightness&quot;:0,&quot;colorType&quot;:1,&quot;foreColorIndex&quot;:5,&quot;pos&quot;:0.6600000262260437,&quot;transparency&quot;:0},{&quot;brightness&quot;:0,&quot;colorType&quot;:1,&quot;foreColorIndex&quot;:5,&quot;pos&quot;:1,&quot;transparency&quot;:0}],&quot;type&quot;:3},&quot;glow&quot;:{&quot;colorType&quot;:0},&quot;line&quot;:{&quot;gradient&quot;:[{&quot;brightness&quot;:0,&quot;colorType&quot;:2,&quot;pos&quot;:0.3700000047683716,&quot;rgb&quot;:&quot;#ffffff&quot;,&quot;transparency&quot;:0},{&quot;brightness&quot;:0.550000011920929,&quot;colorType&quot;:1,&quot;foreColorIndex&quot;:5,&quot;pos&quot;:0,&quot;transparency&quot;:0},{&quot;brightness&quot;:0,&quot;colorType&quot;:2,&quot;pos&quot;:1,&quot;rgb&quot;:&quot;#ffffff&quot;,&quot;transparency&quot;:0},{&quot;brightness&quot;:0.699999988079071,&quot;colorType&quot;:1,&quot;foreColorIndex&quot;:5,&quot;pos&quot;:0.7099999785423279,&quot;transparency&quot;:0}],&quot;type&quot;:2},&quot;shadow&quot;:{&quot;brightness&quot;:0,&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ID" val="diagram20230963_3*n_h_h_i*1_2_3_1"/>
  <p:tag name="KSO_WM_UNIT_INDEX" val="1_2_3_1"/>
  <p:tag name="KSO_WM_DIAGRAM_GROUP_CODE" val="n1-1"/>
  <p:tag name="KSO_WM_UNIT_FILL_TYPE" val="3"/>
  <p:tag name="KSO_WM_DIAGRAM_USE_COLOR_VALUE" val="{&quot;color_scheme&quot;:1,&quot;color_type&quot;:1,&quot;theme_color_indexes&quot;:[5,6,5,6,5,6]}"/>
</p:tagLst>
</file>

<file path=ppt/tags/tag247.xml><?xml version="1.0" encoding="utf-8"?>
<p:tagLst xmlns:p="http://schemas.openxmlformats.org/presentationml/2006/main">
  <p:tag name="KSO_WM_UNIT_HIGHLIGHT" val="0"/>
  <p:tag name="KSO_WM_UNIT_COMPATIBLE" val="0"/>
  <p:tag name="KSO_WM_UNIT_DIAGRAM_ISNUMVISUAL" val="0"/>
  <p:tag name="KSO_WM_UNIT_DIAGRAM_ISREFERUNIT" val="0"/>
  <p:tag name="KSO_WM_TEMPLATE_CATEGORY" val="diagram"/>
  <p:tag name="KSO_WM_TEMPLATE_INDEX" val="20230963"/>
  <p:tag name="KSO_WM_UNIT_LAYERLEVEL" val="1_1_1_1"/>
  <p:tag name="KSO_WM_TAG_VERSION" val="3.0"/>
  <p:tag name="KSO_WM_DIAGRAM_VERSION" val="3"/>
  <p:tag name="KSO_WM_DIAGRAM_COLOR_TRICK" val="1"/>
  <p:tag name="KSO_WM_DIAGRAM_COLOR_TEXT_CAN_REMOVE" val="n"/>
  <p:tag name="KSO_WM_UNIT_TYPE" val="n_h_h_i"/>
  <p:tag name="KSO_WM_DIAGRAM_MAX_ITEMCNT" val="6"/>
  <p:tag name="KSO_WM_DIAGRAM_MIN_ITEMCNT" val="2"/>
  <p:tag name="KSO_WM_DIAGRAM_VIRTUALLY_FRAME" val="{&quot;height&quot;:254.59999389648436,&quot;left&quot;:116.04999389648438,&quot;top&quot;:254.1500030517578,&quot;width&quot;:733.0500122070313}"/>
  <p:tag name="KSO_WM_DIAGRAM_COLOR_MATCH_VALUE" val="{&quot;shape&quot;:{&quot;fill&quot;:{&quot;type&quot;:0},&quot;glow&quot;:{&quot;colorType&quot;:0},&quot;line&quot;:{&quot;gradient&quot;:[{&quot;brightness&quot;:0,&quot;colorType&quot;:1,&quot;foreColorIndex&quot;:5,&quot;pos&quot;:0.3700000047683716,&quot;transparency&quot;:0},{&quot;brightness&quot;:0.550000011920929,&quot;colorType&quot;:1,&quot;foreColorIndex&quot;:5,&quot;pos&quot;:0,&quot;transparency&quot;:0},{&quot;brightness&quot;:0,&quot;colorType&quot;:1,&quot;foreColorIndex&quot;:5,&quot;pos&quot;:1,&quot;transparency&quot;:0},{&quot;brightness&quot;:0.699999988079071,&quot;colorType&quot;:1,&quot;foreColorIndex&quot;:5,&quot;pos&quot;:0.7099999785423279,&quot;transparency&quot;:0}],&quot;type&quot;:2},&quot;shadow&quot;:{&quot;brightness&quot;:0,&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14"/>
  <p:tag name="KSO_WM_UNIT_FILL_FORE_SCHEMECOLOR_INDEX_BRIGHTNESS" val="0"/>
  <p:tag name="KSO_WM_UNIT_ID" val="diagram20230963_3*n_h_h_i*1_2_2_1"/>
  <p:tag name="KSO_WM_UNIT_INDEX" val="1_2_2_1"/>
  <p:tag name="KSO_WM_DIAGRAM_GROUP_CODE" val="n1-1"/>
  <p:tag name="KSO_WM_DIAGRAM_USE_COLOR_VALUE" val="{&quot;color_scheme&quot;:1,&quot;color_type&quot;:1,&quot;theme_color_indexes&quot;:[5,6,5,6,5,6]}"/>
</p:tagLst>
</file>

<file path=ppt/tags/tag248.xml><?xml version="1.0" encoding="utf-8"?>
<p:tagLst xmlns:p="http://schemas.openxmlformats.org/presentationml/2006/main">
  <p:tag name="KSO_WM_UNIT_HIGHLIGHT" val="0"/>
  <p:tag name="KSO_WM_UNIT_COMPATIBLE" val="0"/>
  <p:tag name="KSO_WM_UNIT_DIAGRAM_ISNUMVISUAL" val="0"/>
  <p:tag name="KSO_WM_UNIT_DIAGRAM_ISREFERUNIT" val="0"/>
  <p:tag name="KSO_WM_TEMPLATE_CATEGORY" val="diagram"/>
  <p:tag name="KSO_WM_TEMPLATE_INDEX" val="20230963"/>
  <p:tag name="KSO_WM_UNIT_LAYERLEVEL" val="1_1_1_1"/>
  <p:tag name="KSO_WM_TAG_VERSION" val="3.0"/>
  <p:tag name="KSO_WM_DIAGRAM_VERSION" val="3"/>
  <p:tag name="KSO_WM_DIAGRAM_COLOR_TRICK" val="1"/>
  <p:tag name="KSO_WM_DIAGRAM_COLOR_TEXT_CAN_REMOVE" val="n"/>
  <p:tag name="KSO_WM_UNIT_TYPE" val="n_h_h_i"/>
  <p:tag name="KSO_WM_DIAGRAM_MAX_ITEMCNT" val="6"/>
  <p:tag name="KSO_WM_DIAGRAM_MIN_ITEMCNT" val="2"/>
  <p:tag name="KSO_WM_DIAGRAM_VIRTUALLY_FRAME" val="{&quot;height&quot;:254.59999389648436,&quot;left&quot;:116.04999389648438,&quot;top&quot;:254.1500030517578,&quot;width&quot;:733.0500122070313}"/>
  <p:tag name="KSO_WM_DIAGRAM_COLOR_MATCH_VALUE" val="{&quot;shape&quot;:{&quot;fill&quot;:{&quot;gradient&quot;:[{&quot;brightness&quot;:0,&quot;colorType&quot;:1,&quot;foreColorIndex&quot;:5,&quot;pos&quot;:0.4399999976158142,&quot;transparency&quot;:0},{&quot;brightness&quot;:0.6000000238418579,&quot;colorType&quot;:1,&quot;foreColorIndex&quot;:5,&quot;pos&quot;:0,&quot;transparency&quot;:0},{&quot;brightness&quot;:0,&quot;colorType&quot;:1,&quot;foreColorIndex&quot;:5,&quot;pos&quot;:0.6600000262260437,&quot;transparency&quot;:0},{&quot;brightness&quot;:0,&quot;colorType&quot;:1,&quot;foreColorIndex&quot;:5,&quot;pos&quot;:1,&quot;transparency&quot;:0}],&quot;type&quot;:3},&quot;glow&quot;:{&quot;colorType&quot;:0},&quot;line&quot;:{&quot;gradient&quot;:[{&quot;brightness&quot;:0,&quot;colorType&quot;:2,&quot;pos&quot;:0.3700000047683716,&quot;rgb&quot;:&quot;#ffffff&quot;,&quot;transparency&quot;:0},{&quot;brightness&quot;:0.550000011920929,&quot;colorType&quot;:1,&quot;foreColorIndex&quot;:5,&quot;pos&quot;:0,&quot;transparency&quot;:0},{&quot;brightness&quot;:0,&quot;colorType&quot;:2,&quot;pos&quot;:1,&quot;rgb&quot;:&quot;#ffffff&quot;,&quot;transparency&quot;:0},{&quot;brightness&quot;:0.699999988079071,&quot;colorType&quot;:1,&quot;foreColorIndex&quot;:5,&quot;pos&quot;:0.7099999785423279,&quot;transparency&quot;:0}],&quot;type&quot;:2},&quot;shadow&quot;:{&quot;brightness&quot;:0,&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ID" val="diagram20230963_3*n_h_h_i*1_2_2_2"/>
  <p:tag name="KSO_WM_UNIT_INDEX" val="1_2_2_2"/>
  <p:tag name="KSO_WM_DIAGRAM_GROUP_CODE" val="n1-1"/>
  <p:tag name="KSO_WM_UNIT_FILL_TYPE" val="3"/>
  <p:tag name="KSO_WM_DIAGRAM_USE_COLOR_VALUE" val="{&quot;color_scheme&quot;:1,&quot;color_type&quot;:1,&quot;theme_color_indexes&quot;:[5,6,5,6,5,6]}"/>
</p:tagLst>
</file>

<file path=ppt/tags/tag249.xml><?xml version="1.0" encoding="utf-8"?>
<p:tagLst xmlns:p="http://schemas.openxmlformats.org/presentationml/2006/main">
  <p:tag name="KSO_WM_UNIT_HIGHLIGHT" val="0"/>
  <p:tag name="KSO_WM_UNIT_COMPATIBLE" val="0"/>
  <p:tag name="KSO_WM_UNIT_DIAGRAM_ISNUMVISUAL" val="0"/>
  <p:tag name="KSO_WM_UNIT_DIAGRAM_ISREFERUNIT" val="0"/>
  <p:tag name="KSO_WM_TEMPLATE_CATEGORY" val="diagram"/>
  <p:tag name="KSO_WM_TEMPLATE_INDEX" val="20230963"/>
  <p:tag name="KSO_WM_UNIT_LAYERLEVEL" val="1_1_1_1"/>
  <p:tag name="KSO_WM_TAG_VERSION" val="3.0"/>
  <p:tag name="KSO_WM_DIAGRAM_VERSION" val="3"/>
  <p:tag name="KSO_WM_DIAGRAM_COLOR_TRICK" val="1"/>
  <p:tag name="KSO_WM_DIAGRAM_COLOR_TEXT_CAN_REMOVE" val="n"/>
  <p:tag name="KSO_WM_UNIT_TYPE" val="n_h_h_i"/>
  <p:tag name="KSO_WM_DIAGRAM_MAX_ITEMCNT" val="6"/>
  <p:tag name="KSO_WM_DIAGRAM_MIN_ITEMCNT" val="2"/>
  <p:tag name="KSO_WM_DIAGRAM_VIRTUALLY_FRAME" val="{&quot;height&quot;:254.59999389648436,&quot;left&quot;:116.04999389648438,&quot;top&quot;:254.1500030517578,&quot;width&quot;:733.0500122070313}"/>
  <p:tag name="KSO_WM_DIAGRAM_COLOR_MATCH_VALUE" val="{&quot;shape&quot;:{&quot;fill&quot;:{&quot;type&quot;:0},&quot;glow&quot;:{&quot;colorType&quot;:0},&quot;line&quot;:{&quot;gradient&quot;:[{&quot;brightness&quot;:0,&quot;colorType&quot;:1,&quot;foreColorIndex&quot;:5,&quot;pos&quot;:0.3700000047683716,&quot;transparency&quot;:0},{&quot;brightness&quot;:0.550000011920929,&quot;colorType&quot;:1,&quot;foreColorIndex&quot;:5,&quot;pos&quot;:0,&quot;transparency&quot;:0},{&quot;brightness&quot;:0,&quot;colorType&quot;:1,&quot;foreColorIndex&quot;:5,&quot;pos&quot;:1,&quot;transparency&quot;:0},{&quot;brightness&quot;:0.699999988079071,&quot;colorType&quot;:1,&quot;foreColorIndex&quot;:5,&quot;pos&quot;:0.7099999785423279,&quot;transparency&quot;:0}],&quot;type&quot;:2},&quot;shadow&quot;:{&quot;brightness&quot;:0,&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14"/>
  <p:tag name="KSO_WM_UNIT_FILL_FORE_SCHEMECOLOR_INDEX_BRIGHTNESS" val="0"/>
  <p:tag name="KSO_WM_UNIT_ID" val="diagram20230963_3*n_h_h_i*1_2_4_1"/>
  <p:tag name="KSO_WM_UNIT_INDEX" val="1_2_4_1"/>
  <p:tag name="KSO_WM_DIAGRAM_GROUP_CODE" val="n1-1"/>
  <p:tag name="KSO_WM_DIAGRAM_USE_COLOR_VALUE" val="{&quot;color_scheme&quot;:1,&quot;color_type&quot;:1,&quot;theme_color_indexes&quot;:[5,6,5,6,5,6]}"/>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824_2*l_h_i*1_2_4"/>
  <p:tag name="KSO_WM_TEMPLATE_CATEGORY" val="diagram"/>
  <p:tag name="KSO_WM_TEMPLATE_INDEX" val="20234824"/>
  <p:tag name="KSO_WM_UNIT_LAYERLEVEL" val="1_1_1"/>
  <p:tag name="KSO_WM_TAG_VERSION" val="3.0"/>
  <p:tag name="KSO_WM_BEAUTIFY_FLAG" val="#wm#"/>
  <p:tag name="KSO_WM_DIAGRAM_GROUP_CODE" val="l1-1"/>
  <p:tag name="KSO_WM_UNIT_TYPE" val="l_h_i"/>
  <p:tag name="KSO_WM_UNIT_INDEX" val="1_2_4"/>
  <p:tag name="KSO_WM_DIAGRAM_VERSION" val="3"/>
  <p:tag name="KSO_WM_DIAGRAM_COLOR_TRICK" val="1"/>
  <p:tag name="KSO_WM_DIAGRAM_COLOR_TEXT_CAN_REMOVE" val="n"/>
  <p:tag name="KSO_WM_UNIT_FILL_TYPE" val="3"/>
  <p:tag name="KSO_WM_UNIT_LINE_FORE_SCHEMECOLOR_INDEX" val="5"/>
  <p:tag name="KSO_WM_DIAGRAM_MAX_ITEMCNT" val="4"/>
  <p:tag name="KSO_WM_DIAGRAM_MIN_ITEMCNT" val="2"/>
  <p:tag name="KSO_WM_DIAGRAM_VIRTUALLY_FRAME" val="{&quot;height&quot;:401.75,&quot;left&quot;:75.85,&quot;top&quot;:118.6,&quot;width&quot;:850.7508939177649}"/>
  <p:tag name="KSO_WM_DIAGRAM_COLOR_MATCH_VALUE" val="{&quot;shape&quot;:{&quot;fill&quot;:{&quot;gradient&quot;:[{&quot;brightness&quot;:0,&quot;colorType&quot;:1,&quot;foreColorIndex&quot;:5,&quot;pos&quot;:0,&quot;transparency&quot;:1},{&quot;brightness&quot;:0,&quot;colorType&quot;:1,&quot;foreColorIndex&quot;:5,&quot;pos&quot;:1,&quot;transparency&quot;:0.699999988079071}],&quot;type&quot;:3},&quot;glow&quot;:{&quot;colorType&quot;:0},&quot;line&quot;:{&quot;solidLine&quot;:{&quot;brightness&quot;:0,&quot;colorType&quot;:1,&quot;foreColorIndex&quot;:5,&quot;transparency&quot;:0.30000001192092896},&quot;type&quot;:1},&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05000000074505806},&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250.xml><?xml version="1.0" encoding="utf-8"?>
<p:tagLst xmlns:p="http://schemas.openxmlformats.org/presentationml/2006/main">
  <p:tag name="KSO_WM_UNIT_HIGHLIGHT" val="0"/>
  <p:tag name="KSO_WM_UNIT_COMPATIBLE" val="0"/>
  <p:tag name="KSO_WM_UNIT_DIAGRAM_ISNUMVISUAL" val="0"/>
  <p:tag name="KSO_WM_UNIT_DIAGRAM_ISREFERUNIT" val="0"/>
  <p:tag name="KSO_WM_TEMPLATE_CATEGORY" val="diagram"/>
  <p:tag name="KSO_WM_TEMPLATE_INDEX" val="20230963"/>
  <p:tag name="KSO_WM_UNIT_LAYERLEVEL" val="1_1_1_1"/>
  <p:tag name="KSO_WM_TAG_VERSION" val="3.0"/>
  <p:tag name="KSO_WM_DIAGRAM_VERSION" val="3"/>
  <p:tag name="KSO_WM_DIAGRAM_COLOR_TRICK" val="1"/>
  <p:tag name="KSO_WM_DIAGRAM_COLOR_TEXT_CAN_REMOVE" val="n"/>
  <p:tag name="KSO_WM_UNIT_TYPE" val="n_h_h_i"/>
  <p:tag name="KSO_WM_DIAGRAM_MAX_ITEMCNT" val="6"/>
  <p:tag name="KSO_WM_DIAGRAM_MIN_ITEMCNT" val="2"/>
  <p:tag name="KSO_WM_DIAGRAM_VIRTUALLY_FRAME" val="{&quot;height&quot;:254.59999389648436,&quot;left&quot;:116.04999389648438,&quot;top&quot;:254.1500030517578,&quot;width&quot;:733.0500122070313}"/>
  <p:tag name="KSO_WM_DIAGRAM_COLOR_MATCH_VALUE" val="{&quot;shape&quot;:{&quot;fill&quot;:{&quot;gradient&quot;:[{&quot;brightness&quot;:0,&quot;colorType&quot;:1,&quot;foreColorIndex&quot;:5,&quot;pos&quot;:0.4399999976158142,&quot;transparency&quot;:0},{&quot;brightness&quot;:0.6000000238418579,&quot;colorType&quot;:1,&quot;foreColorIndex&quot;:5,&quot;pos&quot;:0,&quot;transparency&quot;:0},{&quot;brightness&quot;:0,&quot;colorType&quot;:1,&quot;foreColorIndex&quot;:5,&quot;pos&quot;:0.6600000262260437,&quot;transparency&quot;:0},{&quot;brightness&quot;:0,&quot;colorType&quot;:1,&quot;foreColorIndex&quot;:5,&quot;pos&quot;:1,&quot;transparency&quot;:0}],&quot;type&quot;:3},&quot;glow&quot;:{&quot;colorType&quot;:0},&quot;line&quot;:{&quot;gradient&quot;:[{&quot;brightness&quot;:0,&quot;colorType&quot;:2,&quot;pos&quot;:0.3700000047683716,&quot;rgb&quot;:&quot;#ffffff&quot;,&quot;transparency&quot;:0},{&quot;brightness&quot;:0.550000011920929,&quot;colorType&quot;:1,&quot;foreColorIndex&quot;:5,&quot;pos&quot;:0,&quot;transparency&quot;:0},{&quot;brightness&quot;:0,&quot;colorType&quot;:2,&quot;pos&quot;:1,&quot;rgb&quot;:&quot;#ffffff&quot;,&quot;transparency&quot;:0},{&quot;brightness&quot;:0.699999988079071,&quot;colorType&quot;:1,&quot;foreColorIndex&quot;:5,&quot;pos&quot;:0.7099999785423279,&quot;transparency&quot;:0}],&quot;type&quot;:2},&quot;shadow&quot;:{&quot;brightness&quot;:0,&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ID" val="diagram20230963_3*n_h_h_i*1_2_4_2"/>
  <p:tag name="KSO_WM_UNIT_INDEX" val="1_2_4_2"/>
  <p:tag name="KSO_WM_DIAGRAM_GROUP_CODE" val="n1-1"/>
  <p:tag name="KSO_WM_UNIT_FILL_TYPE" val="3"/>
  <p:tag name="KSO_WM_DIAGRAM_USE_COLOR_VALUE" val="{&quot;color_scheme&quot;:1,&quot;color_type&quot;:1,&quot;theme_color_indexes&quot;:[5,6,5,6,5,6]}"/>
</p:tagLst>
</file>

<file path=ppt/tags/tag251.xml><?xml version="1.0" encoding="utf-8"?>
<p:tagLst xmlns:p="http://schemas.openxmlformats.org/presentationml/2006/main">
  <p:tag name="KSO_WM_UNIT_HIGHLIGHT" val="0"/>
  <p:tag name="KSO_WM_UNIT_COMPATIBLE" val="0"/>
  <p:tag name="KSO_WM_UNIT_DIAGRAM_ISNUMVISUAL" val="0"/>
  <p:tag name="KSO_WM_UNIT_DIAGRAM_ISREFERUNIT" val="0"/>
  <p:tag name="KSO_WM_TEMPLATE_CATEGORY" val="diagram"/>
  <p:tag name="KSO_WM_TEMPLATE_INDEX" val="20230963"/>
  <p:tag name="KSO_WM_UNIT_LAYERLEVEL" val="1_1_1_1"/>
  <p:tag name="KSO_WM_TAG_VERSION" val="3.0"/>
  <p:tag name="KSO_WM_DIAGRAM_VERSION" val="3"/>
  <p:tag name="KSO_WM_DIAGRAM_COLOR_TRICK" val="1"/>
  <p:tag name="KSO_WM_DIAGRAM_COLOR_TEXT_CAN_REMOVE" val="n"/>
  <p:tag name="KSO_WM_UNIT_TYPE" val="n_h_h_i"/>
  <p:tag name="KSO_WM_DIAGRAM_MAX_ITEMCNT" val="6"/>
  <p:tag name="KSO_WM_DIAGRAM_MIN_ITEMCNT" val="2"/>
  <p:tag name="KSO_WM_DIAGRAM_VIRTUALLY_FRAME" val="{&quot;height&quot;:254.59999389648436,&quot;left&quot;:116.04999389648438,&quot;top&quot;:254.1500030517578,&quot;width&quot;:733.0500122070313}"/>
  <p:tag name="KSO_WM_DIAGRAM_COLOR_MATCH_VALUE" val="{&quot;shape&quot;:{&quot;fill&quot;:{&quot;type&quot;:0},&quot;glow&quot;:{&quot;colorType&quot;:0},&quot;line&quot;:{&quot;gradient&quot;:[{&quot;brightness&quot;:0,&quot;colorType&quot;:1,&quot;foreColorIndex&quot;:5,&quot;pos&quot;:0.3700000047683716,&quot;transparency&quot;:0},{&quot;brightness&quot;:0.550000011920929,&quot;colorType&quot;:1,&quot;foreColorIndex&quot;:5,&quot;pos&quot;:0,&quot;transparency&quot;:0},{&quot;brightness&quot;:0,&quot;colorType&quot;:1,&quot;foreColorIndex&quot;:5,&quot;pos&quot;:1,&quot;transparency&quot;:0},{&quot;brightness&quot;:0.699999988079071,&quot;colorType&quot;:1,&quot;foreColorIndex&quot;:5,&quot;pos&quot;:0.7099999785423279,&quot;transparency&quot;:0}],&quot;type&quot;:2},&quot;shadow&quot;:{&quot;brightness&quot;:0,&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14"/>
  <p:tag name="KSO_WM_UNIT_FILL_FORE_SCHEMECOLOR_INDEX_BRIGHTNESS" val="0"/>
  <p:tag name="KSO_WM_UNIT_ID" val="diagram20230963_3*n_h_h_i*1_2_1_1"/>
  <p:tag name="KSO_WM_UNIT_INDEX" val="1_2_1_1"/>
  <p:tag name="KSO_WM_DIAGRAM_GROUP_CODE" val="n1-1"/>
  <p:tag name="KSO_WM_DIAGRAM_USE_COLOR_VALUE" val="{&quot;color_scheme&quot;:1,&quot;color_type&quot;:1,&quot;theme_color_indexes&quot;:[5,6,5,6,5,6]}"/>
</p:tagLst>
</file>

<file path=ppt/tags/tag252.xml><?xml version="1.0" encoding="utf-8"?>
<p:tagLst xmlns:p="http://schemas.openxmlformats.org/presentationml/2006/main">
  <p:tag name="KSO_WM_UNIT_HIGHLIGHT" val="0"/>
  <p:tag name="KSO_WM_UNIT_COMPATIBLE" val="0"/>
  <p:tag name="KSO_WM_UNIT_DIAGRAM_ISNUMVISUAL" val="0"/>
  <p:tag name="KSO_WM_UNIT_DIAGRAM_ISREFERUNIT" val="0"/>
  <p:tag name="KSO_WM_TEMPLATE_CATEGORY" val="diagram"/>
  <p:tag name="KSO_WM_TEMPLATE_INDEX" val="20230963"/>
  <p:tag name="KSO_WM_UNIT_LAYERLEVEL" val="1_1_1_1"/>
  <p:tag name="KSO_WM_TAG_VERSION" val="3.0"/>
  <p:tag name="KSO_WM_DIAGRAM_VERSION" val="3"/>
  <p:tag name="KSO_WM_DIAGRAM_COLOR_TRICK" val="1"/>
  <p:tag name="KSO_WM_DIAGRAM_COLOR_TEXT_CAN_REMOVE" val="n"/>
  <p:tag name="KSO_WM_UNIT_TYPE" val="n_h_h_i"/>
  <p:tag name="KSO_WM_DIAGRAM_MAX_ITEMCNT" val="6"/>
  <p:tag name="KSO_WM_DIAGRAM_MIN_ITEMCNT" val="2"/>
  <p:tag name="KSO_WM_DIAGRAM_VIRTUALLY_FRAME" val="{&quot;height&quot;:254.59999389648436,&quot;left&quot;:116.04999389648438,&quot;top&quot;:254.1500030517578,&quot;width&quot;:733.0500122070313}"/>
  <p:tag name="KSO_WM_DIAGRAM_COLOR_MATCH_VALUE" val="{&quot;shape&quot;:{&quot;fill&quot;:{&quot;gradient&quot;:[{&quot;brightness&quot;:0,&quot;colorType&quot;:1,&quot;foreColorIndex&quot;:5,&quot;pos&quot;:0.4399999976158142,&quot;transparency&quot;:0},{&quot;brightness&quot;:0.6000000238418579,&quot;colorType&quot;:1,&quot;foreColorIndex&quot;:5,&quot;pos&quot;:0,&quot;transparency&quot;:0},{&quot;brightness&quot;:0,&quot;colorType&quot;:1,&quot;foreColorIndex&quot;:5,&quot;pos&quot;:0.6600000262260437,&quot;transparency&quot;:0},{&quot;brightness&quot;:0,&quot;colorType&quot;:1,&quot;foreColorIndex&quot;:5,&quot;pos&quot;:1,&quot;transparency&quot;:0}],&quot;type&quot;:3},&quot;glow&quot;:{&quot;colorType&quot;:0},&quot;line&quot;:{&quot;gradient&quot;:[{&quot;brightness&quot;:0,&quot;colorType&quot;:2,&quot;pos&quot;:0.3700000047683716,&quot;rgb&quot;:&quot;#ffffff&quot;,&quot;transparency&quot;:0},{&quot;brightness&quot;:0.550000011920929,&quot;colorType&quot;:1,&quot;foreColorIndex&quot;:5,&quot;pos&quot;:0,&quot;transparency&quot;:0},{&quot;brightness&quot;:0,&quot;colorType&quot;:2,&quot;pos&quot;:1,&quot;rgb&quot;:&quot;#ffffff&quot;,&quot;transparency&quot;:0},{&quot;brightness&quot;:0.699999988079071,&quot;colorType&quot;:1,&quot;foreColorIndex&quot;:5,&quot;pos&quot;:0.7099999785423279,&quot;transparency&quot;:0}],&quot;type&quot;:2},&quot;shadow&quot;:{&quot;brightness&quot;:0,&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ID" val="diagram20230963_3*n_h_h_i*1_2_1_2"/>
  <p:tag name="KSO_WM_UNIT_INDEX" val="1_2_1_2"/>
  <p:tag name="KSO_WM_DIAGRAM_GROUP_CODE" val="n1-1"/>
  <p:tag name="KSO_WM_UNIT_FILL_TYPE" val="3"/>
  <p:tag name="KSO_WM_DIAGRAM_USE_COLOR_VALUE" val="{&quot;color_scheme&quot;:1,&quot;color_type&quot;:1,&quot;theme_color_indexes&quot;:[5,6,5,6,5,6]}"/>
</p:tagLst>
</file>

<file path=ppt/tags/tag253.xml><?xml version="1.0" encoding="utf-8"?>
<p:tagLst xmlns:p="http://schemas.openxmlformats.org/presentationml/2006/main">
  <p:tag name="KSO_WM_DIAGRAM_VERSION" val="3"/>
  <p:tag name="KSO_WM_DIAGRAM_COLOR_TRICK" val="1"/>
  <p:tag name="KSO_WM_DIAGRAM_COLOR_TEXT_CAN_REMOVE" val="n"/>
  <p:tag name="KSO_WM_UNIT_VALUE" val="80*69"/>
  <p:tag name="KSO_WM_UNIT_HIGHLIGHT" val="0"/>
  <p:tag name="KSO_WM_UNIT_COMPATIBLE" val="0"/>
  <p:tag name="KSO_WM_UNIT_DIAGRAM_ISNUMVISUAL" val="0"/>
  <p:tag name="KSO_WM_UNIT_DIAGRAM_ISREFERUNIT" val="0"/>
  <p:tag name="KSO_WM_UNIT_TYPE" val="n_h_h_x"/>
  <p:tag name="KSO_WM_TEMPLATE_CATEGORY" val="diagram"/>
  <p:tag name="KSO_WM_TEMPLATE_INDEX" val="20230963"/>
  <p:tag name="KSO_WM_UNIT_LAYERLEVEL" val="1_1_1_1"/>
  <p:tag name="KSO_WM_TAG_VERSION" val="3.0"/>
  <p:tag name="KSO_WM_BEAUTIFY_FLAG" val="#wm#"/>
  <p:tag name="KSO_WM_DIAGRAM_MAX_ITEMCNT" val="6"/>
  <p:tag name="KSO_WM_DIAGRAM_MIN_ITEMCNT" val="2"/>
  <p:tag name="KSO_WM_DIAGRAM_VIRTUALLY_FRAME" val="{&quot;height&quot;:254.59999389648436,&quot;left&quot;:116.04999389648438,&quot;top&quot;:254.1500030517578,&quot;width&quot;:733.0500122070313}"/>
  <p:tag name="KSO_WM_UNIT_ID" val="diagram20230963_3*n_h_h_x*1_2_1_1"/>
  <p:tag name="KSO_WM_UNIT_INDEX" val="1_2_1_1"/>
  <p:tag name="KSO_WM_DIAGRAM_GROUP_CODE" val="n1-1"/>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DIAGRAM_USE_COLOR_VALUE" val="{&quot;color_scheme&quot;:1,&quot;color_type&quot;:1,&quot;theme_color_indexes&quot;:[5,6,5,6,5,6]}"/>
</p:tagLst>
</file>

<file path=ppt/tags/tag254.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UNIT_TYPE" val="n_h_i"/>
  <p:tag name="KSO_WM_TEMPLATE_CATEGORY" val="diagram"/>
  <p:tag name="KSO_WM_TEMPLATE_INDEX" val="20230963"/>
  <p:tag name="KSO_WM_UNIT_LAYERLEVEL" val="1_1_1"/>
  <p:tag name="KSO_WM_TAG_VERSION" val="3.0"/>
  <p:tag name="KSO_WM_DIAGRAM_MAX_ITEMCNT" val="6"/>
  <p:tag name="KSO_WM_DIAGRAM_MIN_ITEMCNT" val="2"/>
  <p:tag name="KSO_WM_DIAGRAM_VIRTUALLY_FRAME" val="{&quot;height&quot;:254.59999389648436,&quot;left&quot;:116.04999389648438,&quot;top&quot;:254.1500030517578,&quot;width&quot;:733.0500122070313}"/>
  <p:tag name="KSO_WM_DIAGRAM_COLOR_MATCH_VALUE" val="{&quot;shape&quot;:{&quot;fill&quot;:{&quot;solid&quot;:{&quot;brightness&quot;:0.800000011920929,&quot;colorType&quot;:1,&quot;foreColorIndex&quot;:5,&quot;transparency&quot;:0.6499999761581421},&quot;type&quot;:1},&quot;glow&quot;:{&quot;colorType&quot;:0},&quot;line&quot;:{&quot;gradient&quot;:[{&quot;brightness&quot;:0.949999988079071,&quot;colorType&quot;:1,&quot;foreColorIndex&quot;:5,&quot;pos&quot;:0.3700000047683716,&quot;transparency&quot;:0},{&quot;brightness&quot;:0.49000000953674316,&quot;colorType&quot;:1,&quot;foreColorIndex&quot;:5,&quot;pos&quot;:0,&quot;transparency&quot;:0},{&quot;brightness&quot;:0,&quot;colorType&quot;:1,&quot;foreColorIndex&quot;:14,&quot;pos&quot;:1,&quot;transparency&quot;:0},{&quot;brightness&quot;:0.699999988079071,&quot;colorType&quot;:1,&quot;foreColorIndex&quot;:5,&quot;pos&quot;:0.7099999785423279,&quot;transparency&quot;:0}],&quot;type&quot;:2},&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ID" val="diagram20230963_3*n_h_i*1_1_1"/>
  <p:tag name="KSO_WM_UNIT_INDEX" val="1_1_1"/>
  <p:tag name="KSO_WM_DIAGRAM_GROUP_CODE" val="n1-1"/>
  <p:tag name="KSO_WM_UNIT_FILL_TYPE" val="1"/>
  <p:tag name="KSO_WM_UNIT_FILL_FORE_SCHEMECOLOR_INDEX" val="5"/>
  <p:tag name="KSO_WM_UNIT_FILL_FORE_SCHEMECOLOR_INDEX_BRIGHTNESS" val="0.8"/>
  <p:tag name="KSO_WM_DIAGRAM_USE_COLOR_VALUE" val="{&quot;color_scheme&quot;:1,&quot;color_type&quot;:1,&quot;theme_color_indexes&quot;:[5,6,5,6,5,6]}"/>
</p:tagLst>
</file>

<file path=ppt/tags/tag255.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UNIT_TYPE" val="n_h_i"/>
  <p:tag name="KSO_WM_TEMPLATE_CATEGORY" val="diagram"/>
  <p:tag name="KSO_WM_TEMPLATE_INDEX" val="20230963"/>
  <p:tag name="KSO_WM_UNIT_LAYERLEVEL" val="1_1_1"/>
  <p:tag name="KSO_WM_TAG_VERSION" val="3.0"/>
  <p:tag name="KSO_WM_DIAGRAM_MAX_ITEMCNT" val="6"/>
  <p:tag name="KSO_WM_DIAGRAM_MIN_ITEMCNT" val="2"/>
  <p:tag name="KSO_WM_DIAGRAM_VIRTUALLY_FRAME" val="{&quot;height&quot;:254.59999389648436,&quot;left&quot;:116.04999389648438,&quot;top&quot;:254.1500030517578,&quot;width&quot;:733.0500122070313}"/>
  <p:tag name="KSO_WM_DIAGRAM_COLOR_MATCH_VALUE" val="{&quot;shape&quot;:{&quot;fill&quot;:{&quot;type&quot;:0},&quot;glow&quot;:{&quot;colorType&quot;:0},&quot;line&quot;:{&quot;gradient&quot;:[{&quot;brightness&quot;:0.949999988079071,&quot;colorType&quot;:1,&quot;foreColorIndex&quot;:5,&quot;pos&quot;:0.3700000047683716,&quot;transparency&quot;:0},{&quot;brightness&quot;:0.49000000953674316,&quot;colorType&quot;:1,&quot;foreColorIndex&quot;:5,&quot;pos&quot;:0,&quot;transparency&quot;:0},{&quot;brightness&quot;:0,&quot;colorType&quot;:1,&quot;foreColorIndex&quot;:14,&quot;pos&quot;:1,&quot;transparency&quot;:0},{&quot;brightness&quot;:0.699999988079071,&quot;colorType&quot;:1,&quot;foreColorIndex&quot;:5,&quot;pos&quot;:0.7099999785423279,&quot;transparency&quot;:0}],&quot;type&quot;:2},&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14"/>
  <p:tag name="KSO_WM_UNIT_FILL_FORE_SCHEMECOLOR_INDEX_BRIGHTNESS" val="0"/>
  <p:tag name="KSO_WM_UNIT_ID" val="diagram20230963_3*n_h_i*1_1_2"/>
  <p:tag name="KSO_WM_UNIT_INDEX" val="1_1_2"/>
  <p:tag name="KSO_WM_DIAGRAM_GROUP_CODE" val="n1-1"/>
  <p:tag name="KSO_WM_DIAGRAM_USE_COLOR_VALUE" val="{&quot;color_scheme&quot;:1,&quot;color_type&quot;:1,&quot;theme_color_indexes&quot;:[5,6,5,6,5,6]}"/>
</p:tagLst>
</file>

<file path=ppt/tags/tag256.xml><?xml version="1.0" encoding="utf-8"?>
<p:tagLst xmlns:p="http://schemas.openxmlformats.org/presentationml/2006/main">
  <p:tag name="KSO_WM_UNIT_HIGHLIGHT" val="0"/>
  <p:tag name="KSO_WM_UNIT_COMPATIBLE" val="0"/>
  <p:tag name="KSO_WM_UNIT_DIAGRAM_ISNUMVISUAL" val="0"/>
  <p:tag name="KSO_WM_UNIT_DIAGRAM_ISREFERUNIT" val="0"/>
  <p:tag name="KSO_WM_TEMPLATE_CATEGORY" val="diagram"/>
  <p:tag name="KSO_WM_TEMPLATE_INDEX" val="20230963"/>
  <p:tag name="KSO_WM_UNIT_LAYERLEVEL" val="1_1_1_1"/>
  <p:tag name="KSO_WM_TAG_VERSION" val="3.0"/>
  <p:tag name="KSO_WM_UNIT_VALUE" val="84*72"/>
  <p:tag name="KSO_WM_UNIT_TYPE" val="n_h_h_x"/>
  <p:tag name="KSO_WM_DIAGRAM_VERSION" val="3"/>
  <p:tag name="KSO_WM_DIAGRAM_COLOR_TRICK" val="1"/>
  <p:tag name="KSO_WM_DIAGRAM_COLOR_TEXT_CAN_REMOVE" val="n"/>
  <p:tag name="KSO_WM_DIAGRAM_MAX_ITEMCNT" val="6"/>
  <p:tag name="KSO_WM_DIAGRAM_MIN_ITEMCNT" val="2"/>
  <p:tag name="KSO_WM_DIAGRAM_VIRTUALLY_FRAME" val="{&quot;height&quot;:254.59999389648436,&quot;left&quot;:116.04999389648438,&quot;top&quot;:254.1500030517578,&quot;width&quot;:733.0500122070313}"/>
  <p:tag name="KSO_WM_BEAUTIFY_FLAG" val="#wm#"/>
  <p:tag name="KSO_WM_UNIT_ID" val="diagram20230963_3*n_h_h_x*1_2_2_1"/>
  <p:tag name="KSO_WM_UNIT_INDEX" val="1_2_2_1"/>
  <p:tag name="KSO_WM_DIAGRAM_GROUP_CODE" val="n1-1"/>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DIAGRAM_USE_COLOR_VALUE" val="{&quot;color_scheme&quot;:1,&quot;color_type&quot;:1,&quot;theme_color_indexes&quot;:[5,6,5,6,5,6]}"/>
</p:tagLst>
</file>

<file path=ppt/tags/tag257.xml><?xml version="1.0" encoding="utf-8"?>
<p:tagLst xmlns:p="http://schemas.openxmlformats.org/presentationml/2006/main">
  <p:tag name="KSO_WM_UNIT_HIGHLIGHT" val="0"/>
  <p:tag name="KSO_WM_UNIT_COMPATIBLE" val="0"/>
  <p:tag name="KSO_WM_UNIT_DIAGRAM_ISNUMVISUAL" val="0"/>
  <p:tag name="KSO_WM_UNIT_DIAGRAM_ISREFERUNIT" val="0"/>
  <p:tag name="KSO_WM_TEMPLATE_CATEGORY" val="diagram"/>
  <p:tag name="KSO_WM_TEMPLATE_INDEX" val="20230963"/>
  <p:tag name="KSO_WM_UNIT_LAYERLEVEL" val="1_1_1_1"/>
  <p:tag name="KSO_WM_TAG_VERSION" val="3.0"/>
  <p:tag name="KSO_WM_UNIT_VALUE" val="76*78"/>
  <p:tag name="KSO_WM_UNIT_TYPE" val="n_h_h_x"/>
  <p:tag name="KSO_WM_DIAGRAM_VERSION" val="3"/>
  <p:tag name="KSO_WM_DIAGRAM_COLOR_TRICK" val="1"/>
  <p:tag name="KSO_WM_DIAGRAM_COLOR_TEXT_CAN_REMOVE" val="n"/>
  <p:tag name="KSO_WM_DIAGRAM_MAX_ITEMCNT" val="6"/>
  <p:tag name="KSO_WM_DIAGRAM_MIN_ITEMCNT" val="2"/>
  <p:tag name="KSO_WM_DIAGRAM_VIRTUALLY_FRAME" val="{&quot;height&quot;:254.59999389648436,&quot;left&quot;:116.04999389648438,&quot;top&quot;:254.1500030517578,&quot;width&quot;:733.0500122070313}"/>
  <p:tag name="KSO_WM_BEAUTIFY_FLAG" val="#wm#"/>
  <p:tag name="KSO_WM_UNIT_ID" val="diagram20230963_3*n_h_h_x*1_2_3_1"/>
  <p:tag name="KSO_WM_UNIT_INDEX" val="1_2_3_1"/>
  <p:tag name="KSO_WM_DIAGRAM_GROUP_CODE" val="n1-1"/>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DIAGRAM_USE_COLOR_VALUE" val="{&quot;color_scheme&quot;:1,&quot;color_type&quot;:1,&quot;theme_color_indexes&quot;:[5,6,5,6,5,6]}"/>
</p:tagLst>
</file>

<file path=ppt/tags/tag258.xml><?xml version="1.0" encoding="utf-8"?>
<p:tagLst xmlns:p="http://schemas.openxmlformats.org/presentationml/2006/main">
  <p:tag name="KSO_WM_UNIT_HIGHLIGHT" val="0"/>
  <p:tag name="KSO_WM_UNIT_COMPATIBLE" val="0"/>
  <p:tag name="KSO_WM_UNIT_DIAGRAM_ISNUMVISUAL" val="0"/>
  <p:tag name="KSO_WM_UNIT_DIAGRAM_ISREFERUNIT" val="0"/>
  <p:tag name="KSO_WM_TEMPLATE_CATEGORY" val="diagram"/>
  <p:tag name="KSO_WM_TEMPLATE_INDEX" val="20230963"/>
  <p:tag name="KSO_WM_UNIT_LAYERLEVEL" val="1_1_1_1"/>
  <p:tag name="KSO_WM_TAG_VERSION" val="3.0"/>
  <p:tag name="KSO_WM_UNIT_VALUE" val="52*82"/>
  <p:tag name="KSO_WM_UNIT_TYPE" val="n_h_h_x"/>
  <p:tag name="KSO_WM_DIAGRAM_VERSION" val="3"/>
  <p:tag name="KSO_WM_DIAGRAM_COLOR_TRICK" val="1"/>
  <p:tag name="KSO_WM_DIAGRAM_COLOR_TEXT_CAN_REMOVE" val="n"/>
  <p:tag name="KSO_WM_DIAGRAM_MAX_ITEMCNT" val="6"/>
  <p:tag name="KSO_WM_DIAGRAM_MIN_ITEMCNT" val="2"/>
  <p:tag name="KSO_WM_DIAGRAM_VIRTUALLY_FRAME" val="{&quot;height&quot;:254.59999389648436,&quot;left&quot;:116.04999389648438,&quot;top&quot;:254.1500030517578,&quot;width&quot;:733.0500122070313}"/>
  <p:tag name="KSO_WM_BEAUTIFY_FLAG" val="#wm#"/>
  <p:tag name="KSO_WM_UNIT_ID" val="diagram20230963_3*n_h_h_x*1_2_4_1"/>
  <p:tag name="KSO_WM_UNIT_INDEX" val="1_2_4_1"/>
  <p:tag name="KSO_WM_DIAGRAM_GROUP_CODE" val="n1-1"/>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DIAGRAM_USE_COLOR_VALUE" val="{&quot;color_scheme&quot;:1,&quot;color_type&quot;:1,&quot;theme_color_indexes&quot;:[5,6,5,6,5,6]}"/>
</p:tagLst>
</file>

<file path=ppt/tags/tag259.xml><?xml version="1.0" encoding="utf-8"?>
<p:tagLst xmlns:p="http://schemas.openxmlformats.org/presentationml/2006/main">
  <p:tag name="KSO_WM_DIAGRAM_VIRTUALLY_FRAME" val="{&quot;height&quot;:414.8242589899499,&quot;left&quot;:0,&quot;top&quot;:124.75503234863281,&quot;width&quot;:960}"/>
  <p:tag name="KSO_WM_UNIT_HIGHLIGHT" val="0"/>
  <p:tag name="KSO_WM_UNIT_COMPATIBLE" val="0"/>
  <p:tag name="KSO_WM_UNIT_DIAGRAM_ISNUMVISUAL" val="0"/>
  <p:tag name="KSO_WM_UNIT_DIAGRAM_ISREFERUNIT" val="0"/>
  <p:tag name="KSO_WM_UNIT_ID" val="diagram20236935_1*m_h_i*1_1_2"/>
  <p:tag name="KSO_WM_TEMPLATE_CATEGORY" val="diagram"/>
  <p:tag name="KSO_WM_TEMPLATE_INDEX" val="20236935"/>
  <p:tag name="KSO_WM_UNIT_LAYERLEVEL" val="1_1_1"/>
  <p:tag name="KSO_WM_TAG_VERSION" val="3.0"/>
  <p:tag name="KSO_WM_DIAGRAM_GROUP_CODE" val="m1-1"/>
  <p:tag name="KSO_WM_UNIT_SUBTYPE" val="nb"/>
  <p:tag name="KSO_WM_UNIT_TYPE" val="m_h_i"/>
  <p:tag name="KSO_WM_UNIT_INDEX" val="1_1_2"/>
  <p:tag name="KSO_WM_DIAGRAM_VERSION" val="3"/>
  <p:tag name="KSO_WM_DIAGRAM_COLOR_TRICK" val="1"/>
  <p:tag name="KSO_WM_DIAGRAM_COLOR_TEXT_CAN_REMOVE" val="n"/>
  <p:tag name="KSO_WM_UNIT_FILL_TYPE" val="3"/>
  <p:tag name="KSO_WM_DIAGRAM_MAX_ITEMCNT" val="5"/>
  <p:tag name="KSO_WM_DIAGRAM_MIN_ITEMCNT" val="3"/>
  <p:tag name="KSO_WM_DIAGRAM_COLOR_MATCH_VALUE" val="{&quot;shape&quot;:{&quot;fill&quot;:{&quot;gradient&quot;:[{&quot;brightness&quot;:0.4000000059604645,&quot;colorType&quot;:1,&quot;foreColorIndex&quot;:5,&quot;pos&quot;:0.10999999940395355,&quot;transparency&quot;:0},{&quot;brightness&quot;:0,&quot;colorType&quot;:1,&quot;foreColorIndex&quot;:5,&quot;pos&quot;:1,&quot;transparency&quot;:0}],&quot;type&quot;:3},&quot;glow&quot;:{&quot;colorType&quot;:0},&quot;line&quot;:{&quot;type&quot;:0},&quot;shadow&quot;:{&quot;brightness&quot;:-0.25,&quot;colorType&quot;:1,&quot;foreColorIndex&quot;:5,&quot;transparency&quot;:0.80000001192092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824_2*l_h_i*1_2_1"/>
  <p:tag name="KSO_WM_TEMPLATE_CATEGORY" val="diagram"/>
  <p:tag name="KSO_WM_TEMPLATE_INDEX" val="20234824"/>
  <p:tag name="KSO_WM_UNIT_LAYERLEVEL" val="1_1_1"/>
  <p:tag name="KSO_WM_TAG_VERSION" val="3.0"/>
  <p:tag name="KSO_WM_BEAUTIFY_FLAG" val="#wm#"/>
  <p:tag name="KSO_WM_DIAGRAM_GROUP_CODE" val="l1-1"/>
  <p:tag name="KSO_WM_UNIT_TYPE" val="l_h_i"/>
  <p:tag name="KSO_WM_UNIT_INDEX" val="1_2_1"/>
  <p:tag name="KSO_WM_DIAGRAM_VERSION" val="3"/>
  <p:tag name="KSO_WM_DIAGRAM_COLOR_TRICK" val="1"/>
  <p:tag name="KSO_WM_DIAGRAM_COLOR_TEXT_CAN_REMOVE" val="n"/>
  <p:tag name="KSO_WM_UNIT_FILL_TYPE" val="1"/>
  <p:tag name="KSO_WM_UNIT_FILL_FORE_SCHEMECOLOR_INDEX" val="5"/>
  <p:tag name="KSO_WM_UNIT_FILL_FORE_SCHEMECOLOR_INDEX_BRIGHTNESS" val="0"/>
  <p:tag name="KSO_WM_UNIT_LINE_FORE_SCHEMECOLOR_INDEX" val="5"/>
  <p:tag name="KSO_WM_DIAGRAM_MAX_ITEMCNT" val="4"/>
  <p:tag name="KSO_WM_DIAGRAM_MIN_ITEMCNT" val="2"/>
  <p:tag name="KSO_WM_DIAGRAM_VIRTUALLY_FRAME" val="{&quot;height&quot;:401.75,&quot;left&quot;:75.85,&quot;top&quot;:118.6,&quot;width&quot;:850.7508939177649}"/>
  <p:tag name="KSO_WM_DIAGRAM_COLOR_MATCH_VALUE" val="{&quot;shape&quot;:{&quot;fill&quot;:{&quot;solid&quot;:{&quot;brightness&quot;:0,&quot;colorType&quot;:1,&quot;foreColorIndex&quot;:5,&quot;transparency&quot;:0},&quot;type&quot;:1},&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260.xml><?xml version="1.0" encoding="utf-8"?>
<p:tagLst xmlns:p="http://schemas.openxmlformats.org/presentationml/2006/main">
  <p:tag name="KSO_WM_DIAGRAM_VIRTUALLY_FRAME" val="{&quot;height&quot;:414.8242589899499,&quot;left&quot;:0,&quot;top&quot;:124.75503234863281,&quot;width&quot;:960}"/>
  <p:tag name="KSO_WM_UNIT_HIGHLIGHT" val="0"/>
  <p:tag name="KSO_WM_UNIT_COMPATIBLE" val="0"/>
  <p:tag name="KSO_WM_UNIT_DIAGRAM_ISNUMVISUAL" val="0"/>
  <p:tag name="KSO_WM_UNIT_DIAGRAM_ISREFERUNIT" val="0"/>
  <p:tag name="KSO_WM_UNIT_ID" val="diagram20236935_1*m_h_i*1_1_2"/>
  <p:tag name="KSO_WM_TEMPLATE_CATEGORY" val="diagram"/>
  <p:tag name="KSO_WM_TEMPLATE_INDEX" val="20236935"/>
  <p:tag name="KSO_WM_UNIT_LAYERLEVEL" val="1_1_1"/>
  <p:tag name="KSO_WM_TAG_VERSION" val="3.0"/>
  <p:tag name="KSO_WM_DIAGRAM_GROUP_CODE" val="m1-1"/>
  <p:tag name="KSO_WM_UNIT_SUBTYPE" val="nb"/>
  <p:tag name="KSO_WM_UNIT_TYPE" val="m_h_i"/>
  <p:tag name="KSO_WM_UNIT_INDEX" val="1_1_2"/>
  <p:tag name="KSO_WM_DIAGRAM_VERSION" val="3"/>
  <p:tag name="KSO_WM_DIAGRAM_COLOR_TRICK" val="1"/>
  <p:tag name="KSO_WM_DIAGRAM_COLOR_TEXT_CAN_REMOVE" val="n"/>
  <p:tag name="KSO_WM_UNIT_FILL_TYPE" val="3"/>
  <p:tag name="KSO_WM_DIAGRAM_MAX_ITEMCNT" val="5"/>
  <p:tag name="KSO_WM_DIAGRAM_MIN_ITEMCNT" val="3"/>
  <p:tag name="KSO_WM_DIAGRAM_COLOR_MATCH_VALUE" val="{&quot;shape&quot;:{&quot;fill&quot;:{&quot;gradient&quot;:[{&quot;brightness&quot;:0.4000000059604645,&quot;colorType&quot;:1,&quot;foreColorIndex&quot;:5,&quot;pos&quot;:0.10999999940395355,&quot;transparency&quot;:0},{&quot;brightness&quot;:0,&quot;colorType&quot;:1,&quot;foreColorIndex&quot;:5,&quot;pos&quot;:1,&quot;transparency&quot;:0}],&quot;type&quot;:3},&quot;glow&quot;:{&quot;colorType&quot;:0},&quot;line&quot;:{&quot;type&quot;:0},&quot;shadow&quot;:{&quot;brightness&quot;:-0.25,&quot;colorType&quot;:1,&quot;foreColorIndex&quot;:5,&quot;transparency&quot;:0.80000001192092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261.xml><?xml version="1.0" encoding="utf-8"?>
<p:tagLst xmlns:p="http://schemas.openxmlformats.org/presentationml/2006/main">
  <p:tag name="KSO_WM_DIAGRAM_VIRTUALLY_FRAME" val="{&quot;height&quot;:414.8242589899499,&quot;left&quot;:0,&quot;top&quot;:124.75503234863281,&quot;width&quot;:960}"/>
  <p:tag name="KSO_WM_UNIT_HIGHLIGHT" val="0"/>
  <p:tag name="KSO_WM_UNIT_COMPATIBLE" val="0"/>
  <p:tag name="KSO_WM_UNIT_DIAGRAM_ISNUMVISUAL" val="0"/>
  <p:tag name="KSO_WM_UNIT_DIAGRAM_ISREFERUNIT" val="0"/>
  <p:tag name="KSO_WM_UNIT_ID" val="diagram20236935_1*m_h_i*1_2_2"/>
  <p:tag name="KSO_WM_TEMPLATE_CATEGORY" val="diagram"/>
  <p:tag name="KSO_WM_TEMPLATE_INDEX" val="20236935"/>
  <p:tag name="KSO_WM_UNIT_LAYERLEVEL" val="1_1_1"/>
  <p:tag name="KSO_WM_TAG_VERSION" val="3.0"/>
  <p:tag name="KSO_WM_DIAGRAM_GROUP_CODE" val="m1-1"/>
  <p:tag name="KSO_WM_UNIT_SUBTYPE" val="nb"/>
  <p:tag name="KSO_WM_UNIT_TYPE" val="m_h_i"/>
  <p:tag name="KSO_WM_UNIT_INDEX" val="1_2_2"/>
  <p:tag name="KSO_WM_DIAGRAM_VERSION" val="3"/>
  <p:tag name="KSO_WM_DIAGRAM_COLOR_TRICK" val="1"/>
  <p:tag name="KSO_WM_DIAGRAM_COLOR_TEXT_CAN_REMOVE" val="n"/>
  <p:tag name="KSO_WM_UNIT_FILL_TYPE" val="3"/>
  <p:tag name="KSO_WM_DIAGRAM_MAX_ITEMCNT" val="5"/>
  <p:tag name="KSO_WM_DIAGRAM_MIN_ITEMCNT" val="3"/>
  <p:tag name="KSO_WM_DIAGRAM_COLOR_MATCH_VALUE" val="{&quot;shape&quot;:{&quot;fill&quot;:{&quot;gradient&quot;:[{&quot;brightness&quot;:0.4000000059604645,&quot;colorType&quot;:1,&quot;foreColorIndex&quot;:5,&quot;pos&quot;:0.10999999940395355,&quot;transparency&quot;:0},{&quot;brightness&quot;:0,&quot;colorType&quot;:1,&quot;foreColorIndex&quot;:5,&quot;pos&quot;:1,&quot;transparency&quot;:0}],&quot;type&quot;:3},&quot;glow&quot;:{&quot;colorType&quot;:0},&quot;line&quot;:{&quot;type&quot;:0},&quot;shadow&quot;:{&quot;brightness&quot;:-0.25,&quot;colorType&quot;:1,&quot;foreColorIndex&quot;:5,&quot;transparency&quot;:0.80000001192092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262.xml><?xml version="1.0" encoding="utf-8"?>
<p:tagLst xmlns:p="http://schemas.openxmlformats.org/presentationml/2006/main">
  <p:tag name="KSO_WM_DIAGRAM_VIRTUALLY_FRAME" val="{&quot;height&quot;:414.8242589899499,&quot;left&quot;:0,&quot;top&quot;:124.75503234863281,&quot;width&quot;:960}"/>
  <p:tag name="KSO_WM_UNIT_HIGHLIGHT" val="0"/>
  <p:tag name="KSO_WM_UNIT_COMPATIBLE" val="0"/>
  <p:tag name="KSO_WM_UNIT_DIAGRAM_ISNUMVISUAL" val="0"/>
  <p:tag name="KSO_WM_UNIT_DIAGRAM_ISREFERUNIT" val="0"/>
  <p:tag name="KSO_WM_UNIT_ID" val="diagram20236935_1*m_h_i*1_2_2"/>
  <p:tag name="KSO_WM_TEMPLATE_CATEGORY" val="diagram"/>
  <p:tag name="KSO_WM_TEMPLATE_INDEX" val="20236935"/>
  <p:tag name="KSO_WM_UNIT_LAYERLEVEL" val="1_1_1"/>
  <p:tag name="KSO_WM_TAG_VERSION" val="3.0"/>
  <p:tag name="KSO_WM_DIAGRAM_GROUP_CODE" val="m1-1"/>
  <p:tag name="KSO_WM_UNIT_SUBTYPE" val="nb"/>
  <p:tag name="KSO_WM_UNIT_TYPE" val="m_h_i"/>
  <p:tag name="KSO_WM_UNIT_INDEX" val="1_2_2"/>
  <p:tag name="KSO_WM_DIAGRAM_VERSION" val="3"/>
  <p:tag name="KSO_WM_DIAGRAM_COLOR_TRICK" val="1"/>
  <p:tag name="KSO_WM_DIAGRAM_COLOR_TEXT_CAN_REMOVE" val="n"/>
  <p:tag name="KSO_WM_UNIT_FILL_TYPE" val="3"/>
  <p:tag name="KSO_WM_DIAGRAM_MAX_ITEMCNT" val="5"/>
  <p:tag name="KSO_WM_DIAGRAM_MIN_ITEMCNT" val="3"/>
  <p:tag name="KSO_WM_DIAGRAM_COLOR_MATCH_VALUE" val="{&quot;shape&quot;:{&quot;fill&quot;:{&quot;gradient&quot;:[{&quot;brightness&quot;:0.4000000059604645,&quot;colorType&quot;:1,&quot;foreColorIndex&quot;:5,&quot;pos&quot;:0.10999999940395355,&quot;transparency&quot;:0},{&quot;brightness&quot;:0,&quot;colorType&quot;:1,&quot;foreColorIndex&quot;:5,&quot;pos&quot;:1,&quot;transparency&quot;:0}],&quot;type&quot;:3},&quot;glow&quot;:{&quot;colorType&quot;:0},&quot;line&quot;:{&quot;type&quot;:0},&quot;shadow&quot;:{&quot;brightness&quot;:-0.25,&quot;colorType&quot;:1,&quot;foreColorIndex&quot;:5,&quot;transparency&quot;:0.80000001192092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263.xml><?xml version="1.0" encoding="utf-8"?>
<p:tagLst xmlns:p="http://schemas.openxmlformats.org/presentationml/2006/main">
  <p:tag name="KSO_WM_DIAGRAM_COLOR_TRICK" val="1"/>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31676_1*l_h_i*1_1_2"/>
  <p:tag name="KSO_WM_TEMPLATE_CATEGORY" val="diagram"/>
  <p:tag name="KSO_WM_TEMPLATE_INDEX" val="20231676"/>
  <p:tag name="KSO_WM_UNIT_LAYERLEVEL" val="1_1_1"/>
  <p:tag name="KSO_WM_TAG_VERSION" val="3.0"/>
  <p:tag name="KSO_WM_BEAUTIFY_FLAG" val="#wm#"/>
  <p:tag name="KSO_WM_DIAGRAM_VERSION" val="3"/>
  <p:tag name="KSO_WM_DIAGRAM_COLOR_TEXT_CAN_REMOVE" val="n"/>
  <p:tag name="KSO_WM_DIAGRAM_MAX_ITEMCNT" val="6"/>
  <p:tag name="KSO_WM_DIAGRAM_MIN_ITEMCNT" val="2"/>
  <p:tag name="KSO_WM_DIAGRAM_VIRTUALLY_FRAME" val="{&quot;height&quot;:155.45567016601564,&quot;left&quot;:58.4499267578125,&quot;top&quot;:87.69432983398437,&quot;width&quot;:850.400151982345}"/>
  <p:tag name="KSO_WM_DIAGRAM_COLOR_MATCH_VALUE" val="{&quot;shape&quot;:{&quot;fill&quot;:{&quot;gradient&quot;:[{&quot;brightness&quot;:0,&quot;colorType&quot;:1,&quot;foreColorIndex&quot;:5,&quot;pos&quot;:0,&quot;transparency&quot;:1},{&quot;brightness&quot;:0,&quot;colorType&quot;:1,&quot;foreColorIndex&quot;:5,&quot;pos&quot;:0.800000011920929,&quot;transparency&quot;:0.9200000166893005}],&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5,6,5,6,5,6]}"/>
</p:tagLst>
</file>

<file path=ppt/tags/tag264.xml><?xml version="1.0" encoding="utf-8"?>
<p:tagLst xmlns:p="http://schemas.openxmlformats.org/presentationml/2006/main">
  <p:tag name="KSO_WM_DIAGRAM_COLOR_TRICK" val="1"/>
  <p:tag name="KSO_WM_UNIT_ISCONTENTSTITLE" val="0"/>
  <p:tag name="KSO_WM_UNIT_ISNUMDGMTITLE" val="0"/>
  <p:tag name="KSO_WM_UNIT_NOCLEAR" val="0"/>
  <p:tag name="KSO_WM_UNIT_VALUE" val="39"/>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31676_1*l_h_a*1_1_1"/>
  <p:tag name="KSO_WM_TEMPLATE_CATEGORY" val="diagram"/>
  <p:tag name="KSO_WM_TEMPLATE_INDEX" val="20231676"/>
  <p:tag name="KSO_WM_UNIT_LAYERLEVEL" val="1_1_1"/>
  <p:tag name="KSO_WM_TAG_VERSION" val="3.0"/>
  <p:tag name="KSO_WM_BEAUTIFY_FLAG" val="#wm#"/>
  <p:tag name="KSO_WM_DIAGRAM_VERSION" val="3"/>
  <p:tag name="KSO_WM_DIAGRAM_COLOR_TEXT_CAN_REMOVE" val="n"/>
  <p:tag name="KSO_WM_DIAGRAM_MAX_ITEMCNT" val="6"/>
  <p:tag name="KSO_WM_DIAGRAM_MIN_ITEMCNT" val="2"/>
  <p:tag name="KSO_WM_DIAGRAM_VIRTUALLY_FRAME" val="{&quot;height&quot;:155.45567016601564,&quot;left&quot;:58.4499267578125,&quot;top&quot;:87.69432983398437,&quot;width&quot;:850.40015198234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添加项标题"/>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265.xml><?xml version="1.0" encoding="utf-8"?>
<p:tagLst xmlns:p="http://schemas.openxmlformats.org/presentationml/2006/main">
  <p:tag name="KSO_WM_DIAGRAM_COLOR_TRICK" val="1"/>
  <p:tag name="KSO_WM_UNIT_SUBTYPE" val="a"/>
  <p:tag name="KSO_WM_UNIT_NOCLEAR" val="0"/>
  <p:tag name="KSO_WM_UNIT_VALUE" val="132"/>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31676_1*l_h_f*1_1_1"/>
  <p:tag name="KSO_WM_TEMPLATE_CATEGORY" val="diagram"/>
  <p:tag name="KSO_WM_TEMPLATE_INDEX" val="20231676"/>
  <p:tag name="KSO_WM_UNIT_LAYERLEVEL" val="1_1_1"/>
  <p:tag name="KSO_WM_TAG_VERSION" val="3.0"/>
  <p:tag name="KSO_WM_BEAUTIFY_FLAG" val="#wm#"/>
  <p:tag name="KSO_WM_DIAGRAM_VERSION" val="3"/>
  <p:tag name="KSO_WM_DIAGRAM_COLOR_TEXT_CAN_REMOVE" val="n"/>
  <p:tag name="KSO_WM_DIAGRAM_MAX_ITEMCNT" val="6"/>
  <p:tag name="KSO_WM_DIAGRAM_MIN_ITEMCNT" val="2"/>
  <p:tag name="KSO_WM_DIAGRAM_VIRTUALLY_FRAME" val="{&quot;height&quot;:155.45567016601564,&quot;left&quot;:58.4499267578125,&quot;top&quot;:87.69432983398437,&quot;width&quot;:850.40015198234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输入(你的)智能图形项正文，文字是您思想的提炼，请尽量言简意赅的阐述观点；单击此处输入(你的)智能图形项正文，文字是您思想的提炼，请尽量言简意赅的阐述观点；单击此处输入(你的)智能图形项正文，文字是您思想的提炼，请尽量言简意赅的阐述观点"/>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266.xml><?xml version="1.0" encoding="utf-8"?>
<p:tagLst xmlns:p="http://schemas.openxmlformats.org/presentationml/2006/main">
  <p:tag name="KSO_WM_DIAGRAM_COLOR_TRICK" val="1"/>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1"/>
  <p:tag name="KSO_WM_UNIT_ID" val="diagram20231676_1*l_h_i*1_1_1"/>
  <p:tag name="KSO_WM_TEMPLATE_CATEGORY" val="diagram"/>
  <p:tag name="KSO_WM_TEMPLATE_INDEX" val="20231676"/>
  <p:tag name="KSO_WM_UNIT_LAYERLEVEL" val="1_1_1"/>
  <p:tag name="KSO_WM_TAG_VERSION" val="3.0"/>
  <p:tag name="KSO_WM_BEAUTIFY_FLAG" val="#wm#"/>
  <p:tag name="KSO_WM_DIAGRAM_VERSION" val="3"/>
  <p:tag name="KSO_WM_DIAGRAM_COLOR_TEXT_CAN_REMOVE" val="n"/>
  <p:tag name="KSO_WM_DIAGRAM_MAX_ITEMCNT" val="6"/>
  <p:tag name="KSO_WM_DIAGRAM_MIN_ITEMCNT" val="2"/>
  <p:tag name="KSO_WM_DIAGRAM_VIRTUALLY_FRAME" val="{&quot;height&quot;:155.45567016601564,&quot;left&quot;:58.4499267578125,&quot;top&quot;:87.69432983398437,&quot;width&quot;:850.40015198234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6,&quot;transparency&quot;:0},&quot;type&quot;:1},&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
  <p:tag name="KSO_WM_UNIT_TEXT_FILL_FORE_SCHEMECOLOR_INDEX" val="1"/>
  <p:tag name="KSO_WM_UNIT_TEXT_FILL_TYPE" val="1"/>
  <p:tag name="KSO_WM_DIAGRAM_USE_COLOR_VALUE" val="{&quot;color_scheme&quot;:1,&quot;color_type&quot;:1,&quot;theme_color_indexes&quot;:[5,6,5,6,5,6]}"/>
</p:tagLst>
</file>

<file path=ppt/tags/tag26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1112_2*n_h_h_i*1_2_3_2"/>
  <p:tag name="KSO_WM_TEMPLATE_CATEGORY" val="diagram"/>
  <p:tag name="KSO_WM_TEMPLATE_INDEX" val="20231112"/>
  <p:tag name="KSO_WM_UNIT_LAYERLEVEL" val="1_1_1_1"/>
  <p:tag name="KSO_WM_TAG_VERSION" val="3.0"/>
  <p:tag name="KSO_WM_DIAGRAM_GROUP_CODE" val="n1-1"/>
  <p:tag name="KSO_WM_UNIT_TYPE" val="n_h_h_i"/>
  <p:tag name="KSO_WM_UNIT_INDEX" val="1_2_3_2"/>
  <p:tag name="KSO_WM_DIAGRAM_VERSION" val="3"/>
  <p:tag name="KSO_WM_DIAGRAM_COLOR_TRICK" val="4"/>
  <p:tag name="KSO_WM_DIAGRAM_COLOR_TEXT_CAN_REMOVE" val="n"/>
  <p:tag name="KSO_WM_DIAGRAM_MAX_ITEMCNT" val="5"/>
  <p:tag name="KSO_WM_DIAGRAM_MIN_ITEMCNT" val="2"/>
  <p:tag name="KSO_WM_DIAGRAM_VIRTUALLY_FRAME" val="{&quot;height&quot;:286.3838226318359,&quot;left&quot;:76.85,&quot;top&quot;:223.61617736816407,&quot;width&quot;:843.75}"/>
  <p:tag name="KSO_WM_DIAGRAM_COLOR_MATCH_VALUE" val="{&quot;shape&quot;:{&quot;fill&quot;:{&quot;gradient&quot;:[{&quot;brightness&quot;:-0.10000000149011612,&quot;colorType&quot;:1,&quot;foreColorIndex&quot;:7,&quot;pos&quot;:0,&quot;transparency&quot;:0},{&quot;brightness&quot;:0.20000000298023224,&quot;colorType&quot;:1,&quot;foreColorIndex&quot;:7,&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5,6,5,6,5,6]}"/>
</p:tagLst>
</file>

<file path=ppt/tags/tag26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1112_2*n_h_h_i*1_2_2_2"/>
  <p:tag name="KSO_WM_TEMPLATE_CATEGORY" val="diagram"/>
  <p:tag name="KSO_WM_TEMPLATE_INDEX" val="20231112"/>
  <p:tag name="KSO_WM_UNIT_LAYERLEVEL" val="1_1_1_1"/>
  <p:tag name="KSO_WM_TAG_VERSION" val="3.0"/>
  <p:tag name="KSO_WM_DIAGRAM_GROUP_CODE" val="n1-1"/>
  <p:tag name="KSO_WM_UNIT_TYPE" val="n_h_h_i"/>
  <p:tag name="KSO_WM_UNIT_INDEX" val="1_2_2_2"/>
  <p:tag name="KSO_WM_DIAGRAM_VERSION" val="3"/>
  <p:tag name="KSO_WM_DIAGRAM_COLOR_TRICK" val="4"/>
  <p:tag name="KSO_WM_DIAGRAM_COLOR_TEXT_CAN_REMOVE" val="n"/>
  <p:tag name="KSO_WM_DIAGRAM_MAX_ITEMCNT" val="5"/>
  <p:tag name="KSO_WM_DIAGRAM_MIN_ITEMCNT" val="2"/>
  <p:tag name="KSO_WM_DIAGRAM_VIRTUALLY_FRAME" val="{&quot;height&quot;:286.3838226318359,&quot;left&quot;:76.85,&quot;top&quot;:223.61617736816407,&quot;width&quot;:843.75}"/>
  <p:tag name="KSO_WM_DIAGRAM_COLOR_MATCH_VALUE" val="{&quot;shape&quot;:{&quot;fill&quot;:{&quot;gradient&quot;:[{&quot;brightness&quot;:-0.10000000149011612,&quot;colorType&quot;:1,&quot;foreColorIndex&quot;:6,&quot;pos&quot;:0,&quot;transparency&quot;:0},{&quot;brightness&quot;:0.20000000298023224,&quot;colorType&quot;:1,&quot;foreColorIndex&quot;:6,&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5,6,5,6,5,6]}"/>
</p:tagLst>
</file>

<file path=ppt/tags/tag26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1112_2*n_h_h_i*1_2_1_2"/>
  <p:tag name="KSO_WM_TEMPLATE_CATEGORY" val="diagram"/>
  <p:tag name="KSO_WM_TEMPLATE_INDEX" val="20231112"/>
  <p:tag name="KSO_WM_UNIT_LAYERLEVEL" val="1_1_1_1"/>
  <p:tag name="KSO_WM_TAG_VERSION" val="3.0"/>
  <p:tag name="KSO_WM_DIAGRAM_GROUP_CODE" val="n1-1"/>
  <p:tag name="KSO_WM_UNIT_TYPE" val="n_h_h_i"/>
  <p:tag name="KSO_WM_UNIT_INDEX" val="1_2_1_2"/>
  <p:tag name="KSO_WM_DIAGRAM_VERSION" val="3"/>
  <p:tag name="KSO_WM_DIAGRAM_COLOR_TRICK" val="4"/>
  <p:tag name="KSO_WM_DIAGRAM_COLOR_TEXT_CAN_REMOVE" val="n"/>
  <p:tag name="KSO_WM_DIAGRAM_MAX_ITEMCNT" val="5"/>
  <p:tag name="KSO_WM_DIAGRAM_MIN_ITEMCNT" val="2"/>
  <p:tag name="KSO_WM_DIAGRAM_VIRTUALLY_FRAME" val="{&quot;height&quot;:286.3838226318359,&quot;left&quot;:76.85,&quot;top&quot;:223.61617736816407,&quot;width&quot;:843.75}"/>
  <p:tag name="KSO_WM_DIAGRAM_COLOR_MATCH_VALUE" val="{&quot;shape&quot;:{&quot;fill&quot;:{&quot;gradient&quot;:[{&quot;brightness&quot;:-0.10000000149011612,&quot;colorType&quot;:1,&quot;foreColorIndex&quot;:5,&quot;pos&quot;:0,&quot;transparency&quot;:0},{&quot;brightness&quot;:0.20000000298023224,&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5,6,5,6,5,6]}"/>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824_2*l_h_i*1_2_2"/>
  <p:tag name="KSO_WM_TEMPLATE_CATEGORY" val="diagram"/>
  <p:tag name="KSO_WM_TEMPLATE_INDEX" val="20234824"/>
  <p:tag name="KSO_WM_UNIT_LAYERLEVEL" val="1_1_1"/>
  <p:tag name="KSO_WM_TAG_VERSION" val="3.0"/>
  <p:tag name="KSO_WM_BEAUTIFY_FLAG" val="#wm#"/>
  <p:tag name="KSO_WM_DIAGRAM_GROUP_CODE" val="l1-1"/>
  <p:tag name="KSO_WM_UNIT_TYPE" val="l_h_i"/>
  <p:tag name="KSO_WM_UNIT_INDEX" val="1_2_2"/>
  <p:tag name="KSO_WM_DIAGRAM_VERSION" val="3"/>
  <p:tag name="KSO_WM_DIAGRAM_COLOR_TRICK" val="1"/>
  <p:tag name="KSO_WM_DIAGRAM_COLOR_TEXT_CAN_REMOVE" val="n"/>
  <p:tag name="KSO_WM_UNIT_FILL_TYPE" val="3"/>
  <p:tag name="KSO_WM_DIAGRAM_MAX_ITEMCNT" val="4"/>
  <p:tag name="KSO_WM_DIAGRAM_MIN_ITEMCNT" val="2"/>
  <p:tag name="KSO_WM_DIAGRAM_VIRTUALLY_FRAME" val="{&quot;height&quot;:401.75,&quot;left&quot;:75.85,&quot;top&quot;:118.6,&quot;width&quot;:850.7508939177649}"/>
  <p:tag name="KSO_WM_DIAGRAM_COLOR_MATCH_VALUE" val="{&quot;shape&quot;:{&quot;fill&quot;:{&quot;gradient&quot;:[{&quot;brightness&quot;:0,&quot;colorType&quot;:1,&quot;foreColorIndex&quot;:5,&quot;pos&quot;:0,&quot;transparency&quot;:1},{&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270.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n_h_h_a"/>
  <p:tag name="KSO_WM_UNIT_INDEX" val="1_2_2_1"/>
  <p:tag name="KSO_WM_UNIT_ID" val="diagram20231112_2*n_h_h_a*1_2_2_1"/>
  <p:tag name="KSO_WM_TEMPLATE_CATEGORY" val="diagram"/>
  <p:tag name="KSO_WM_TEMPLATE_INDEX" val="20231112"/>
  <p:tag name="KSO_WM_UNIT_LAYERLEVEL" val="1_1_1_1"/>
  <p:tag name="KSO_WM_TAG_VERSION" val="3.0"/>
  <p:tag name="KSO_WM_BEAUTIFY_FLAG" val="#wm#"/>
  <p:tag name="KSO_WM_DIAGRAM_GROUP_CODE" val="n1-1"/>
  <p:tag name="KSO_WM_DIAGRAM_VERSION" val="3"/>
  <p:tag name="KSO_WM_DIAGRAM_COLOR_TRICK" val="4"/>
  <p:tag name="KSO_WM_DIAGRAM_COLOR_TEXT_CAN_REMOVE" val="n"/>
  <p:tag name="KSO_WM_DIAGRAM_MAX_ITEMCNT" val="5"/>
  <p:tag name="KSO_WM_DIAGRAM_MIN_ITEMCNT" val="2"/>
  <p:tag name="KSO_WM_DIAGRAM_VIRTUALLY_FRAME" val="{&quot;height&quot;:286.3838226318359,&quot;left&quot;:76.85,&quot;top&quot;:223.61617736816407,&quot;width&quot;:843.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6,&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项标题"/>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271.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n_h_h_f"/>
  <p:tag name="KSO_WM_UNIT_INDEX" val="1_2_2_1"/>
  <p:tag name="KSO_WM_UNIT_ID" val="diagram20231112_2*n_h_h_f*1_2_2_1"/>
  <p:tag name="KSO_WM_TEMPLATE_CATEGORY" val="diagram"/>
  <p:tag name="KSO_WM_TEMPLATE_INDEX" val="20231112"/>
  <p:tag name="KSO_WM_UNIT_LAYERLEVEL" val="1_1_1_1"/>
  <p:tag name="KSO_WM_TAG_VERSION" val="3.0"/>
  <p:tag name="KSO_WM_BEAUTIFY_FLAG" val="#wm#"/>
  <p:tag name="KSO_WM_DIAGRAM_GROUP_CODE" val="n1-1"/>
  <p:tag name="KSO_WM_DIAGRAM_VERSION" val="3"/>
  <p:tag name="KSO_WM_DIAGRAM_COLOR_TRICK" val="4"/>
  <p:tag name="KSO_WM_DIAGRAM_COLOR_TEXT_CAN_REMOVE" val="n"/>
  <p:tag name="KSO_WM_DIAGRAM_MAX_ITEMCNT" val="5"/>
  <p:tag name="KSO_WM_DIAGRAM_MIN_ITEMCNT" val="2"/>
  <p:tag name="KSO_WM_DIAGRAM_VIRTUALLY_FRAME" val="{&quot;height&quot;:286.3838226318359,&quot;left&quot;:76.85,&quot;top&quot;:223.61617736816407,&quot;width&quot;:843.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输入你的智能图形项正文，文字是您思想提炼"/>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272.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n_h_h_a"/>
  <p:tag name="KSO_WM_UNIT_INDEX" val="1_2_3_1"/>
  <p:tag name="KSO_WM_UNIT_ID" val="diagram20231112_2*n_h_h_a*1_2_3_1"/>
  <p:tag name="KSO_WM_TEMPLATE_CATEGORY" val="diagram"/>
  <p:tag name="KSO_WM_TEMPLATE_INDEX" val="20231112"/>
  <p:tag name="KSO_WM_UNIT_LAYERLEVEL" val="1_1_1_1"/>
  <p:tag name="KSO_WM_TAG_VERSION" val="3.0"/>
  <p:tag name="KSO_WM_BEAUTIFY_FLAG" val="#wm#"/>
  <p:tag name="KSO_WM_DIAGRAM_GROUP_CODE" val="n1-1"/>
  <p:tag name="KSO_WM_DIAGRAM_VERSION" val="3"/>
  <p:tag name="KSO_WM_DIAGRAM_COLOR_TRICK" val="4"/>
  <p:tag name="KSO_WM_DIAGRAM_COLOR_TEXT_CAN_REMOVE" val="n"/>
  <p:tag name="KSO_WM_DIAGRAM_MAX_ITEMCNT" val="5"/>
  <p:tag name="KSO_WM_DIAGRAM_MIN_ITEMCNT" val="2"/>
  <p:tag name="KSO_WM_DIAGRAM_VIRTUALLY_FRAME" val="{&quot;height&quot;:286.3838226318359,&quot;left&quot;:76.85,&quot;top&quot;:223.61617736816407,&quot;width&quot;:843.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7,&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项标题"/>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273.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n_h_h_f"/>
  <p:tag name="KSO_WM_UNIT_INDEX" val="1_2_3_1"/>
  <p:tag name="KSO_WM_UNIT_ID" val="diagram20231112_2*n_h_h_f*1_2_3_1"/>
  <p:tag name="KSO_WM_TEMPLATE_CATEGORY" val="diagram"/>
  <p:tag name="KSO_WM_TEMPLATE_INDEX" val="20231112"/>
  <p:tag name="KSO_WM_UNIT_LAYERLEVEL" val="1_1_1_1"/>
  <p:tag name="KSO_WM_TAG_VERSION" val="3.0"/>
  <p:tag name="KSO_WM_BEAUTIFY_FLAG" val="#wm#"/>
  <p:tag name="KSO_WM_DIAGRAM_GROUP_CODE" val="n1-1"/>
  <p:tag name="KSO_WM_DIAGRAM_VERSION" val="3"/>
  <p:tag name="KSO_WM_DIAGRAM_COLOR_TRICK" val="4"/>
  <p:tag name="KSO_WM_DIAGRAM_COLOR_TEXT_CAN_REMOVE" val="n"/>
  <p:tag name="KSO_WM_DIAGRAM_MAX_ITEMCNT" val="5"/>
  <p:tag name="KSO_WM_DIAGRAM_MIN_ITEMCNT" val="2"/>
  <p:tag name="KSO_WM_DIAGRAM_VIRTUALLY_FRAME" val="{&quot;height&quot;:286.3838226318359,&quot;left&quot;:76.85,&quot;top&quot;:223.61617736816407,&quot;width&quot;:843.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输入你的智能图形项&#10;正文，文字是您思想提炼"/>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274.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n_h_h_a"/>
  <p:tag name="KSO_WM_UNIT_INDEX" val="1_2_1_1"/>
  <p:tag name="KSO_WM_UNIT_ID" val="diagram20231112_2*n_h_h_a*1_2_1_1"/>
  <p:tag name="KSO_WM_TEMPLATE_CATEGORY" val="diagram"/>
  <p:tag name="KSO_WM_TEMPLATE_INDEX" val="20231112"/>
  <p:tag name="KSO_WM_UNIT_LAYERLEVEL" val="1_1_1_1"/>
  <p:tag name="KSO_WM_TAG_VERSION" val="3.0"/>
  <p:tag name="KSO_WM_BEAUTIFY_FLAG" val="#wm#"/>
  <p:tag name="KSO_WM_DIAGRAM_GROUP_CODE" val="n1-1"/>
  <p:tag name="KSO_WM_DIAGRAM_VERSION" val="3"/>
  <p:tag name="KSO_WM_DIAGRAM_COLOR_TRICK" val="4"/>
  <p:tag name="KSO_WM_DIAGRAM_COLOR_TEXT_CAN_REMOVE" val="n"/>
  <p:tag name="KSO_WM_DIAGRAM_MAX_ITEMCNT" val="5"/>
  <p:tag name="KSO_WM_DIAGRAM_MIN_ITEMCNT" val="2"/>
  <p:tag name="KSO_WM_DIAGRAM_VIRTUALLY_FRAME" val="{&quot;height&quot;:286.3838226318359,&quot;left&quot;:76.85,&quot;top&quot;:223.61617736816407,&quot;width&quot;:843.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项标题"/>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275.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n_h_h_f"/>
  <p:tag name="KSO_WM_UNIT_INDEX" val="1_2_1_1"/>
  <p:tag name="KSO_WM_UNIT_ID" val="diagram20231112_2*n_h_h_f*1_2_1_1"/>
  <p:tag name="KSO_WM_TEMPLATE_CATEGORY" val="diagram"/>
  <p:tag name="KSO_WM_TEMPLATE_INDEX" val="20231112"/>
  <p:tag name="KSO_WM_UNIT_LAYERLEVEL" val="1_1_1_1"/>
  <p:tag name="KSO_WM_TAG_VERSION" val="3.0"/>
  <p:tag name="KSO_WM_BEAUTIFY_FLAG" val="#wm#"/>
  <p:tag name="KSO_WM_DIAGRAM_GROUP_CODE" val="n1-1"/>
  <p:tag name="KSO_WM_DIAGRAM_VERSION" val="3"/>
  <p:tag name="KSO_WM_DIAGRAM_COLOR_TRICK" val="4"/>
  <p:tag name="KSO_WM_DIAGRAM_COLOR_TEXT_CAN_REMOVE" val="n"/>
  <p:tag name="KSO_WM_DIAGRAM_MAX_ITEMCNT" val="5"/>
  <p:tag name="KSO_WM_DIAGRAM_MIN_ITEMCNT" val="2"/>
  <p:tag name="KSO_WM_DIAGRAM_VIRTUALLY_FRAME" val="{&quot;height&quot;:286.3838226318359,&quot;left&quot;:76.85,&quot;top&quot;:223.61617736816407,&quot;width&quot;:843.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输入你的智能图形项正文，文字是您思想提炼"/>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2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n_h_h_i"/>
  <p:tag name="KSO_WM_UNIT_INDEX" val="1_2_3_1"/>
  <p:tag name="KSO_WM_UNIT_ID" val="diagram20231112_2*n_h_h_i*1_2_3_1"/>
  <p:tag name="KSO_WM_TEMPLATE_CATEGORY" val="diagram"/>
  <p:tag name="KSO_WM_TEMPLATE_INDEX" val="20231112"/>
  <p:tag name="KSO_WM_UNIT_LAYERLEVEL" val="1_1_1_1"/>
  <p:tag name="KSO_WM_TAG_VERSION" val="3.0"/>
  <p:tag name="KSO_WM_BEAUTIFY_FLAG" val="#wm#"/>
  <p:tag name="KSO_WM_DIAGRAM_GROUP_CODE" val="n1-1"/>
  <p:tag name="KSO_WM_DIAGRAM_VERSION" val="3"/>
  <p:tag name="KSO_WM_DIAGRAM_COLOR_TRICK" val="4"/>
  <p:tag name="KSO_WM_DIAGRAM_COLOR_TEXT_CAN_REMOVE" val="n"/>
  <p:tag name="KSO_WM_DIAGRAM_MAX_ITEMCNT" val="5"/>
  <p:tag name="KSO_WM_DIAGRAM_MIN_ITEMCNT" val="2"/>
  <p:tag name="KSO_WM_DIAGRAM_VIRTUALLY_FRAME" val="{&quot;height&quot;:286.3838226318359,&quot;left&quot;:76.85,&quot;top&quot;:223.61617736816407,&quot;width&quot;:843.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
  <p:tag name="KSO_WM_UNIT_TEXT_FILL_TYPE" val="1"/>
  <p:tag name="KSO_WM_DIAGRAM_USE_COLOR_VALUE" val="{&quot;color_scheme&quot;:1,&quot;color_type&quot;:1,&quot;theme_color_indexes&quot;:[5,6,5,6,5,6]}"/>
</p:tagLst>
</file>

<file path=ppt/tags/tag2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n_h_h_i"/>
  <p:tag name="KSO_WM_UNIT_INDEX" val="1_2_1_1"/>
  <p:tag name="KSO_WM_UNIT_ID" val="diagram20231112_2*n_h_h_i*1_2_1_1"/>
  <p:tag name="KSO_WM_TEMPLATE_CATEGORY" val="diagram"/>
  <p:tag name="KSO_WM_TEMPLATE_INDEX" val="20231112"/>
  <p:tag name="KSO_WM_UNIT_LAYERLEVEL" val="1_1_1_1"/>
  <p:tag name="KSO_WM_TAG_VERSION" val="3.0"/>
  <p:tag name="KSO_WM_BEAUTIFY_FLAG" val="#wm#"/>
  <p:tag name="KSO_WM_DIAGRAM_GROUP_CODE" val="n1-1"/>
  <p:tag name="KSO_WM_DIAGRAM_VERSION" val="3"/>
  <p:tag name="KSO_WM_DIAGRAM_COLOR_TRICK" val="4"/>
  <p:tag name="KSO_WM_DIAGRAM_COLOR_TEXT_CAN_REMOVE" val="n"/>
  <p:tag name="KSO_WM_DIAGRAM_MAX_ITEMCNT" val="5"/>
  <p:tag name="KSO_WM_DIAGRAM_MIN_ITEMCNT" val="2"/>
  <p:tag name="KSO_WM_DIAGRAM_VIRTUALLY_FRAME" val="{&quot;height&quot;:286.3838226318359,&quot;left&quot;:76.85,&quot;top&quot;:223.61617736816407,&quot;width&quot;:843.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
  <p:tag name="KSO_WM_UNIT_TEXT_FILL_TYPE" val="1"/>
  <p:tag name="KSO_WM_DIAGRAM_USE_COLOR_VALUE" val="{&quot;color_scheme&quot;:1,&quot;color_type&quot;:1,&quot;theme_color_indexes&quot;:[5,6,5,6,5,6]}"/>
</p:tagLst>
</file>

<file path=ppt/tags/tag2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n_h_h_i"/>
  <p:tag name="KSO_WM_UNIT_INDEX" val="1_2_2_1"/>
  <p:tag name="KSO_WM_UNIT_ID" val="diagram20231112_2*n_h_h_i*1_2_2_1"/>
  <p:tag name="KSO_WM_TEMPLATE_CATEGORY" val="diagram"/>
  <p:tag name="KSO_WM_TEMPLATE_INDEX" val="20231112"/>
  <p:tag name="KSO_WM_UNIT_LAYERLEVEL" val="1_1_1_1"/>
  <p:tag name="KSO_WM_TAG_VERSION" val="3.0"/>
  <p:tag name="KSO_WM_BEAUTIFY_FLAG" val="#wm#"/>
  <p:tag name="KSO_WM_DIAGRAM_GROUP_CODE" val="n1-1"/>
  <p:tag name="KSO_WM_DIAGRAM_VERSION" val="3"/>
  <p:tag name="KSO_WM_DIAGRAM_COLOR_TRICK" val="4"/>
  <p:tag name="KSO_WM_DIAGRAM_COLOR_TEXT_CAN_REMOVE" val="n"/>
  <p:tag name="KSO_WM_DIAGRAM_MAX_ITEMCNT" val="5"/>
  <p:tag name="KSO_WM_DIAGRAM_MIN_ITEMCNT" val="2"/>
  <p:tag name="KSO_WM_DIAGRAM_VIRTUALLY_FRAME" val="{&quot;height&quot;:286.3838226318359,&quot;left&quot;:76.85,&quot;top&quot;:223.61617736816407,&quot;width&quot;:843.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
  <p:tag name="KSO_WM_UNIT_TEXT_FILL_TYPE" val="1"/>
  <p:tag name="KSO_WM_DIAGRAM_USE_COLOR_VALUE" val="{&quot;color_scheme&quot;:1,&quot;color_type&quot;:1,&quot;theme_color_indexes&quot;:[5,6,5,6,5,6]}"/>
</p:tagLst>
</file>

<file path=ppt/tags/tag279.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31964_1*l_h_f*1_1_1"/>
  <p:tag name="KSO_WM_TEMPLATE_CATEGORY" val="diagram"/>
  <p:tag name="KSO_WM_TEMPLATE_INDEX" val="20231964"/>
  <p:tag name="KSO_WM_UNIT_LAYERLEVEL" val="1_1_1"/>
  <p:tag name="KSO_WM_TAG_VERSION" val="3.0"/>
  <p:tag name="KSO_WM_DIAGRAM_VERSION" val="3"/>
  <p:tag name="KSO_WM_DIAGRAM_COLOR_TRICK" val="2"/>
  <p:tag name="KSO_WM_DIAGRAM_COLOR_TEXT_CAN_REMOVE" val="n"/>
  <p:tag name="KSO_WM_DIAGRAM_MAX_ITEMCNT" val="4"/>
  <p:tag name="KSO_WM_DIAGRAM_MIN_ITEMCNT" val="2"/>
  <p:tag name="KSO_WM_DIAGRAM_VIRTUALLY_FRAME" val="{&quot;height&quot;:198.92841186523438,&quot;left&quot;:56.325039370078706,&quot;top&quot;:110.38579406738282,&quot;width&quot;:903.724960629921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64"/>
  <p:tag name="KSO_WM_UNIT_PRESET_TEXT" val="单击此处添加文本具体内容，简明扼要地阐述您的观点。根据需要可酌情增减文字，以便观者准确地理解您传达的思想。"/>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28.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UNIT_TYPE" val="l_h_f"/>
  <p:tag name="KSO_WM_UNIT_INDEX" val="1_2_1"/>
  <p:tag name="KSO_WM_UNIT_ID" val="diagram20234824_2*l_h_f*1_2_1"/>
  <p:tag name="KSO_WM_TEMPLATE_CATEGORY" val="diagram"/>
  <p:tag name="KSO_WM_TEMPLATE_INDEX" val="20234824"/>
  <p:tag name="KSO_WM_UNIT_LAYERLEVEL" val="1_1_1"/>
  <p:tag name="KSO_WM_TAG_VERSION" val="3.0"/>
  <p:tag name="KSO_WM_DIAGRAM_MAX_ITEMCNT" val="4"/>
  <p:tag name="KSO_WM_DIAGRAM_MIN_ITEMCNT" val="2"/>
  <p:tag name="KSO_WM_DIAGRAM_VIRTUALLY_FRAME" val="{&quot;height&quot;:401.75,&quot;left&quot;:75.85,&quot;top&quot;:118.6,&quot;width&quot;:850.7508939177649}"/>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GROUP_CODE" val="l1-1"/>
  <p:tag name="KSO_WM_UNIT_VALUE" val="65"/>
  <p:tag name="KSO_WM_DIAGRAM_VERSION" val="3"/>
  <p:tag name="KSO_WM_DIAGRAM_COLOR_TRICK" val="1"/>
  <p:tag name="KSO_WM_DIAGRAM_COLOR_TEXT_CAN_REMOVE" val="n"/>
  <p:tag name="KSO_WM_UNIT_PRESET_TEXT" val="单击此处添加文本内容，简明扼要地阐述。根据需要可酌情增减文字，以便观者准确地理解您传达的思想。单击此处添加文本具体内容"/>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280.xml><?xml version="1.0" encoding="utf-8"?>
<p:tagLst xmlns:p="http://schemas.openxmlformats.org/presentationml/2006/main">
  <p:tag name="KSO_WM_UNIT_ISCONTENTSTITLE" val="0"/>
  <p:tag name="KSO_WM_UNIT_ISNUMDGMTITLE" val="0"/>
  <p:tag name="KSO_WM_UNIT_NOCLEAR" val="0"/>
  <p:tag name="KSO_WM_UNIT_VALUE" val="16"/>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31964_1*l_h_a*1_1_1"/>
  <p:tag name="KSO_WM_TEMPLATE_CATEGORY" val="diagram"/>
  <p:tag name="KSO_WM_TEMPLATE_INDEX" val="20231964"/>
  <p:tag name="KSO_WM_UNIT_LAYERLEVEL" val="1_1_1"/>
  <p:tag name="KSO_WM_TAG_VERSION" val="3.0"/>
  <p:tag name="KSO_WM_DIAGRAM_VERSION" val="3"/>
  <p:tag name="KSO_WM_DIAGRAM_COLOR_TRICK" val="2"/>
  <p:tag name="KSO_WM_DIAGRAM_COLOR_TEXT_CAN_REMOVE" val="n"/>
  <p:tag name="KSO_WM_DIAGRAM_MAX_ITEMCNT" val="4"/>
  <p:tag name="KSO_WM_DIAGRAM_MIN_ITEMCNT" val="2"/>
  <p:tag name="KSO_WM_DIAGRAM_VIRTUALLY_FRAME" val="{&quot;height&quot;:198.92841186523438,&quot;left&quot;:56.325039370078706,&quot;top&quot;:110.38579406738282,&quot;width&quot;:903.724960629921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此处添加标题"/>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281.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31964_1*l_h_f*1_1_1"/>
  <p:tag name="KSO_WM_TEMPLATE_CATEGORY" val="diagram"/>
  <p:tag name="KSO_WM_TEMPLATE_INDEX" val="20231964"/>
  <p:tag name="KSO_WM_UNIT_LAYERLEVEL" val="1_1_1"/>
  <p:tag name="KSO_WM_TAG_VERSION" val="3.0"/>
  <p:tag name="KSO_WM_DIAGRAM_VERSION" val="3"/>
  <p:tag name="KSO_WM_DIAGRAM_COLOR_TRICK" val="2"/>
  <p:tag name="KSO_WM_DIAGRAM_COLOR_TEXT_CAN_REMOVE" val="n"/>
  <p:tag name="KSO_WM_DIAGRAM_MAX_ITEMCNT" val="4"/>
  <p:tag name="KSO_WM_DIAGRAM_MIN_ITEMCNT" val="2"/>
  <p:tag name="KSO_WM_DIAGRAM_VIRTUALLY_FRAME" val="{&quot;height&quot;:198.92841186523438,&quot;left&quot;:56.325039370078706,&quot;top&quot;:110.38579406738282,&quot;width&quot;:903.724960629921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64"/>
  <p:tag name="KSO_WM_UNIT_PRESET_TEXT" val="单击此处添加文本具体内容，简明扼要地阐述您的观点。根据需要可酌情增减文字，以便观者准确地理解您传达的思想。"/>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282.xml><?xml version="1.0" encoding="utf-8"?>
<p:tagLst xmlns:p="http://schemas.openxmlformats.org/presentationml/2006/main">
  <p:tag name="KSO_WM_UNIT_ISCONTENTSTITLE" val="0"/>
  <p:tag name="KSO_WM_UNIT_ISNUMDGMTITLE" val="0"/>
  <p:tag name="KSO_WM_UNIT_NOCLEAR" val="0"/>
  <p:tag name="KSO_WM_UNIT_VALUE" val="16"/>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31964_1*l_h_a*1_1_1"/>
  <p:tag name="KSO_WM_TEMPLATE_CATEGORY" val="diagram"/>
  <p:tag name="KSO_WM_TEMPLATE_INDEX" val="20231964"/>
  <p:tag name="KSO_WM_UNIT_LAYERLEVEL" val="1_1_1"/>
  <p:tag name="KSO_WM_TAG_VERSION" val="3.0"/>
  <p:tag name="KSO_WM_DIAGRAM_VERSION" val="3"/>
  <p:tag name="KSO_WM_DIAGRAM_COLOR_TRICK" val="2"/>
  <p:tag name="KSO_WM_DIAGRAM_COLOR_TEXT_CAN_REMOVE" val="n"/>
  <p:tag name="KSO_WM_DIAGRAM_MAX_ITEMCNT" val="4"/>
  <p:tag name="KSO_WM_DIAGRAM_MIN_ITEMCNT" val="2"/>
  <p:tag name="KSO_WM_DIAGRAM_VIRTUALLY_FRAME" val="{&quot;height&quot;:198.92841186523438,&quot;left&quot;:56.325039370078706,&quot;top&quot;:110.38579406738282,&quot;width&quot;:903.724960629921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此处添加标题"/>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283.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31964_1*l_h_f*1_1_1"/>
  <p:tag name="KSO_WM_TEMPLATE_CATEGORY" val="diagram"/>
  <p:tag name="KSO_WM_TEMPLATE_INDEX" val="20231964"/>
  <p:tag name="KSO_WM_UNIT_LAYERLEVEL" val="1_1_1"/>
  <p:tag name="KSO_WM_TAG_VERSION" val="3.0"/>
  <p:tag name="KSO_WM_DIAGRAM_VERSION" val="3"/>
  <p:tag name="KSO_WM_DIAGRAM_COLOR_TRICK" val="2"/>
  <p:tag name="KSO_WM_DIAGRAM_COLOR_TEXT_CAN_REMOVE" val="n"/>
  <p:tag name="KSO_WM_DIAGRAM_MAX_ITEMCNT" val="4"/>
  <p:tag name="KSO_WM_DIAGRAM_MIN_ITEMCNT" val="2"/>
  <p:tag name="KSO_WM_DIAGRAM_VIRTUALLY_FRAME" val="{&quot;height&quot;:198.92841186523438,&quot;left&quot;:56.325039370078706,&quot;top&quot;:110.38579406738282,&quot;width&quot;:903.724960629921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64"/>
  <p:tag name="KSO_WM_UNIT_PRESET_TEXT" val="单击此处添加文本具体内容，简明扼要地阐述您的观点。根据需要可酌情增减文字，以便观者准确地理解您传达的思想。"/>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284.xml><?xml version="1.0" encoding="utf-8"?>
<p:tagLst xmlns:p="http://schemas.openxmlformats.org/presentationml/2006/main">
  <p:tag name="KSO_WM_UNIT_ISCONTENTSTITLE" val="0"/>
  <p:tag name="KSO_WM_UNIT_ISNUMDGMTITLE" val="0"/>
  <p:tag name="KSO_WM_UNIT_NOCLEAR" val="0"/>
  <p:tag name="KSO_WM_UNIT_VALUE" val="16"/>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31964_1*l_h_a*1_1_1"/>
  <p:tag name="KSO_WM_TEMPLATE_CATEGORY" val="diagram"/>
  <p:tag name="KSO_WM_TEMPLATE_INDEX" val="20231964"/>
  <p:tag name="KSO_WM_UNIT_LAYERLEVEL" val="1_1_1"/>
  <p:tag name="KSO_WM_TAG_VERSION" val="3.0"/>
  <p:tag name="KSO_WM_DIAGRAM_VERSION" val="3"/>
  <p:tag name="KSO_WM_DIAGRAM_COLOR_TRICK" val="2"/>
  <p:tag name="KSO_WM_DIAGRAM_COLOR_TEXT_CAN_REMOVE" val="n"/>
  <p:tag name="KSO_WM_DIAGRAM_MAX_ITEMCNT" val="4"/>
  <p:tag name="KSO_WM_DIAGRAM_MIN_ITEMCNT" val="2"/>
  <p:tag name="KSO_WM_DIAGRAM_VIRTUALLY_FRAME" val="{&quot;height&quot;:198.92841186523438,&quot;left&quot;:56.325039370078706,&quot;top&quot;:110.38579406738282,&quot;width&quot;:903.724960629921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此处添加标题"/>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285.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31964_1*l_h_f*1_1_1"/>
  <p:tag name="KSO_WM_TEMPLATE_CATEGORY" val="diagram"/>
  <p:tag name="KSO_WM_TEMPLATE_INDEX" val="20231964"/>
  <p:tag name="KSO_WM_UNIT_LAYERLEVEL" val="1_1_1"/>
  <p:tag name="KSO_WM_TAG_VERSION" val="3.0"/>
  <p:tag name="KSO_WM_DIAGRAM_VERSION" val="3"/>
  <p:tag name="KSO_WM_DIAGRAM_COLOR_TRICK" val="2"/>
  <p:tag name="KSO_WM_DIAGRAM_COLOR_TEXT_CAN_REMOVE" val="n"/>
  <p:tag name="KSO_WM_DIAGRAM_MAX_ITEMCNT" val="4"/>
  <p:tag name="KSO_WM_DIAGRAM_MIN_ITEMCNT" val="2"/>
  <p:tag name="KSO_WM_DIAGRAM_VIRTUALLY_FRAME" val="{&quot;height&quot;:198.92841186523438,&quot;left&quot;:56.325039370078706,&quot;top&quot;:110.38579406738282,&quot;width&quot;:903.724960629921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64"/>
  <p:tag name="KSO_WM_UNIT_PRESET_TEXT" val="单击此处添加文本具体内容，简明扼要地阐述您的观点。根据需要可酌情增减文字，以便观者准确地理解您传达的思想。"/>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286.xml><?xml version="1.0" encoding="utf-8"?>
<p:tagLst xmlns:p="http://schemas.openxmlformats.org/presentationml/2006/main">
  <p:tag name="KSO_WM_UNIT_ISCONTENTSTITLE" val="0"/>
  <p:tag name="KSO_WM_UNIT_ISNUMDGMTITLE" val="0"/>
  <p:tag name="KSO_WM_UNIT_NOCLEAR" val="0"/>
  <p:tag name="KSO_WM_UNIT_VALUE" val="16"/>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31964_1*l_h_a*1_1_1"/>
  <p:tag name="KSO_WM_TEMPLATE_CATEGORY" val="diagram"/>
  <p:tag name="KSO_WM_TEMPLATE_INDEX" val="20231964"/>
  <p:tag name="KSO_WM_UNIT_LAYERLEVEL" val="1_1_1"/>
  <p:tag name="KSO_WM_TAG_VERSION" val="3.0"/>
  <p:tag name="KSO_WM_DIAGRAM_VERSION" val="3"/>
  <p:tag name="KSO_WM_DIAGRAM_COLOR_TRICK" val="2"/>
  <p:tag name="KSO_WM_DIAGRAM_COLOR_TEXT_CAN_REMOVE" val="n"/>
  <p:tag name="KSO_WM_DIAGRAM_MAX_ITEMCNT" val="4"/>
  <p:tag name="KSO_WM_DIAGRAM_MIN_ITEMCNT" val="2"/>
  <p:tag name="KSO_WM_DIAGRAM_VIRTUALLY_FRAME" val="{&quot;height&quot;:198.92841186523438,&quot;left&quot;:56.325039370078706,&quot;top&quot;:110.38579406738282,&quot;width&quot;:903.724960629921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此处添加标题"/>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287.xml><?xml version="1.0" encoding="utf-8"?>
<p:tagLst xmlns:p="http://schemas.openxmlformats.org/presentationml/2006/main">
  <p:tag name="KSO_WM_BEAUTIFY_FLAG" val="#wm#"/>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31790_1*l_h_i*1_1_1"/>
  <p:tag name="KSO_WM_TEMPLATE_CATEGORY" val="diagram"/>
  <p:tag name="KSO_WM_TEMPLATE_INDEX" val="20231790"/>
  <p:tag name="KSO_WM_UNIT_LAYERLEVEL" val="1_1_1"/>
  <p:tag name="KSO_WM_TAG_VERSION" val="3.0"/>
  <p:tag name="KSO_WM_DIAGRAM_MAX_ITEMCNT" val="6"/>
  <p:tag name="KSO_WM_DIAGRAM_MIN_ITEMCNT" val="2"/>
  <p:tag name="KSO_WM_DIAGRAM_VIRTUALLY_FRAME" val="{&quot;height&quot;:212.95,&quot;left&quot;:52.05,&quot;top&quot;:108.8,&quot;width&quot;:885}"/>
  <p:tag name="KSO_WM_DIAGRAM_COLOR_MATCH_VALUE" val="{&quot;shape&quot;:{&quot;fill&quot;:{&quot;solid&quot;:{&quot;brightness&quot;:0.800000011920929,&quot;colorType&quot;:1,&quot;foreColorIndex&quot;:5,&quot;transparency&quot;:0.699999988079071},&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8"/>
  <p:tag name="KSO_WM_DIAGRAM_USE_COLOR_VALUE" val="{&quot;color_scheme&quot;:1,&quot;color_type&quot;:1,&quot;theme_color_indexes&quot;:[5,6,5,6,5,6]}"/>
</p:tagLst>
</file>

<file path=ppt/tags/tag288.xml><?xml version="1.0" encoding="utf-8"?>
<p:tagLst xmlns:p="http://schemas.openxmlformats.org/presentationml/2006/main">
  <p:tag name="KSO_WM_BEAUTIFY_FLAG" val="#wm#"/>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INDEX" val="1_1_1"/>
  <p:tag name="KSO_WM_TEMPLATE_CATEGORY" val="diagram"/>
  <p:tag name="KSO_WM_TEMPLATE_INDEX" val="20231790"/>
  <p:tag name="KSO_WM_UNIT_LAYERLEVEL" val="1_1_1"/>
  <p:tag name="KSO_WM_TAG_VERSION" val="3.0"/>
  <p:tag name="KSO_WM_UNIT_VALUE" val="10"/>
  <p:tag name="KSO_WM_UNIT_TYPE" val="l_h_a"/>
  <p:tag name="KSO_WM_UNIT_ID" val="diagram20231790_1*l_h_a*1_1_1"/>
  <p:tag name="KSO_WM_DIAGRAM_VERSION" val="3"/>
  <p:tag name="KSO_WM_DIAGRAM_COLOR_TRICK" val="1"/>
  <p:tag name="KSO_WM_DIAGRAM_COLOR_TEXT_CAN_REMOVE" val="n"/>
  <p:tag name="KSO_WM_DIAGRAM_GROUP_CODE" val="l1-1"/>
  <p:tag name="KSO_WM_DIAGRAM_MAX_ITEMCNT" val="6"/>
  <p:tag name="KSO_WM_DIAGRAM_MIN_ITEMCNT" val="2"/>
  <p:tag name="KSO_WM_DIAGRAM_VIRTUALLY_FRAME" val="{&quot;height&quot;:212.95,&quot;left&quot;:52.05,&quot;top&quot;:108.8,&quot;width&quot;:885}"/>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PRESET_TEXT" val="添加标题"/>
  <p:tag name="KSO_WM_UNIT_FILL_TYPE" val="1"/>
  <p:tag name="KSO_WM_UNIT_FILL_FORE_SCHEMECOLOR_INDEX" val="5"/>
  <p:tag name="KSO_WM_UNIT_FILL_FORE_SCHEMECOLOR_INDEX_BRIGHTNESS" val="0"/>
  <p:tag name="KSO_WM_UNIT_TEXT_FILL_FORE_SCHEMECOLOR_INDEX" val="1"/>
  <p:tag name="KSO_WM_UNIT_TEXT_FILL_TYPE" val="1"/>
  <p:tag name="KSO_WM_DIAGRAM_USE_COLOR_VALUE" val="{&quot;color_scheme&quot;:1,&quot;color_type&quot;:1,&quot;theme_color_indexes&quot;:[5,6,5,6,5,6]}"/>
</p:tagLst>
</file>

<file path=ppt/tags/tag289.xml><?xml version="1.0" encoding="utf-8"?>
<p:tagLst xmlns:p="http://schemas.openxmlformats.org/presentationml/2006/main">
  <p:tag name="KSO_WM_BEAUTIFY_FLAG" val="#wm#"/>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1_1"/>
  <p:tag name="KSO_WM_UNIT_ID" val="diagram20231790_1*l_h_f*1_1_1"/>
  <p:tag name="KSO_WM_TEMPLATE_CATEGORY" val="diagram"/>
  <p:tag name="KSO_WM_TEMPLATE_INDEX" val="20231790"/>
  <p:tag name="KSO_WM_UNIT_LAYERLEVEL" val="1_1_1"/>
  <p:tag name="KSO_WM_TAG_VERSION" val="3.0"/>
  <p:tag name="KSO_WM_DIAGRAM_VERSION" val="3"/>
  <p:tag name="KSO_WM_DIAGRAM_COLOR_TRICK" val="1"/>
  <p:tag name="KSO_WM_DIAGRAM_COLOR_TEXT_CAN_REMOVE" val="n"/>
  <p:tag name="KSO_WM_DIAGRAM_GROUP_CODE" val="l1-1"/>
  <p:tag name="KSO_WM_DIAGRAM_MAX_ITEMCNT" val="6"/>
  <p:tag name="KSO_WM_DIAGRAM_MIN_ITEMCNT" val="2"/>
  <p:tag name="KSO_WM_DIAGRAM_VIRTUALLY_FRAME" val="{&quot;height&quot;:212.95,&quot;left&quot;:52.05,&quot;top&quot;:108.8,&quot;width&quot;:88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PRESET_TEXT" val="单击此处输入你的项正文，文字是您思想的提炼，请尽量言简意赅的阐述观点,单击输入你的项正文，文字是您思想的提炼，请言简意赅的阐述观点，单击此处输入你的项正文"/>
  <p:tag name="KSO_WM_UNIT_TEXT_FILL_FORE_SCHEMECOLOR_INDEX" val="1"/>
  <p:tag name="KSO_WM_UNIT_TEXT_FILL_TYPE" val="1"/>
  <p:tag name="KSO_WM_DIAGRAM_USE_COLOR_VALUE" val="{&quot;color_scheme&quot;:1,&quot;color_type&quot;:1,&quot;theme_color_indexes&quot;:[5,6,5,6,5,6]}"/>
</p:tagLst>
</file>

<file path=ppt/tags/tag29.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TYPE" val="l_h_a"/>
  <p:tag name="KSO_WM_UNIT_INDEX" val="1_2_1"/>
  <p:tag name="KSO_WM_UNIT_ID" val="diagram20234824_2*l_h_a*1_2_1"/>
  <p:tag name="KSO_WM_TEMPLATE_CATEGORY" val="diagram"/>
  <p:tag name="KSO_WM_TEMPLATE_INDEX" val="20234824"/>
  <p:tag name="KSO_WM_UNIT_LAYERLEVEL" val="1_1_1"/>
  <p:tag name="KSO_WM_TAG_VERSION" val="3.0"/>
  <p:tag name="KSO_WM_DIAGRAM_MAX_ITEMCNT" val="4"/>
  <p:tag name="KSO_WM_DIAGRAM_MIN_ITEMCNT" val="2"/>
  <p:tag name="KSO_WM_DIAGRAM_VIRTUALLY_FRAME" val="{&quot;height&quot;:401.75,&quot;left&quot;:75.85,&quot;top&quot;:118.6,&quot;width&quot;:850.7508939177649}"/>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GROUP_CODE" val="l1-1"/>
  <p:tag name="KSO_WM_UNIT_VALUE" val="10"/>
  <p:tag name="KSO_WM_DIAGRAM_VERSION" val="3"/>
  <p:tag name="KSO_WM_DIAGRAM_COLOR_TRICK" val="1"/>
  <p:tag name="KSO_WM_DIAGRAM_COLOR_TEXT_CAN_REMOVE" val="n"/>
  <p:tag name="KSO_WM_UNIT_PRESET_TEXT" val="此处添加标题"/>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290.xml><?xml version="1.0" encoding="utf-8"?>
<p:tagLst xmlns:p="http://schemas.openxmlformats.org/presentationml/2006/main">
  <p:tag name="KSO_WM_DIAGRAM_VIRTUALLY_FRAME" val="{&quot;height&quot;:329.55860243701756,&quot;left&quot;:0,&quot;top&quot;:229.27069878149123,&quot;width&quot;:960}"/>
  <p:tag name="KSO_WM_UNIT_HIGHLIGHT" val="0"/>
  <p:tag name="KSO_WM_UNIT_COMPATIBLE" val="0"/>
  <p:tag name="KSO_WM_UNIT_DIAGRAM_ISNUMVISUAL" val="0"/>
  <p:tag name="KSO_WM_UNIT_DIAGRAM_ISREFERUNIT" val="0"/>
  <p:tag name="KSO_WM_UNIT_ID" val="diagram20236933_1*m_i*1_1"/>
  <p:tag name="KSO_WM_TEMPLATE_CATEGORY" val="diagram"/>
  <p:tag name="KSO_WM_TEMPLATE_INDEX" val="20236933"/>
  <p:tag name="KSO_WM_UNIT_LAYERLEVEL" val="1_1"/>
  <p:tag name="KSO_WM_TAG_VERSION" val="3.0"/>
  <p:tag name="KSO_WM_BEAUTIFY_FLAG" val="#wm#"/>
  <p:tag name="KSO_WM_DIAGRAM_GROUP_CODE" val="m1-1"/>
  <p:tag name="KSO_WM_UNIT_TYPE" val="m_i"/>
  <p:tag name="KSO_WM_UNIT_INDEX" val="1_1"/>
  <p:tag name="KSO_WM_DIAGRAM_VERSION" val="3"/>
  <p:tag name="KSO_WM_DIAGRAM_COLOR_TRICK" val="1"/>
  <p:tag name="KSO_WM_DIAGRAM_COLOR_TEXT_CAN_REMOVE" val="n"/>
  <p:tag name="KSO_WM_DIAGRAM_MAX_ITEMCNT" val="5"/>
  <p:tag name="KSO_WM_DIAGRAM_MIN_ITEMCNT" val="3"/>
  <p:tag name="KSO_WM_DIAGRAM_COLOR_MATCH_VALUE" val="{&quot;shape&quot;:{&quot;fill&quot;:{&quot;type&quot;:0},&quot;glow&quot;:{&quot;colorType&quot;:0},&quot;line&quot;:{&quot;gradient&quot;:[{&quot;brightness&quot;:0.5,&quot;colorType&quot;:1,&quot;foreColorIndex&quot;:13,&quot;pos&quot;:0,&quot;transparency&quot;:0.800000011920929},{&quot;brightness&quot;:0.5,&quot;colorType&quot;:1,&quot;foreColorIndex&quot;:13,&quot;pos&quot;:0.6000000238418579,&quot;transparency&quot;:0.4000000059604645},{&quot;brightness&quot;:0.5,&quot;colorType&quot;:1,&quot;foreColorIndex&quot;:13,&quot;pos&quot;:1,&quot;transparency&quot;:0.800000011920929}],&quot;type&quot;:2},&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291.xml><?xml version="1.0" encoding="utf-8"?>
<p:tagLst xmlns:p="http://schemas.openxmlformats.org/presentationml/2006/main">
  <p:tag name="KSO_WM_DIAGRAM_VIRTUALLY_FRAME" val="{&quot;height&quot;:329.55860243701756,&quot;left&quot;:0,&quot;top&quot;:229.27069878149123,&quot;width&quot;:960}"/>
  <p:tag name="KSO_WM_UNIT_HIGHLIGHT" val="0"/>
  <p:tag name="KSO_WM_UNIT_COMPATIBLE" val="0"/>
  <p:tag name="KSO_WM_UNIT_DIAGRAM_ISNUMVISUAL" val="0"/>
  <p:tag name="KSO_WM_UNIT_DIAGRAM_ISREFERUNIT" val="0"/>
  <p:tag name="KSO_WM_UNIT_ID" val="diagram20236933_1*m_i*1_2"/>
  <p:tag name="KSO_WM_TEMPLATE_CATEGORY" val="diagram"/>
  <p:tag name="KSO_WM_TEMPLATE_INDEX" val="20236933"/>
  <p:tag name="KSO_WM_UNIT_LAYERLEVEL" val="1_1"/>
  <p:tag name="KSO_WM_TAG_VERSION" val="3.0"/>
  <p:tag name="KSO_WM_BEAUTIFY_FLAG" val="#wm#"/>
  <p:tag name="KSO_WM_DIAGRAM_GROUP_CODE" val="m1-1"/>
  <p:tag name="KSO_WM_UNIT_TYPE" val="m_i"/>
  <p:tag name="KSO_WM_UNIT_INDEX" val="1_2"/>
  <p:tag name="KSO_WM_DIAGRAM_VERSION" val="3"/>
  <p:tag name="KSO_WM_DIAGRAM_COLOR_TRICK" val="1"/>
  <p:tag name="KSO_WM_DIAGRAM_COLOR_TEXT_CAN_REMOVE" val="n"/>
  <p:tag name="KSO_WM_DIAGRAM_MAX_ITEMCNT" val="5"/>
  <p:tag name="KSO_WM_DIAGRAM_MIN_ITEMCNT" val="3"/>
  <p:tag name="KSO_WM_DIAGRAM_COLOR_MATCH_VALUE" val="{&quot;shape&quot;:{&quot;fill&quot;:{&quot;type&quot;:0},&quot;glow&quot;:{&quot;colorType&quot;:0},&quot;line&quot;:{&quot;gradient&quot;:[{&quot;brightness&quot;:0.800000011920929,&quot;colorType&quot;:1,&quot;foreColorIndex&quot;:5,&quot;pos&quot;:0,&quot;transparency&quot;:0},{&quot;brightness&quot;:0.4000000059604645,&quot;colorType&quot;:1,&quot;foreColorIndex&quot;:5,&quot;pos&quot;:0.5299999713897705,&quot;transparency&quot;:0},{&quot;brightness&quot;:0.800000011920929,&quot;colorType&quot;:1,&quot;foreColorIndex&quot;:5,&quot;pos&quot;:1,&quot;transparency&quot;:0}],&quot;type&quot;:2},&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292.xml><?xml version="1.0" encoding="utf-8"?>
<p:tagLst xmlns:p="http://schemas.openxmlformats.org/presentationml/2006/main">
  <p:tag name="KSO_WM_DIAGRAM_VIRTUALLY_FRAME" val="{&quot;height&quot;:329.55860243701756,&quot;left&quot;:0,&quot;top&quot;:229.27069878149123,&quot;width&quot;:960}"/>
  <p:tag name="KSO_WM_UNIT_HIGHLIGHT" val="0"/>
  <p:tag name="KSO_WM_UNIT_COMPATIBLE" val="0"/>
  <p:tag name="KSO_WM_UNIT_DIAGRAM_ISNUMVISUAL" val="0"/>
  <p:tag name="KSO_WM_UNIT_DIAGRAM_ISREFERUNIT" val="0"/>
  <p:tag name="KSO_WM_UNIT_ID" val="diagram20236933_1*m_h_a*1_3_1"/>
  <p:tag name="KSO_WM_TEMPLATE_CATEGORY" val="diagram"/>
  <p:tag name="KSO_WM_TEMPLATE_INDEX" val="20236933"/>
  <p:tag name="KSO_WM_UNIT_LAYERLEVEL" val="1_1_1"/>
  <p:tag name="KSO_WM_TAG_VERSION" val="3.0"/>
  <p:tag name="KSO_WM_BEAUTIFY_FLAG" val="#wm#"/>
  <p:tag name="KSO_WM_UNIT_ISCONTENTSTITLE" val="0"/>
  <p:tag name="KSO_WM_UNIT_ISNUMDGMTITLE" val="0"/>
  <p:tag name="KSO_WM_UNIT_NOCLEAR" val="0"/>
  <p:tag name="KSO_WM_DIAGRAM_GROUP_CODE" val="m1-1"/>
  <p:tag name="KSO_WM_UNIT_TYPE" val="m_h_a"/>
  <p:tag name="KSO_WM_UNIT_INDEX" val="1_3_1"/>
  <p:tag name="KSO_WM_DIAGRAM_VERSION" val="3"/>
  <p:tag name="KSO_WM_DIAGRAM_COLOR_TRICK" val="1"/>
  <p:tag name="KSO_WM_DIAGRAM_COLOR_TEXT_CAN_REMOVE" val="n"/>
  <p:tag name="KSO_WM_UNIT_PRESET_TEXT" val="添加项标题"/>
  <p:tag name="KSO_WM_UNIT_TEXT_FILL_FORE_SCHEMECOLOR_INDEX" val="1"/>
  <p:tag name="KSO_WM_UNIT_TEXT_FILL_TYPE" val="1"/>
  <p:tag name="KSO_WM_DIAGRAM_MAX_ITEMCNT" val="5"/>
  <p:tag name="KSO_WM_DIAGRAM_MIN_ITEMCNT" val="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DIAGRAM_USE_COLOR_VALUE" val="{&quot;color_scheme&quot;:1,&quot;color_type&quot;:1,&quot;theme_color_indexes&quot;:[5,6,5,6,5,6]}"/>
</p:tagLst>
</file>

<file path=ppt/tags/tag293.xml><?xml version="1.0" encoding="utf-8"?>
<p:tagLst xmlns:p="http://schemas.openxmlformats.org/presentationml/2006/main">
  <p:tag name="KSO_WM_DIAGRAM_VIRTUALLY_FRAME" val="{&quot;height&quot;:329.55860243701756,&quot;left&quot;:0,&quot;top&quot;:229.27069878149123,&quot;width&quot;:960}"/>
  <p:tag name="KSO_WM_UNIT_HIGHLIGHT" val="0"/>
  <p:tag name="KSO_WM_UNIT_COMPATIBLE" val="0"/>
  <p:tag name="KSO_WM_UNIT_DIAGRAM_ISNUMVISUAL" val="0"/>
  <p:tag name="KSO_WM_UNIT_DIAGRAM_ISREFERUNIT" val="0"/>
  <p:tag name="KSO_WM_UNIT_ID" val="diagram20236933_1*m_h_i*1_3_1"/>
  <p:tag name="KSO_WM_TEMPLATE_CATEGORY" val="diagram"/>
  <p:tag name="KSO_WM_TEMPLATE_INDEX" val="20236933"/>
  <p:tag name="KSO_WM_UNIT_LAYERLEVEL" val="1_1_1"/>
  <p:tag name="KSO_WM_TAG_VERSION" val="3.0"/>
  <p:tag name="KSO_WM_BEAUTIFY_FLAG" val="#wm#"/>
  <p:tag name="KSO_WM_DIAGRAM_GROUP_CODE" val="m1-1"/>
  <p:tag name="KSO_WM_UNIT_SUBTYPE" val="d"/>
  <p:tag name="KSO_WM_UNIT_TYPE" val="m_h_i"/>
  <p:tag name="KSO_WM_UNIT_INDEX" val="1_3_1"/>
  <p:tag name="KSO_WM_DIAGRAM_VERSION" val="3"/>
  <p:tag name="KSO_WM_DIAGRAM_COLOR_TRICK" val="1"/>
  <p:tag name="KSO_WM_DIAGRAM_COLOR_TEXT_CAN_REMOVE" val="n"/>
  <p:tag name="KSO_WM_UNIT_FILL_TYPE" val="3"/>
  <p:tag name="KSO_WM_DIAGRAM_MAX_ITEMCNT" val="5"/>
  <p:tag name="KSO_WM_DIAGRAM_MIN_ITEMCNT" val="3"/>
  <p:tag name="KSO_WM_DIAGRAM_COLOR_MATCH_VALUE" val="{&quot;shape&quot;:{&quot;fill&quot;:{&quot;gradient&quot;:[{&quot;brightness&quot;:0.800000011920929,&quot;colorType&quot;:1,&quot;foreColorIndex&quot;:5,&quot;pos&quot;:0,&quot;transparency&quot;:0},{&quot;brightness&quot;:0.4000000059604645,&quot;colorType&quot;:1,&quot;foreColorIndex&quot;:5,&quot;pos&quot;:0.20999999344348907,&quot;transparency&quot;:0},{&quot;brightness&quot;:0,&quot;colorType&quot;:1,&quot;foreColorIndex&quot;:5,&quot;pos&quot;:0.800000011920929,&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294.xml><?xml version="1.0" encoding="utf-8"?>
<p:tagLst xmlns:p="http://schemas.openxmlformats.org/presentationml/2006/main">
  <p:tag name="KSO_WM_DIAGRAM_VIRTUALLY_FRAME" val="{&quot;height&quot;:329.55860243701756,&quot;left&quot;:0,&quot;top&quot;:229.27069878149123,&quot;width&quot;:960}"/>
  <p:tag name="KSO_WM_UNIT_HIGHLIGHT" val="0"/>
  <p:tag name="KSO_WM_UNIT_COMPATIBLE" val="0"/>
  <p:tag name="KSO_WM_UNIT_DIAGRAM_ISNUMVISUAL" val="0"/>
  <p:tag name="KSO_WM_UNIT_DIAGRAM_ISREFERUNIT" val="0"/>
  <p:tag name="KSO_WM_UNIT_ID" val="diagram20236933_1*m_h_a*1_2_1"/>
  <p:tag name="KSO_WM_TEMPLATE_CATEGORY" val="diagram"/>
  <p:tag name="KSO_WM_TEMPLATE_INDEX" val="20236933"/>
  <p:tag name="KSO_WM_UNIT_LAYERLEVEL" val="1_1_1"/>
  <p:tag name="KSO_WM_TAG_VERSION" val="3.0"/>
  <p:tag name="KSO_WM_BEAUTIFY_FLAG" val="#wm#"/>
  <p:tag name="KSO_WM_UNIT_ISCONTENTSTITLE" val="0"/>
  <p:tag name="KSO_WM_UNIT_ISNUMDGMTITLE" val="0"/>
  <p:tag name="KSO_WM_UNIT_NOCLEAR" val="0"/>
  <p:tag name="KSO_WM_DIAGRAM_GROUP_CODE" val="m1-1"/>
  <p:tag name="KSO_WM_UNIT_TYPE" val="m_h_a"/>
  <p:tag name="KSO_WM_UNIT_INDEX" val="1_2_1"/>
  <p:tag name="KSO_WM_DIAGRAM_VERSION" val="3"/>
  <p:tag name="KSO_WM_DIAGRAM_COLOR_TRICK" val="1"/>
  <p:tag name="KSO_WM_DIAGRAM_COLOR_TEXT_CAN_REMOVE" val="n"/>
  <p:tag name="KSO_WM_UNIT_PRESET_TEXT" val="添加项标题"/>
  <p:tag name="KSO_WM_UNIT_TEXT_FILL_FORE_SCHEMECOLOR_INDEX" val="1"/>
  <p:tag name="KSO_WM_UNIT_TEXT_FILL_TYPE" val="1"/>
  <p:tag name="KSO_WM_DIAGRAM_MAX_ITEMCNT" val="5"/>
  <p:tag name="KSO_WM_DIAGRAM_MIN_ITEMCNT" val="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DIAGRAM_USE_COLOR_VALUE" val="{&quot;color_scheme&quot;:1,&quot;color_type&quot;:1,&quot;theme_color_indexes&quot;:[5,6,5,6,5,6]}"/>
</p:tagLst>
</file>

<file path=ppt/tags/tag295.xml><?xml version="1.0" encoding="utf-8"?>
<p:tagLst xmlns:p="http://schemas.openxmlformats.org/presentationml/2006/main">
  <p:tag name="KSO_WM_DIAGRAM_VIRTUALLY_FRAME" val="{&quot;height&quot;:329.55860243701756,&quot;left&quot;:0,&quot;top&quot;:229.27069878149123,&quot;width&quot;:960}"/>
  <p:tag name="KSO_WM_UNIT_HIGHLIGHT" val="0"/>
  <p:tag name="KSO_WM_UNIT_COMPATIBLE" val="0"/>
  <p:tag name="KSO_WM_UNIT_DIAGRAM_ISNUMVISUAL" val="0"/>
  <p:tag name="KSO_WM_UNIT_DIAGRAM_ISREFERUNIT" val="0"/>
  <p:tag name="KSO_WM_UNIT_ID" val="diagram20236933_1*m_h_i*1_2_1"/>
  <p:tag name="KSO_WM_TEMPLATE_CATEGORY" val="diagram"/>
  <p:tag name="KSO_WM_TEMPLATE_INDEX" val="20236933"/>
  <p:tag name="KSO_WM_UNIT_LAYERLEVEL" val="1_1_1"/>
  <p:tag name="KSO_WM_TAG_VERSION" val="3.0"/>
  <p:tag name="KSO_WM_BEAUTIFY_FLAG" val="#wm#"/>
  <p:tag name="KSO_WM_DIAGRAM_GROUP_CODE" val="m1-1"/>
  <p:tag name="KSO_WM_UNIT_SUBTYPE" val="d"/>
  <p:tag name="KSO_WM_UNIT_TYPE" val="m_h_i"/>
  <p:tag name="KSO_WM_UNIT_INDEX" val="1_2_1"/>
  <p:tag name="KSO_WM_DIAGRAM_VERSION" val="3"/>
  <p:tag name="KSO_WM_DIAGRAM_COLOR_TRICK" val="1"/>
  <p:tag name="KSO_WM_DIAGRAM_COLOR_TEXT_CAN_REMOVE" val="n"/>
  <p:tag name="KSO_WM_UNIT_FILL_TYPE" val="3"/>
  <p:tag name="KSO_WM_DIAGRAM_MAX_ITEMCNT" val="5"/>
  <p:tag name="KSO_WM_DIAGRAM_MIN_ITEMCNT" val="3"/>
  <p:tag name="KSO_WM_DIAGRAM_COLOR_MATCH_VALUE" val="{&quot;shape&quot;:{&quot;fill&quot;:{&quot;gradient&quot;:[{&quot;brightness&quot;:0.800000011920929,&quot;colorType&quot;:1,&quot;foreColorIndex&quot;:5,&quot;pos&quot;:0,&quot;transparency&quot;:0},{&quot;brightness&quot;:0.4000000059604645,&quot;colorType&quot;:1,&quot;foreColorIndex&quot;:5,&quot;pos&quot;:0.20999999344348907,&quot;transparency&quot;:0},{&quot;brightness&quot;:0,&quot;colorType&quot;:1,&quot;foreColorIndex&quot;:5,&quot;pos&quot;:0.800000011920929,&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296.xml><?xml version="1.0" encoding="utf-8"?>
<p:tagLst xmlns:p="http://schemas.openxmlformats.org/presentationml/2006/main">
  <p:tag name="KSO_WM_DIAGRAM_VIRTUALLY_FRAME" val="{&quot;height&quot;:329.55860243701756,&quot;left&quot;:0,&quot;top&quot;:229.27069878149123,&quot;width&quot;:960}"/>
  <p:tag name="KSO_WM_UNIT_HIGHLIGHT" val="0"/>
  <p:tag name="KSO_WM_UNIT_COMPATIBLE" val="0"/>
  <p:tag name="KSO_WM_UNIT_DIAGRAM_ISNUMVISUAL" val="0"/>
  <p:tag name="KSO_WM_UNIT_DIAGRAM_ISREFERUNIT" val="0"/>
  <p:tag name="KSO_WM_UNIT_ID" val="diagram20236933_1*m_h_a*1_1_1"/>
  <p:tag name="KSO_WM_TEMPLATE_CATEGORY" val="diagram"/>
  <p:tag name="KSO_WM_TEMPLATE_INDEX" val="20236933"/>
  <p:tag name="KSO_WM_UNIT_LAYERLEVEL" val="1_1_1"/>
  <p:tag name="KSO_WM_TAG_VERSION" val="3.0"/>
  <p:tag name="KSO_WM_BEAUTIFY_FLAG" val="#wm#"/>
  <p:tag name="KSO_WM_UNIT_ISCONTENTSTITLE" val="0"/>
  <p:tag name="KSO_WM_UNIT_ISNUMDGMTITLE" val="0"/>
  <p:tag name="KSO_WM_UNIT_NOCLEAR" val="0"/>
  <p:tag name="KSO_WM_UNIT_VALUE" val="8"/>
  <p:tag name="KSO_WM_DIAGRAM_GROUP_CODE" val="m1-1"/>
  <p:tag name="KSO_WM_UNIT_TYPE" val="m_h_a"/>
  <p:tag name="KSO_WM_UNIT_INDEX" val="1_1_1"/>
  <p:tag name="KSO_WM_DIAGRAM_VERSION" val="3"/>
  <p:tag name="KSO_WM_DIAGRAM_COLOR_TRICK" val="1"/>
  <p:tag name="KSO_WM_DIAGRAM_COLOR_TEXT_CAN_REMOVE" val="n"/>
  <p:tag name="KSO_WM_UNIT_PRESET_TEXT" val="添加项标题"/>
  <p:tag name="KSO_WM_UNIT_TEXT_FILL_FORE_SCHEMECOLOR_INDEX" val="1"/>
  <p:tag name="KSO_WM_UNIT_TEXT_FILL_TYPE" val="1"/>
  <p:tag name="KSO_WM_DIAGRAM_MAX_ITEMCNT" val="5"/>
  <p:tag name="KSO_WM_DIAGRAM_MIN_ITEMCNT" val="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DIAGRAM_USE_COLOR_VALUE" val="{&quot;color_scheme&quot;:1,&quot;color_type&quot;:1,&quot;theme_color_indexes&quot;:[5,6,5,6,5,6]}"/>
</p:tagLst>
</file>

<file path=ppt/tags/tag297.xml><?xml version="1.0" encoding="utf-8"?>
<p:tagLst xmlns:p="http://schemas.openxmlformats.org/presentationml/2006/main">
  <p:tag name="KSO_WM_DIAGRAM_VIRTUALLY_FRAME" val="{&quot;height&quot;:329.55860243701756,&quot;left&quot;:0,&quot;top&quot;:229.27069878149123,&quot;width&quot;:960}"/>
  <p:tag name="KSO_WM_UNIT_HIGHLIGHT" val="0"/>
  <p:tag name="KSO_WM_UNIT_COMPATIBLE" val="0"/>
  <p:tag name="KSO_WM_UNIT_DIAGRAM_ISNUMVISUAL" val="0"/>
  <p:tag name="KSO_WM_UNIT_DIAGRAM_ISREFERUNIT" val="0"/>
  <p:tag name="KSO_WM_UNIT_ID" val="diagram20236933_1*m_h_i*1_1_1"/>
  <p:tag name="KSO_WM_TEMPLATE_CATEGORY" val="diagram"/>
  <p:tag name="KSO_WM_TEMPLATE_INDEX" val="20236933"/>
  <p:tag name="KSO_WM_UNIT_LAYERLEVEL" val="1_1_1"/>
  <p:tag name="KSO_WM_TAG_VERSION" val="3.0"/>
  <p:tag name="KSO_WM_BEAUTIFY_FLAG" val="#wm#"/>
  <p:tag name="KSO_WM_DIAGRAM_GROUP_CODE" val="m1-1"/>
  <p:tag name="KSO_WM_UNIT_SUBTYPE" val="d"/>
  <p:tag name="KSO_WM_UNIT_TYPE" val="m_h_i"/>
  <p:tag name="KSO_WM_UNIT_INDEX" val="1_1_1"/>
  <p:tag name="KSO_WM_DIAGRAM_VERSION" val="3"/>
  <p:tag name="KSO_WM_DIAGRAM_COLOR_TRICK" val="1"/>
  <p:tag name="KSO_WM_DIAGRAM_COLOR_TEXT_CAN_REMOVE" val="n"/>
  <p:tag name="KSO_WM_UNIT_FILL_TYPE" val="3"/>
  <p:tag name="KSO_WM_DIAGRAM_MAX_ITEMCNT" val="5"/>
  <p:tag name="KSO_WM_DIAGRAM_MIN_ITEMCNT" val="3"/>
  <p:tag name="KSO_WM_DIAGRAM_COLOR_MATCH_VALUE" val="{&quot;shape&quot;:{&quot;fill&quot;:{&quot;gradient&quot;:[{&quot;brightness&quot;:0.800000011920929,&quot;colorType&quot;:1,&quot;foreColorIndex&quot;:5,&quot;pos&quot;:0,&quot;transparency&quot;:0},{&quot;brightness&quot;:0.4000000059604645,&quot;colorType&quot;:1,&quot;foreColorIndex&quot;:5,&quot;pos&quot;:0.20999999344348907,&quot;transparency&quot;:0},{&quot;brightness&quot;:0,&quot;colorType&quot;:1,&quot;foreColorIndex&quot;:5,&quot;pos&quot;:0.800000011920929,&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298.xml><?xml version="1.0" encoding="utf-8"?>
<p:tagLst xmlns:p="http://schemas.openxmlformats.org/presentationml/2006/main">
  <p:tag name="KSO_WM_UNIT_ISCONTENTSTITLE" val="0"/>
  <p:tag name="KSO_WM_UNIT_ISNUMDGMTITLE" val="0"/>
  <p:tag name="KSO_WM_UNIT_NOCLEAR" val="0"/>
  <p:tag name="KSO_WM_UNIT_VALUE" val="16"/>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31964_1*l_h_a*1_1_1"/>
  <p:tag name="KSO_WM_TEMPLATE_CATEGORY" val="diagram"/>
  <p:tag name="KSO_WM_TEMPLATE_INDEX" val="20231964"/>
  <p:tag name="KSO_WM_UNIT_LAYERLEVEL" val="1_1_1"/>
  <p:tag name="KSO_WM_TAG_VERSION" val="3.0"/>
  <p:tag name="KSO_WM_DIAGRAM_VERSION" val="3"/>
  <p:tag name="KSO_WM_DIAGRAM_COLOR_TRICK" val="2"/>
  <p:tag name="KSO_WM_DIAGRAM_COLOR_TEXT_CAN_REMOVE" val="n"/>
  <p:tag name="KSO_WM_DIAGRAM_MAX_ITEMCNT" val="4"/>
  <p:tag name="KSO_WM_DIAGRAM_MIN_ITEMCNT" val="2"/>
  <p:tag name="KSO_WM_DIAGRAM_VIRTUALLY_FRAME" val="{&quot;height&quot;:198.92841186523438,&quot;left&quot;:56.325039370078706,&quot;top&quot;:110.38579406738282,&quot;width&quot;:903.724960629921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此处添加标题"/>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299.xml><?xml version="1.0" encoding="utf-8"?>
<p:tagLst xmlns:p="http://schemas.openxmlformats.org/presentationml/2006/main">
  <p:tag name="KSO_WM_DIAGRAM_VERSION" val="3"/>
  <p:tag name="KSO_WM_DIAGRAM_COLOR_TRICK" val="1"/>
  <p:tag name="KSO_WM_DIAGRAM_COLOR_TEXT_CAN_REMOVE" val="n"/>
  <p:tag name="KSO_WM_UNIT_SUBTYPE" val="a"/>
  <p:tag name="KSO_WM_UNIT_NOCLEAR" val="0"/>
  <p:tag name="KSO_WM_UNIT_VALUE" val="220"/>
  <p:tag name="KSO_WM_UNIT_HIGHLIGHT" val="0"/>
  <p:tag name="KSO_WM_UNIT_COMPATIBLE" val="0"/>
  <p:tag name="KSO_WM_UNIT_DIAGRAM_ISNUMVISUAL" val="0"/>
  <p:tag name="KSO_WM_UNIT_DIAGRAM_ISREFERUNIT" val="0"/>
  <p:tag name="KSO_WM_DIAGRAM_GROUP_CODE" val="n1-1"/>
  <p:tag name="KSO_WM_UNIT_TYPE" val="n_h_h_f"/>
  <p:tag name="KSO_WM_UNIT_INDEX" val="1_2_2_1"/>
  <p:tag name="KSO_WM_UNIT_ID" val="diagram20233161_1*n_h_h_f*1_2_2_1"/>
  <p:tag name="KSO_WM_TEMPLATE_CATEGORY" val="diagram"/>
  <p:tag name="KSO_WM_TEMPLATE_INDEX" val="20233161"/>
  <p:tag name="KSO_WM_UNIT_LAYERLEVEL" val="1_1_1_1"/>
  <p:tag name="KSO_WM_TAG_VERSION" val="3.0"/>
  <p:tag name="KSO_WM_BEAUTIFY_FLAG" val="#wm#"/>
  <p:tag name="KSO_WM_DIAGRAM_MAX_ITEMCNT" val="2"/>
  <p:tag name="KSO_WM_DIAGRAM_MIN_ITEMCNT" val="2"/>
  <p:tag name="KSO_WM_DIAGRAM_VIRTUALLY_FRAME" val="{&quot;height&quot;:277.12409216693067,&quot;left&quot;:61.59013061523437,&quot;top&quot;:180.9419708251953,&quot;width&quot;:834.9364835579939}"/>
  <p:tag name="KSO_WM_DIAGRAM_COLOR_MATCH_VALUE" val="{&quot;shape&quot;:{&quot;fill&quot;:{&quot;gradient&quot;:[{&quot;brightness&quot;:0.4000000059604645,&quot;colorType&quot;:1,&quot;foreColorIndex&quot;:5,&quot;pos&quot;:0.699999988079071,&quot;transparency&quot;:1},{&quot;brightness&quot;:0.4000000059604645,&quot;colorType&quot;:1,&quot;foreColorIndex&quot;:5,&quot;pos&quot;:0,&quot;transparency&quot;:0.699999988079071}],&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UNIT_PRESET_TEXT" val="单击此处添加文本具体内容，简明扼要地阐述您的观点。根据需要可酌情增减文字，以便观者准确地理解您传达的思想，单击此处添加文本具体内容，简明扼要地阐述您的观点，根据需要可酌情增减文字。"/>
  <p:tag name="KSO_WM_UNIT_FILL_TYPE" val="3"/>
  <p:tag name="KSO_WM_UNIT_TEXT_FILL_FORE_SCHEMECOLOR_INDEX" val="1"/>
  <p:tag name="KSO_WM_UNIT_TEXT_FILL_TYPE" val="1"/>
  <p:tag name="KSO_WM_DIAGRAM_USE_COLOR_VALUE" val="{&quot;color_scheme&quot;:1,&quot;color_type&quot;:1,&quot;theme_color_indexes&quot;:[5,6,5,6,5,6]}"/>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824_2*l_i*1_1"/>
  <p:tag name="KSO_WM_TEMPLATE_CATEGORY" val="diagram"/>
  <p:tag name="KSO_WM_TEMPLATE_INDEX" val="20234824"/>
  <p:tag name="KSO_WM_UNIT_LAYERLEVEL" val="1_1"/>
  <p:tag name="KSO_WM_TAG_VERSION" val="3.0"/>
  <p:tag name="KSO_WM_BEAUTIFY_FLAG" val="#wm#"/>
  <p:tag name="KSO_WM_DIAGRAM_GROUP_CODE" val="l1-1"/>
  <p:tag name="KSO_WM_UNIT_TYPE" val="l_i"/>
  <p:tag name="KSO_WM_UNIT_INDEX" val="1_1"/>
  <p:tag name="KSO_WM_DIAGRAM_VERSION" val="3"/>
  <p:tag name="KSO_WM_DIAGRAM_COLOR_TRICK" val="1"/>
  <p:tag name="KSO_WM_DIAGRAM_COLOR_TEXT_CAN_REMOVE" val="n"/>
  <p:tag name="KSO_WM_UNIT_FILL_TYPE" val="3"/>
  <p:tag name="KSO_WM_DIAGRAM_MAX_ITEMCNT" val="4"/>
  <p:tag name="KSO_WM_DIAGRAM_MIN_ITEMCNT" val="2"/>
  <p:tag name="KSO_WM_DIAGRAM_VIRTUALLY_FRAME" val="{&quot;height&quot;:401.75,&quot;left&quot;:75.85,&quot;top&quot;:118.6,&quot;width&quot;:850.7508939177649}"/>
  <p:tag name="KSO_WM_DIAGRAM_COLOR_MATCH_VALUE" val="{&quot;shape&quot;:{&quot;fill&quot;:{&quot;gradient&quot;:[{&quot;brightness&quot;:0,&quot;colorType&quot;:1,&quot;foreColorIndex&quot;:5,&quot;pos&quot;:0.5199999809265137,&quot;transparency&quot;:1},{&quot;brightness&quot;:0,&quot;colorType&quot;:1,&quot;foreColorIndex&quot;:5,&quot;pos&quot;:0,&quot;transparency&quot;:0.8500000238418579},{&quot;brightness&quot;:0,&quot;colorType&quot;:1,&quot;foreColorIndex&quot;:5,&quot;pos&quot;:1,&quot;transparency&quot;:0.8999999761581421}],&quot;type&quot;:3},&quot;glow&quot;:{&quot;colorType&quot;:0},&quot;line&quot;:{&quot;gradient&quot;:[{&quot;brightness&quot;:0,&quot;colorType&quot;:1,&quot;foreColorIndex&quot;:5,&quot;pos&quot;:0.23999999463558197,&quot;transparency&quot;:1},{&quot;brightness&quot;:0,&quot;colorType&quot;:1,&quot;foreColorIndex&quot;:5,&quot;pos&quot;:1,&quot;transparency&quot;:0.30000001192092896}],&quot;type&quot;:2},&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824_2*l_h_i*1_2_3"/>
  <p:tag name="KSO_WM_TEMPLATE_CATEGORY" val="diagram"/>
  <p:tag name="KSO_WM_TEMPLATE_INDEX" val="20234824"/>
  <p:tag name="KSO_WM_UNIT_LAYERLEVEL" val="1_1_1"/>
  <p:tag name="KSO_WM_TAG_VERSION" val="3.0"/>
  <p:tag name="KSO_WM_BEAUTIFY_FLAG" val="#wm#"/>
  <p:tag name="KSO_WM_DIAGRAM_GROUP_CODE" val="l1-1"/>
  <p:tag name="KSO_WM_UNIT_TYPE" val="l_h_i"/>
  <p:tag name="KSO_WM_UNIT_INDEX" val="1_2_3"/>
  <p:tag name="KSO_WM_DIAGRAM_VERSION" val="3"/>
  <p:tag name="KSO_WM_DIAGRAM_COLOR_TRICK" val="1"/>
  <p:tag name="KSO_WM_DIAGRAM_COLOR_TEXT_CAN_REMOVE" val="n"/>
  <p:tag name="KSO_WM_UNIT_FILL_TYPE" val="1"/>
  <p:tag name="KSO_WM_UNIT_FILL_FORE_SCHEMECOLOR_INDEX" val="13"/>
  <p:tag name="KSO_WM_UNIT_FILL_FORE_SCHEMECOLOR_INDEX_BRIGHTNESS" val="0.15"/>
  <p:tag name="KSO_WM_DIAGRAM_MAX_ITEMCNT" val="4"/>
  <p:tag name="KSO_WM_DIAGRAM_MIN_ITEMCNT" val="2"/>
  <p:tag name="KSO_WM_DIAGRAM_VIRTUALLY_FRAME" val="{&quot;height&quot;:401.75,&quot;left&quot;:75.85,&quot;top&quot;:118.6,&quot;width&quot;:850.7508939177649}"/>
  <p:tag name="KSO_WM_DIAGRAM_COLOR_MATCH_VALUE" val="{&quot;shape&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300.xml><?xml version="1.0" encoding="utf-8"?>
<p:tagLst xmlns:p="http://schemas.openxmlformats.org/presentationml/2006/main">
  <p:tag name="KSO_WM_DIAGRAM_VERSION" val="3"/>
  <p:tag name="KSO_WM_DIAGRAM_COLOR_TRICK" val="1"/>
  <p:tag name="KSO_WM_DIAGRAM_COLOR_TEXT_CAN_REMOVE" val="n"/>
  <p:tag name="KSO_WM_UNIT_SUBTYPE" val="a"/>
  <p:tag name="KSO_WM_UNIT_NOCLEAR" val="0"/>
  <p:tag name="KSO_WM_UNIT_VALUE" val="220"/>
  <p:tag name="KSO_WM_UNIT_HIGHLIGHT" val="0"/>
  <p:tag name="KSO_WM_UNIT_COMPATIBLE" val="0"/>
  <p:tag name="KSO_WM_UNIT_DIAGRAM_ISNUMVISUAL" val="0"/>
  <p:tag name="KSO_WM_UNIT_DIAGRAM_ISREFERUNIT" val="0"/>
  <p:tag name="KSO_WM_DIAGRAM_GROUP_CODE" val="n1-1"/>
  <p:tag name="KSO_WM_UNIT_TYPE" val="n_h_h_f"/>
  <p:tag name="KSO_WM_UNIT_INDEX" val="1_2_1_1"/>
  <p:tag name="KSO_WM_UNIT_ID" val="diagram20233161_1*n_h_h_f*1_2_1_1"/>
  <p:tag name="KSO_WM_TEMPLATE_CATEGORY" val="diagram"/>
  <p:tag name="KSO_WM_TEMPLATE_INDEX" val="20233161"/>
  <p:tag name="KSO_WM_UNIT_LAYERLEVEL" val="1_1_1_1"/>
  <p:tag name="KSO_WM_TAG_VERSION" val="3.0"/>
  <p:tag name="KSO_WM_BEAUTIFY_FLAG" val="#wm#"/>
  <p:tag name="KSO_WM_DIAGRAM_MAX_ITEMCNT" val="2"/>
  <p:tag name="KSO_WM_DIAGRAM_MIN_ITEMCNT" val="2"/>
  <p:tag name="KSO_WM_DIAGRAM_VIRTUALLY_FRAME" val="{&quot;height&quot;:277.12409216693067,&quot;left&quot;:61.59013061523437,&quot;top&quot;:180.9419708251953,&quot;width&quot;:834.9364835579939}"/>
  <p:tag name="KSO_WM_DIAGRAM_COLOR_MATCH_VALUE" val="{&quot;shape&quot;:{&quot;fill&quot;:{&quot;gradient&quot;:[{&quot;brightness&quot;:0.4000000059604645,&quot;colorType&quot;:1,&quot;foreColorIndex&quot;:5,&quot;pos&quot;:0.30000001192092896,&quot;transparency&quot;:1},{&quot;brightness&quot;:0.4000000059604645,&quot;colorType&quot;:1,&quot;foreColorIndex&quot;:5,&quot;pos&quot;:1,&quot;transparency&quot;:0.699999988079071}],&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UNIT_PRESET_TEXT" val="单击此处添加文本具体内容，简明扼要地阐述您的观点。根据需要可酌情增减文字，以便观者准确地理解您传达的思想，单击此处添加文本具体内容，简明扼要地阐述您的观点，根据需要可酌情增减文字。"/>
  <p:tag name="KSO_WM_UNIT_FILL_TYPE" val="3"/>
  <p:tag name="KSO_WM_UNIT_TEXT_FILL_FORE_SCHEMECOLOR_INDEX" val="1"/>
  <p:tag name="KSO_WM_UNIT_TEXT_FILL_TYPE" val="1"/>
  <p:tag name="KSO_WM_DIAGRAM_USE_COLOR_VALUE" val="{&quot;color_scheme&quot;:1,&quot;color_type&quot;:1,&quot;theme_color_indexes&quot;:[5,6,5,6,5,6]}"/>
</p:tagLst>
</file>

<file path=ppt/tags/tag301.xml><?xml version="1.0" encoding="utf-8"?>
<p:tagLst xmlns:p="http://schemas.openxmlformats.org/presentationml/2006/main">
  <p:tag name="KSO_WM_DIAGRAM_VERSION" val="3"/>
  <p:tag name="KSO_WM_DIAGRAM_COLOR_TRICK" val="1"/>
  <p:tag name="KSO_WM_DIAGRAM_COLOR_TEXT_CAN_REMOVE" val="n"/>
  <p:tag name="KSO_WM_UNIT_ISCONTENTSTITLE" val="0"/>
  <p:tag name="KSO_WM_UNIT_ISNUMDGMTITLE" val="0"/>
  <p:tag name="KSO_WM_UNIT_NOCLEAR" val="0"/>
  <p:tag name="KSO_WM_UNIT_VALUE" val="50"/>
  <p:tag name="KSO_WM_UNIT_HIGHLIGHT" val="0"/>
  <p:tag name="KSO_WM_UNIT_COMPATIBLE" val="0"/>
  <p:tag name="KSO_WM_UNIT_DIAGRAM_ISNUMVISUAL" val="0"/>
  <p:tag name="KSO_WM_UNIT_DIAGRAM_ISREFERUNIT" val="0"/>
  <p:tag name="KSO_WM_DIAGRAM_GROUP_CODE" val="n1-1"/>
  <p:tag name="KSO_WM_UNIT_TYPE" val="n_h_a"/>
  <p:tag name="KSO_WM_UNIT_INDEX" val="1_1_1"/>
  <p:tag name="KSO_WM_UNIT_ID" val="diagram20233161_1*n_h_a*1_1_1"/>
  <p:tag name="KSO_WM_TEMPLATE_CATEGORY" val="diagram"/>
  <p:tag name="KSO_WM_TEMPLATE_INDEX" val="20233161"/>
  <p:tag name="KSO_WM_UNIT_LAYERLEVEL" val="1_1_1"/>
  <p:tag name="KSO_WM_TAG_VERSION" val="3.0"/>
  <p:tag name="KSO_WM_BEAUTIFY_FLAG" val="#wm#"/>
  <p:tag name="KSO_WM_DIAGRAM_MAX_ITEMCNT" val="2"/>
  <p:tag name="KSO_WM_DIAGRAM_MIN_ITEMCNT" val="2"/>
  <p:tag name="KSO_WM_DIAGRAM_VIRTUALLY_FRAME" val="{&quot;height&quot;:277.12409216693067,&quot;left&quot;:61.59013061523437,&quot;top&quot;:180.9419708251953,&quot;width&quot;:834.9364835579939}"/>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PRESET_TEXT" val="单击此处添加标题"/>
  <p:tag name="KSO_WM_UNIT_FILL_TYPE" val="1"/>
  <p:tag name="KSO_WM_UNIT_FILL_FORE_SCHEMECOLOR_INDEX" val="5"/>
  <p:tag name="KSO_WM_UNIT_FILL_FORE_SCHEMECOLOR_INDEX_BRIGHTNESS" val="0"/>
  <p:tag name="KSO_WM_UNIT_TEXT_FILL_FORE_SCHEMECOLOR_INDEX" val="1"/>
  <p:tag name="KSO_WM_UNIT_TEXT_FILL_TYPE" val="1"/>
  <p:tag name="KSO_WM_DIAGRAM_USE_COLOR_VALUE" val="{&quot;color_scheme&quot;:1,&quot;color_type&quot;:1,&quot;theme_color_indexes&quot;:[5,6,5,6,5,6]}"/>
</p:tagLst>
</file>

<file path=ppt/tags/tag302.xml><?xml version="1.0" encoding="utf-8"?>
<p:tagLst xmlns:p="http://schemas.openxmlformats.org/presentationml/2006/main">
  <p:tag name="KSO_WM_UNIT_ISCONTENTSTITLE" val="0"/>
  <p:tag name="KSO_WM_UNIT_ISNUMDGMTITLE" val="0"/>
  <p:tag name="KSO_WM_UNIT_NOCLEAR" val="0"/>
  <p:tag name="KSO_WM_UNIT_VALUE" val="16"/>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31964_1*l_h_a*1_1_1"/>
  <p:tag name="KSO_WM_TEMPLATE_CATEGORY" val="diagram"/>
  <p:tag name="KSO_WM_TEMPLATE_INDEX" val="20231964"/>
  <p:tag name="KSO_WM_UNIT_LAYERLEVEL" val="1_1_1"/>
  <p:tag name="KSO_WM_TAG_VERSION" val="3.0"/>
  <p:tag name="KSO_WM_DIAGRAM_VERSION" val="3"/>
  <p:tag name="KSO_WM_DIAGRAM_COLOR_TRICK" val="2"/>
  <p:tag name="KSO_WM_DIAGRAM_COLOR_TEXT_CAN_REMOVE" val="n"/>
  <p:tag name="KSO_WM_DIAGRAM_MAX_ITEMCNT" val="4"/>
  <p:tag name="KSO_WM_DIAGRAM_MIN_ITEMCNT" val="2"/>
  <p:tag name="KSO_WM_DIAGRAM_VIRTUALLY_FRAME" val="{&quot;height&quot;:198.92841186523438,&quot;left&quot;:56.325039370078706,&quot;top&quot;:110.38579406738282,&quot;width&quot;:903.724960629921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此处添加标题"/>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303.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31964_1*l_h_f*1_1_1"/>
  <p:tag name="KSO_WM_TEMPLATE_CATEGORY" val="diagram"/>
  <p:tag name="KSO_WM_TEMPLATE_INDEX" val="20231964"/>
  <p:tag name="KSO_WM_UNIT_LAYERLEVEL" val="1_1_1"/>
  <p:tag name="KSO_WM_TAG_VERSION" val="3.0"/>
  <p:tag name="KSO_WM_DIAGRAM_VERSION" val="3"/>
  <p:tag name="KSO_WM_DIAGRAM_COLOR_TRICK" val="2"/>
  <p:tag name="KSO_WM_DIAGRAM_COLOR_TEXT_CAN_REMOVE" val="n"/>
  <p:tag name="KSO_WM_DIAGRAM_MAX_ITEMCNT" val="4"/>
  <p:tag name="KSO_WM_DIAGRAM_MIN_ITEMCNT" val="2"/>
  <p:tag name="KSO_WM_DIAGRAM_VIRTUALLY_FRAME" val="{&quot;height&quot;:198.92841186523438,&quot;left&quot;:56.325039370078706,&quot;top&quot;:110.38579406738282,&quot;width&quot;:903.724960629921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64"/>
  <p:tag name="KSO_WM_UNIT_PRESET_TEXT" val="单击此处添加文本具体内容，简明扼要地阐述您的观点。根据需要可酌情增减文字，以便观者准确地理解您传达的思想。"/>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30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1976_2*l_h_i*1_1_3"/>
  <p:tag name="KSO_WM_TEMPLATE_CATEGORY" val="diagram"/>
  <p:tag name="KSO_WM_TEMPLATE_INDEX" val="20231976"/>
  <p:tag name="KSO_WM_UNIT_LAYERLEVEL" val="1_1_1"/>
  <p:tag name="KSO_WM_TAG_VERSION" val="3.0"/>
  <p:tag name="KSO_WM_DIAGRAM_GROUP_CODE" val="l1-1"/>
  <p:tag name="KSO_WM_UNIT_TYPE" val="l_h_i"/>
  <p:tag name="KSO_WM_UNIT_INDEX" val="1_1_3"/>
  <p:tag name="KSO_WM_DIAGRAM_MAX_ITEMCNT" val="6"/>
  <p:tag name="KSO_WM_DIAGRAM_MIN_ITEMCNT" val="2"/>
  <p:tag name="KSO_WM_DIAGRAM_VIRTUALLY_FRAME" val="{&quot;height&quot;:281.625,&quot;left&quot;:97.475,&quot;top&quot;:215.625,&quot;width&quot;:790.325}"/>
  <p:tag name="KSO_WM_DIAGRAM_COLOR_MATCH_VALUE" val="{&quot;shape&quot;:{&quot;fill&quot;:{&quot;solid&quot;:{&quot;brightness&quot;:0,&quot;colorType&quot;:2,&quot;rgb&quot;:&quot;#ffffff&quot;,&quot;transparency&quot;:0},&quot;type&quot;:1},&quot;glow&quot;:{&quot;colorType&quot;:0},&quot;line&quot;:{&quot;solidLine&quot;:{&quot;brightness&quot;:0.800000011920929,&quot;colorType&quot;:1,&quot;foreColorIndex&quot;:5,&quot;transparency&quot;:0},&quot;type&quot;:1},&quot;shadow&quot;:{&quot;brightness&quot;:-0.25,&quot;colorType&quot;:1,&quot;foreColorIndex&quot;:5,&quot;transparency&quot;:0.80000001192092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FILL_FORE_SCHEMECOLOR_INDEX" val="14"/>
  <p:tag name="KSO_WM_UNIT_FILL_FORE_SCHEMECOLOR_INDEX_BRIGHTNESS" val="0"/>
  <p:tag name="KSO_WM_UNIT_LINE_FORE_SCHEMECOLOR_INDEX" val="5"/>
  <p:tag name="KSO_WM_DIAGRAM_USE_COLOR_VALUE" val="{&quot;color_scheme&quot;:1,&quot;color_type&quot;:1,&quot;theme_color_indexes&quot;:[5,6,5,6,5,6]}"/>
</p:tagLst>
</file>

<file path=ppt/tags/tag305.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1_1"/>
  <p:tag name="KSO_WM_UNIT_ID" val="diagram20231976_2*l_h_a*1_1_1"/>
  <p:tag name="KSO_WM_TEMPLATE_CATEGORY" val="diagram"/>
  <p:tag name="KSO_WM_TEMPLATE_INDEX" val="20231976"/>
  <p:tag name="KSO_WM_UNIT_LAYERLEVEL" val="1_1_1"/>
  <p:tag name="KSO_WM_TAG_VERSION" val="3.0"/>
  <p:tag name="KSO_WM_BEAUTIFY_FLAG" val="#wm#"/>
  <p:tag name="KSO_WM_DIAGRAM_GROUP_CODE" val="l1-1"/>
  <p:tag name="KSO_WM_DIAGRAM_MAX_ITEMCNT" val="6"/>
  <p:tag name="KSO_WM_DIAGRAM_MIN_ITEMCNT" val="2"/>
  <p:tag name="KSO_WM_DIAGRAM_VIRTUALLY_FRAME" val="{&quot;height&quot;:281.625,&quot;left&quot;:97.475,&quot;top&quot;:215.625,&quot;width&quot;:790.3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PRESET_TEXT" val="添加标题"/>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306.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1_1"/>
  <p:tag name="KSO_WM_UNIT_ID" val="diagram20231976_2*l_h_f*1_1_1"/>
  <p:tag name="KSO_WM_TEMPLATE_CATEGORY" val="diagram"/>
  <p:tag name="KSO_WM_TEMPLATE_INDEX" val="20231976"/>
  <p:tag name="KSO_WM_UNIT_LAYERLEVEL" val="1_1_1"/>
  <p:tag name="KSO_WM_TAG_VERSION" val="3.0"/>
  <p:tag name="KSO_WM_BEAUTIFY_FLAG" val="#wm#"/>
  <p:tag name="KSO_WM_DIAGRAM_GROUP_CODE" val="l1-1"/>
  <p:tag name="KSO_WM_DIAGRAM_MAX_ITEMCNT" val="6"/>
  <p:tag name="KSO_WM_DIAGRAM_MIN_ITEMCNT" val="2"/>
  <p:tag name="KSO_WM_DIAGRAM_VIRTUALLY_FRAME" val="{&quot;height&quot;:281.625,&quot;left&quot;:97.475,&quot;top&quot;:215.625,&quot;width&quot;:790.3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333333&quot;,&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TEXT_FILL_TYPE" val="1"/>
  <p:tag name="KSO_WM_UNIT_PRESET_TEXT" val="单击此处输入(你的)智能图形项正文，文字是您思想的提炼，请尽量言简意赅"/>
  <p:tag name="KSO_WM_UNIT_TEXT_TYPE" val="1"/>
  <p:tag name="KSO_WM_DIAGRAM_USE_COLOR_VALUE" val="{&quot;color_scheme&quot;:1,&quot;color_type&quot;:1,&quot;theme_color_indexes&quot;:[5,6,5,6,5,6]}"/>
</p:tagLst>
</file>

<file path=ppt/tags/tag30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1976_2*l_h_i*1_2_3"/>
  <p:tag name="KSO_WM_TEMPLATE_CATEGORY" val="diagram"/>
  <p:tag name="KSO_WM_TEMPLATE_INDEX" val="20231976"/>
  <p:tag name="KSO_WM_UNIT_LAYERLEVEL" val="1_1_1"/>
  <p:tag name="KSO_WM_TAG_VERSION" val="3.0"/>
  <p:tag name="KSO_WM_DIAGRAM_GROUP_CODE" val="l1-1"/>
  <p:tag name="KSO_WM_UNIT_TYPE" val="l_h_i"/>
  <p:tag name="KSO_WM_UNIT_INDEX" val="1_2_3"/>
  <p:tag name="KSO_WM_DIAGRAM_MAX_ITEMCNT" val="6"/>
  <p:tag name="KSO_WM_DIAGRAM_MIN_ITEMCNT" val="2"/>
  <p:tag name="KSO_WM_DIAGRAM_VIRTUALLY_FRAME" val="{&quot;height&quot;:281.625,&quot;left&quot;:97.475,&quot;top&quot;:215.625,&quot;width&quot;:790.325}"/>
  <p:tag name="KSO_WM_DIAGRAM_COLOR_MATCH_VALUE" val="{&quot;shape&quot;:{&quot;fill&quot;:{&quot;solid&quot;:{&quot;brightness&quot;:0,&quot;colorType&quot;:2,&quot;rgb&quot;:&quot;#ffffff&quot;,&quot;transparency&quot;:0},&quot;type&quot;:1},&quot;glow&quot;:{&quot;colorType&quot;:0},&quot;line&quot;:{&quot;solidLine&quot;:{&quot;brightness&quot;:0.800000011920929,&quot;colorType&quot;:1,&quot;foreColorIndex&quot;:5,&quot;transparency&quot;:0},&quot;type&quot;:1},&quot;shadow&quot;:{&quot;brightness&quot;:-0.25,&quot;colorType&quot;:1,&quot;foreColorIndex&quot;:5,&quot;transparency&quot;:0.80000001192092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FILL_FORE_SCHEMECOLOR_INDEX" val="14"/>
  <p:tag name="KSO_WM_UNIT_FILL_FORE_SCHEMECOLOR_INDEX_BRIGHTNESS" val="0"/>
  <p:tag name="KSO_WM_UNIT_LINE_FORE_SCHEMECOLOR_INDEX" val="5"/>
  <p:tag name="KSO_WM_DIAGRAM_USE_COLOR_VALUE" val="{&quot;color_scheme&quot;:1,&quot;color_type&quot;:1,&quot;theme_color_indexes&quot;:[5,6,5,6,5,6]}"/>
</p:tagLst>
</file>

<file path=ppt/tags/tag308.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2_1"/>
  <p:tag name="KSO_WM_UNIT_ID" val="diagram20231976_2*l_h_a*1_2_1"/>
  <p:tag name="KSO_WM_TEMPLATE_CATEGORY" val="diagram"/>
  <p:tag name="KSO_WM_TEMPLATE_INDEX" val="20231976"/>
  <p:tag name="KSO_WM_UNIT_LAYERLEVEL" val="1_1_1"/>
  <p:tag name="KSO_WM_TAG_VERSION" val="3.0"/>
  <p:tag name="KSO_WM_BEAUTIFY_FLAG" val="#wm#"/>
  <p:tag name="KSO_WM_DIAGRAM_GROUP_CODE" val="l1-1"/>
  <p:tag name="KSO_WM_DIAGRAM_MAX_ITEMCNT" val="6"/>
  <p:tag name="KSO_WM_DIAGRAM_MIN_ITEMCNT" val="2"/>
  <p:tag name="KSO_WM_DIAGRAM_VIRTUALLY_FRAME" val="{&quot;height&quot;:281.625,&quot;left&quot;:97.475,&quot;top&quot;:215.625,&quot;width&quot;:790.3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PRESET_TEXT" val="添加标题"/>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309.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2_1"/>
  <p:tag name="KSO_WM_UNIT_ID" val="diagram20231976_2*l_h_f*1_2_1"/>
  <p:tag name="KSO_WM_TEMPLATE_CATEGORY" val="diagram"/>
  <p:tag name="KSO_WM_TEMPLATE_INDEX" val="20231976"/>
  <p:tag name="KSO_WM_UNIT_LAYERLEVEL" val="1_1_1"/>
  <p:tag name="KSO_WM_TAG_VERSION" val="3.0"/>
  <p:tag name="KSO_WM_BEAUTIFY_FLAG" val="#wm#"/>
  <p:tag name="KSO_WM_DIAGRAM_GROUP_CODE" val="l1-1"/>
  <p:tag name="KSO_WM_DIAGRAM_MAX_ITEMCNT" val="6"/>
  <p:tag name="KSO_WM_DIAGRAM_MIN_ITEMCNT" val="2"/>
  <p:tag name="KSO_WM_DIAGRAM_VIRTUALLY_FRAME" val="{&quot;height&quot;:281.625,&quot;left&quot;:97.475,&quot;top&quot;:215.625,&quot;width&quot;:790.3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333333&quot;,&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TEXT_FILL_TYPE" val="1"/>
  <p:tag name="KSO_WM_UNIT_PRESET_TEXT" val="单击此处输入(你的)智能图形项正文，文字是您思想的提炼，请尽量言简意赅"/>
  <p:tag name="KSO_WM_UNIT_TEXT_TYPE" val="1"/>
  <p:tag name="KSO_WM_DIAGRAM_USE_COLOR_VALUE" val="{&quot;color_scheme&quot;:1,&quot;color_type&quot;:1,&quot;theme_color_indexes&quot;:[5,6,5,6,5,6]}"/>
</p:tagLst>
</file>

<file path=ppt/tags/tag31.xml><?xml version="1.0" encoding="utf-8"?>
<p:tagLst xmlns:p="http://schemas.openxmlformats.org/presentationml/2006/main">
  <p:tag name="KSO_WM_DIAGRAM_VIRTUALLY_FRAME" val="{&quot;height&quot;:335,&quot;left&quot;:95.50007874015748,&quot;top&quot;:124.45,&quot;width&quot;:835.8999212598425}"/>
</p:tagLst>
</file>

<file path=ppt/tags/tag31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1976_2*l_h_i*1_1_2"/>
  <p:tag name="KSO_WM_TEMPLATE_CATEGORY" val="diagram"/>
  <p:tag name="KSO_WM_TEMPLATE_INDEX" val="20231976"/>
  <p:tag name="KSO_WM_UNIT_LAYERLEVEL" val="1_1_1"/>
  <p:tag name="KSO_WM_TAG_VERSION" val="3.0"/>
  <p:tag name="KSO_WM_DIAGRAM_GROUP_CODE" val="l1-1"/>
  <p:tag name="KSO_WM_UNIT_TYPE" val="l_h_i"/>
  <p:tag name="KSO_WM_UNIT_INDEX" val="1_1_2"/>
  <p:tag name="KSO_WM_DIAGRAM_MAX_ITEMCNT" val="6"/>
  <p:tag name="KSO_WM_DIAGRAM_MIN_ITEMCNT" val="2"/>
  <p:tag name="KSO_WM_DIAGRAM_VIRTUALLY_FRAME" val="{&quot;height&quot;:281.625,&quot;left&quot;:97.475,&quot;top&quot;:215.625,&quot;width&quot;:790.325}"/>
  <p:tag name="KSO_WM_DIAGRAM_COLOR_MATCH_VALUE" val="{&quot;shape&quot;:{&quot;fill&quot;:{&quot;gradient&quot;:[{&quot;brightness&quot;:0,&quot;colorType&quot;:1,&quot;foreColorIndex&quot;:5,&quot;pos&quot;:1,&quot;transparency&quot;:0},{&quot;brightness&quot;:0.30000001192092896,&quot;colorType&quot;:1,&quot;foreColorIndex&quot;:5,&quot;pos&quot;:0,&quot;transparency&quot;:0}],&quot;type&quot;:3},&quot;glow&quot;:{&quot;colorType&quot;:0},&quot;line&quot;:{&quot;type&quot;:0},&quot;shadow&quot;:{&quot;brightness&quot;:-0.25,&quot;colorType&quot;:1,&quot;foreColorIndex&quot;:5,&quot;transparency&quot;:0.80000001192092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FILL_TYPE" val="3"/>
  <p:tag name="KSO_WM_DIAGRAM_USE_COLOR_VALUE" val="{&quot;color_scheme&quot;:1,&quot;color_type&quot;:1,&quot;theme_color_indexes&quot;:[5,6,5,6,5,6]}"/>
</p:tagLst>
</file>

<file path=ppt/tags/tag31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1976_2*l_h_i*1_1_1"/>
  <p:tag name="KSO_WM_TEMPLATE_CATEGORY" val="diagram"/>
  <p:tag name="KSO_WM_TEMPLATE_INDEX" val="20231976"/>
  <p:tag name="KSO_WM_UNIT_LAYERLEVEL" val="1_1_1"/>
  <p:tag name="KSO_WM_TAG_VERSION" val="3.0"/>
  <p:tag name="KSO_WM_DIAGRAM_GROUP_CODE" val="l1-1"/>
  <p:tag name="KSO_WM_UNIT_TYPE" val="l_h_i"/>
  <p:tag name="KSO_WM_UNIT_INDEX" val="1_1_1"/>
  <p:tag name="KSO_WM_DIAGRAM_MAX_ITEMCNT" val="6"/>
  <p:tag name="KSO_WM_DIAGRAM_MIN_ITEMCNT" val="2"/>
  <p:tag name="KSO_WM_DIAGRAM_VIRTUALLY_FRAME" val="{&quot;height&quot;:281.625,&quot;left&quot;:97.475,&quot;top&quot;:215.625,&quot;width&quot;:790.325}"/>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FILL_FORE_SCHEMECOLOR_INDEX" val="14"/>
  <p:tag name="KSO_WM_UNIT_FILL_FORE_SCHEMECOLOR_INDEX_BRIGHTNESS" val="0"/>
  <p:tag name="KSO_WM_DIAGRAM_USE_COLOR_VALUE" val="{&quot;color_scheme&quot;:1,&quot;color_type&quot;:1,&quot;theme_color_indexes&quot;:[5,6,5,6,5,6]}"/>
</p:tagLst>
</file>

<file path=ppt/tags/tag31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1976_2*l_h_i*1_2_2"/>
  <p:tag name="KSO_WM_TEMPLATE_CATEGORY" val="diagram"/>
  <p:tag name="KSO_WM_TEMPLATE_INDEX" val="20231976"/>
  <p:tag name="KSO_WM_UNIT_LAYERLEVEL" val="1_1_1"/>
  <p:tag name="KSO_WM_TAG_VERSION" val="3.0"/>
  <p:tag name="KSO_WM_DIAGRAM_GROUP_CODE" val="l1-1"/>
  <p:tag name="KSO_WM_UNIT_TYPE" val="l_h_i"/>
  <p:tag name="KSO_WM_UNIT_INDEX" val="1_2_2"/>
  <p:tag name="KSO_WM_DIAGRAM_MAX_ITEMCNT" val="6"/>
  <p:tag name="KSO_WM_DIAGRAM_MIN_ITEMCNT" val="2"/>
  <p:tag name="KSO_WM_DIAGRAM_VIRTUALLY_FRAME" val="{&quot;height&quot;:281.625,&quot;left&quot;:97.475,&quot;top&quot;:215.625,&quot;width&quot;:790.325}"/>
  <p:tag name="KSO_WM_DIAGRAM_COLOR_MATCH_VALUE" val="{&quot;shape&quot;:{&quot;fill&quot;:{&quot;gradient&quot;:[{&quot;brightness&quot;:0,&quot;colorType&quot;:1,&quot;foreColorIndex&quot;:5,&quot;pos&quot;:1,&quot;transparency&quot;:0},{&quot;brightness&quot;:0.30000001192092896,&quot;colorType&quot;:1,&quot;foreColorIndex&quot;:5,&quot;pos&quot;:0,&quot;transparency&quot;:0}],&quot;type&quot;:3},&quot;glow&quot;:{&quot;colorType&quot;:0},&quot;line&quot;:{&quot;type&quot;:0},&quot;shadow&quot;:{&quot;brightness&quot;:-0.25,&quot;colorType&quot;:1,&quot;foreColorIndex&quot;:5,&quot;transparency&quot;:0.80000001192092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FILL_TYPE" val="3"/>
  <p:tag name="KSO_WM_DIAGRAM_USE_COLOR_VALUE" val="{&quot;color_scheme&quot;:1,&quot;color_type&quot;:1,&quot;theme_color_indexes&quot;:[5,6,5,6,5,6]}"/>
</p:tagLst>
</file>

<file path=ppt/tags/tag31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1976_2*l_h_i*1_2_1"/>
  <p:tag name="KSO_WM_TEMPLATE_CATEGORY" val="diagram"/>
  <p:tag name="KSO_WM_TEMPLATE_INDEX" val="20231976"/>
  <p:tag name="KSO_WM_UNIT_LAYERLEVEL" val="1_1_1"/>
  <p:tag name="KSO_WM_TAG_VERSION" val="3.0"/>
  <p:tag name="KSO_WM_DIAGRAM_GROUP_CODE" val="l1-1"/>
  <p:tag name="KSO_WM_UNIT_TYPE" val="l_h_i"/>
  <p:tag name="KSO_WM_UNIT_INDEX" val="1_2_1"/>
  <p:tag name="KSO_WM_DIAGRAM_MAX_ITEMCNT" val="6"/>
  <p:tag name="KSO_WM_DIAGRAM_MIN_ITEMCNT" val="2"/>
  <p:tag name="KSO_WM_DIAGRAM_VIRTUALLY_FRAME" val="{&quot;height&quot;:281.625,&quot;left&quot;:97.475,&quot;top&quot;:215.625,&quot;width&quot;:790.325}"/>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FILL_FORE_SCHEMECOLOR_INDEX" val="14"/>
  <p:tag name="KSO_WM_UNIT_FILL_FORE_SCHEMECOLOR_INDEX_BRIGHTNESS" val="0"/>
  <p:tag name="KSO_WM_DIAGRAM_USE_COLOR_VALUE" val="{&quot;color_scheme&quot;:1,&quot;color_type&quot;:1,&quot;theme_color_indexes&quot;:[5,6,5,6,5,6]}"/>
</p:tagLst>
</file>

<file path=ppt/tags/tag314.xml><?xml version="1.0" encoding="utf-8"?>
<p:tagLst xmlns:p="http://schemas.openxmlformats.org/presentationml/2006/main">
  <p:tag name="KSO_WM_UNIT_ISCONTENTSTITLE" val="0"/>
  <p:tag name="KSO_WM_UNIT_ISNUMDGMTITLE" val="0"/>
  <p:tag name="KSO_WM_UNIT_NOCLEAR" val="0"/>
  <p:tag name="KSO_WM_UNIT_VALUE" val="16"/>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31964_1*l_h_a*1_1_1"/>
  <p:tag name="KSO_WM_TEMPLATE_CATEGORY" val="diagram"/>
  <p:tag name="KSO_WM_TEMPLATE_INDEX" val="20231964"/>
  <p:tag name="KSO_WM_UNIT_LAYERLEVEL" val="1_1_1"/>
  <p:tag name="KSO_WM_TAG_VERSION" val="3.0"/>
  <p:tag name="KSO_WM_DIAGRAM_VERSION" val="3"/>
  <p:tag name="KSO_WM_DIAGRAM_COLOR_TRICK" val="2"/>
  <p:tag name="KSO_WM_DIAGRAM_COLOR_TEXT_CAN_REMOVE" val="n"/>
  <p:tag name="KSO_WM_DIAGRAM_MAX_ITEMCNT" val="4"/>
  <p:tag name="KSO_WM_DIAGRAM_MIN_ITEMCNT" val="2"/>
  <p:tag name="KSO_WM_DIAGRAM_VIRTUALLY_FRAME" val="{&quot;height&quot;:198.92841186523438,&quot;left&quot;:56.325039370078706,&quot;top&quot;:110.38579406738282,&quot;width&quot;:903.724960629921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此处添加标题"/>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315.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31964_1*l_h_f*1_1_1"/>
  <p:tag name="KSO_WM_TEMPLATE_CATEGORY" val="diagram"/>
  <p:tag name="KSO_WM_TEMPLATE_INDEX" val="20231964"/>
  <p:tag name="KSO_WM_UNIT_LAYERLEVEL" val="1_1_1"/>
  <p:tag name="KSO_WM_TAG_VERSION" val="3.0"/>
  <p:tag name="KSO_WM_DIAGRAM_VERSION" val="3"/>
  <p:tag name="KSO_WM_DIAGRAM_COLOR_TRICK" val="2"/>
  <p:tag name="KSO_WM_DIAGRAM_COLOR_TEXT_CAN_REMOVE" val="n"/>
  <p:tag name="KSO_WM_DIAGRAM_MAX_ITEMCNT" val="4"/>
  <p:tag name="KSO_WM_DIAGRAM_MIN_ITEMCNT" val="2"/>
  <p:tag name="KSO_WM_DIAGRAM_VIRTUALLY_FRAME" val="{&quot;height&quot;:198.92841186523438,&quot;left&quot;:56.325039370078706,&quot;top&quot;:110.38579406738282,&quot;width&quot;:903.724960629921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64"/>
  <p:tag name="KSO_WM_UNIT_PRESET_TEXT" val="单击此处添加文本具体内容，简明扼要地阐述您的观点。根据需要可酌情增减文字，以便观者准确地理解您传达的思想。"/>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316.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n_h_h_f"/>
  <p:tag name="KSO_WM_UNIT_INDEX" val="1_2_3_1"/>
  <p:tag name="KSO_WM_UNIT_ID" val="diagram20230945_2*n_h_h_f*1_2_3_1"/>
  <p:tag name="KSO_WM_TEMPLATE_CATEGORY" val="diagram"/>
  <p:tag name="KSO_WM_TEMPLATE_INDEX" val="20230945"/>
  <p:tag name="KSO_WM_UNIT_LAYERLEVEL" val="1_1_1_1"/>
  <p:tag name="KSO_WM_TAG_VERSION" val="3.0"/>
  <p:tag name="KSO_WM_DIAGRAM_VERSION" val="3"/>
  <p:tag name="KSO_WM_DIAGRAM_COLOR_TRICK" val="3"/>
  <p:tag name="KSO_WM_DIAGRAM_COLOR_TEXT_CAN_REMOVE" val="n"/>
  <p:tag name="KSO_WM_DIAGRAM_GROUP_CODE" val="n1-1"/>
  <p:tag name="KSO_WM_DIAGRAM_MAX_ITEMCNT" val="4"/>
  <p:tag name="KSO_WM_DIAGRAM_MIN_ITEMCNT" val="2"/>
  <p:tag name="KSO_WM_DIAGRAM_VIRTUALLY_FRAME" val="{&quot;height&quot;:273.0464660644537,&quot;left&quot;:49.9,&quot;top&quot;:244.12676696777345,&quot;width&quot;:832.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TEXT_TYPE" val="1"/>
  <p:tag name="KSO_WM_UNIT_TEXT_LAYER_COUNT" val="1"/>
  <p:tag name="KSO_WM_UNIT_PRESET_TEXT" val="单击此处输入你的智能图形项正文，文字是您思想的提炼，请尽量言简意赅的阐述观点。单击此处输入你的智能图形项正文，文字是您思想的提炼。单击此处输入你的智能图形项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317.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n_h_h_a"/>
  <p:tag name="KSO_WM_UNIT_INDEX" val="1_2_3_1"/>
  <p:tag name="KSO_WM_UNIT_ID" val="diagram20230945_2*n_h_h_a*1_2_3_1"/>
  <p:tag name="KSO_WM_TEMPLATE_CATEGORY" val="diagram"/>
  <p:tag name="KSO_WM_TEMPLATE_INDEX" val="20230945"/>
  <p:tag name="KSO_WM_UNIT_LAYERLEVEL" val="1_1_1_1"/>
  <p:tag name="KSO_WM_TAG_VERSION" val="3.0"/>
  <p:tag name="KSO_WM_DIAGRAM_VERSION" val="3"/>
  <p:tag name="KSO_WM_DIAGRAM_COLOR_TRICK" val="3"/>
  <p:tag name="KSO_WM_DIAGRAM_COLOR_TEXT_CAN_REMOVE" val="n"/>
  <p:tag name="KSO_WM_DIAGRAM_GROUP_CODE" val="n1-1"/>
  <p:tag name="KSO_WM_DIAGRAM_MAX_ITEMCNT" val="4"/>
  <p:tag name="KSO_WM_DIAGRAM_MIN_ITEMCNT" val="2"/>
  <p:tag name="KSO_WM_DIAGRAM_VIRTUALLY_FRAME" val="{&quot;height&quot;:273.0464660644537,&quot;left&quot;:49.9,&quot;top&quot;:244.12676696777345,&quot;width&quot;:832.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7,&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TEXT_TYPE" val="1"/>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318.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n_h_h_f"/>
  <p:tag name="KSO_WM_UNIT_INDEX" val="1_2_1_1"/>
  <p:tag name="KSO_WM_UNIT_ID" val="diagram20230945_2*n_h_h_f*1_2_1_1"/>
  <p:tag name="KSO_WM_TEMPLATE_CATEGORY" val="diagram"/>
  <p:tag name="KSO_WM_TEMPLATE_INDEX" val="20230945"/>
  <p:tag name="KSO_WM_UNIT_LAYERLEVEL" val="1_1_1_1"/>
  <p:tag name="KSO_WM_TAG_VERSION" val="3.0"/>
  <p:tag name="KSO_WM_DIAGRAM_VERSION" val="3"/>
  <p:tag name="KSO_WM_DIAGRAM_COLOR_TRICK" val="3"/>
  <p:tag name="KSO_WM_DIAGRAM_COLOR_TEXT_CAN_REMOVE" val="n"/>
  <p:tag name="KSO_WM_DIAGRAM_GROUP_CODE" val="n1-1"/>
  <p:tag name="KSO_WM_DIAGRAM_MAX_ITEMCNT" val="4"/>
  <p:tag name="KSO_WM_DIAGRAM_MIN_ITEMCNT" val="2"/>
  <p:tag name="KSO_WM_DIAGRAM_VIRTUALLY_FRAME" val="{&quot;height&quot;:273.0464660644537,&quot;left&quot;:49.9,&quot;top&quot;:244.12676696777345,&quot;width&quot;:832.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TEXT_TYPE" val="1"/>
  <p:tag name="KSO_WM_UNIT_TEXT_LAYER_COUNT" val="1"/>
  <p:tag name="KSO_WM_UNIT_PRESET_TEXT" val="单击此处输入你的智能图形项正文，文字是您思想的提炼，请尽量言简意赅的阐述观点。单击此处输入你的智能图形项正文，文字是您思想的提炼。 单击此处输入你的智能图形项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319.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n_h_h_a"/>
  <p:tag name="KSO_WM_UNIT_INDEX" val="1_2_1_1"/>
  <p:tag name="KSO_WM_UNIT_ID" val="diagram20230945_2*n_h_h_a*1_2_1_1"/>
  <p:tag name="KSO_WM_TEMPLATE_CATEGORY" val="diagram"/>
  <p:tag name="KSO_WM_TEMPLATE_INDEX" val="20230945"/>
  <p:tag name="KSO_WM_UNIT_LAYERLEVEL" val="1_1_1_1"/>
  <p:tag name="KSO_WM_TAG_VERSION" val="3.0"/>
  <p:tag name="KSO_WM_DIAGRAM_VERSION" val="3"/>
  <p:tag name="KSO_WM_DIAGRAM_COLOR_TRICK" val="3"/>
  <p:tag name="KSO_WM_DIAGRAM_COLOR_TEXT_CAN_REMOVE" val="n"/>
  <p:tag name="KSO_WM_DIAGRAM_GROUP_CODE" val="n1-1"/>
  <p:tag name="KSO_WM_DIAGRAM_MAX_ITEMCNT" val="4"/>
  <p:tag name="KSO_WM_DIAGRAM_MIN_ITEMCNT" val="2"/>
  <p:tag name="KSO_WM_DIAGRAM_VIRTUALLY_FRAME" val="{&quot;height&quot;:273.0464660644537,&quot;left&quot;:49.9,&quot;top&quot;:244.12676696777345,&quot;width&quot;:832.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TEXT_TYPE" val="1"/>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824_2*l_h_i*1_3_4"/>
  <p:tag name="KSO_WM_TEMPLATE_CATEGORY" val="diagram"/>
  <p:tag name="KSO_WM_TEMPLATE_INDEX" val="20234824"/>
  <p:tag name="KSO_WM_UNIT_LAYERLEVEL" val="1_1_1"/>
  <p:tag name="KSO_WM_TAG_VERSION" val="3.0"/>
  <p:tag name="KSO_WM_BEAUTIFY_FLAG" val="#wm#"/>
  <p:tag name="KSO_WM_DIAGRAM_GROUP_CODE" val="l1-1"/>
  <p:tag name="KSO_WM_UNIT_TYPE" val="l_h_i"/>
  <p:tag name="KSO_WM_UNIT_INDEX" val="1_3_4"/>
  <p:tag name="KSO_WM_DIAGRAM_VERSION" val="3"/>
  <p:tag name="KSO_WM_DIAGRAM_COLOR_TRICK" val="1"/>
  <p:tag name="KSO_WM_DIAGRAM_COLOR_TEXT_CAN_REMOVE" val="n"/>
  <p:tag name="KSO_WM_UNIT_FILL_TYPE" val="3"/>
  <p:tag name="KSO_WM_UNIT_LINE_FORE_SCHEMECOLOR_INDEX" val="5"/>
  <p:tag name="KSO_WM_DIAGRAM_MAX_ITEMCNT" val="4"/>
  <p:tag name="KSO_WM_DIAGRAM_MIN_ITEMCNT" val="2"/>
  <p:tag name="KSO_WM_DIAGRAM_VIRTUALLY_FRAME" val="{&quot;height&quot;:401.75,&quot;left&quot;:75.85,&quot;top&quot;:118.6,&quot;width&quot;:850.7508939177649}"/>
  <p:tag name="KSO_WM_DIAGRAM_COLOR_MATCH_VALUE" val="{&quot;shape&quot;:{&quot;fill&quot;:{&quot;gradient&quot;:[{&quot;brightness&quot;:0,&quot;colorType&quot;:1,&quot;foreColorIndex&quot;:5,&quot;pos&quot;:0,&quot;transparency&quot;:1},{&quot;brightness&quot;:0,&quot;colorType&quot;:1,&quot;foreColorIndex&quot;:5,&quot;pos&quot;:1,&quot;transparency&quot;:0.699999988079071}],&quot;type&quot;:3},&quot;glow&quot;:{&quot;colorType&quot;:0},&quot;line&quot;:{&quot;solidLine&quot;:{&quot;brightness&quot;:0,&quot;colorType&quot;:1,&quot;foreColorIndex&quot;:5,&quot;transparency&quot;:0.30000001192092896},&quot;type&quot;:1},&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05000000074505806},&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320.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n_h_h_f"/>
  <p:tag name="KSO_WM_UNIT_INDEX" val="1_2_2_1"/>
  <p:tag name="KSO_WM_UNIT_ID" val="diagram20230945_2*n_h_h_f*1_2_2_1"/>
  <p:tag name="KSO_WM_TEMPLATE_CATEGORY" val="diagram"/>
  <p:tag name="KSO_WM_TEMPLATE_INDEX" val="20230945"/>
  <p:tag name="KSO_WM_UNIT_LAYERLEVEL" val="1_1_1_1"/>
  <p:tag name="KSO_WM_TAG_VERSION" val="3.0"/>
  <p:tag name="KSO_WM_DIAGRAM_VERSION" val="3"/>
  <p:tag name="KSO_WM_DIAGRAM_COLOR_TRICK" val="3"/>
  <p:tag name="KSO_WM_DIAGRAM_COLOR_TEXT_CAN_REMOVE" val="n"/>
  <p:tag name="KSO_WM_DIAGRAM_GROUP_CODE" val="n1-1"/>
  <p:tag name="KSO_WM_DIAGRAM_MAX_ITEMCNT" val="4"/>
  <p:tag name="KSO_WM_DIAGRAM_MIN_ITEMCNT" val="2"/>
  <p:tag name="KSO_WM_DIAGRAM_VIRTUALLY_FRAME" val="{&quot;height&quot;:273.0464660644537,&quot;left&quot;:49.9,&quot;top&quot;:244.12676696777345,&quot;width&quot;:832.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TEXT_TYPE" val="1"/>
  <p:tag name="KSO_WM_UNIT_TEXT_LAYER_COUNT" val="1"/>
  <p:tag name="KSO_WM_UNIT_PRESET_TEXT" val="单击此处输入你的智能图形项正文，文字是您思想的提炼，请尽量言简意赅的阐述观点。单击此处输入你的智能图形项正文，文字是您思想的提炼。单击此处输入你的智能图形项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321.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n_h_h_a"/>
  <p:tag name="KSO_WM_UNIT_INDEX" val="1_2_2_1"/>
  <p:tag name="KSO_WM_UNIT_ID" val="diagram20230945_2*n_h_h_a*1_2_2_1"/>
  <p:tag name="KSO_WM_TEMPLATE_CATEGORY" val="diagram"/>
  <p:tag name="KSO_WM_TEMPLATE_INDEX" val="20230945"/>
  <p:tag name="KSO_WM_UNIT_LAYERLEVEL" val="1_1_1_1"/>
  <p:tag name="KSO_WM_TAG_VERSION" val="3.0"/>
  <p:tag name="KSO_WM_DIAGRAM_VERSION" val="3"/>
  <p:tag name="KSO_WM_DIAGRAM_COLOR_TRICK" val="3"/>
  <p:tag name="KSO_WM_DIAGRAM_COLOR_TEXT_CAN_REMOVE" val="n"/>
  <p:tag name="KSO_WM_DIAGRAM_GROUP_CODE" val="n1-1"/>
  <p:tag name="KSO_WM_DIAGRAM_MAX_ITEMCNT" val="4"/>
  <p:tag name="KSO_WM_DIAGRAM_MIN_ITEMCNT" val="2"/>
  <p:tag name="KSO_WM_DIAGRAM_VIRTUALLY_FRAME" val="{&quot;height&quot;:273.0464660644537,&quot;left&quot;:49.9,&quot;top&quot;:244.12676696777345,&quot;width&quot;:832.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6,&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TEXT_TYPE" val="1"/>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322.xml><?xml version="1.0" encoding="utf-8"?>
<p:tagLst xmlns:p="http://schemas.openxmlformats.org/presentationml/2006/main">
  <p:tag name="KSO_WM_UNIT_FILL_FORE_SCHEMECOLOR_INDEX_1_BRIGHTNESS" val="0"/>
  <p:tag name="KSO_WM_UNIT_FILL_FORE_SCHEMECOLOR_INDEX_1" val="10"/>
  <p:tag name="KSO_WM_UNIT_FILL_FORE_SCHEMECOLOR_INDEX_1_POS" val="0.04"/>
  <p:tag name="KSO_WM_UNIT_FILL_FORE_SCHEMECOLOR_INDEX_1_TRANS" val="0"/>
  <p:tag name="KSO_WM_UNIT_FILL_FORE_SCHEMECOLOR_INDEX_2_BRIGHTNESS" val="0"/>
  <p:tag name="KSO_WM_UNIT_FILL_FORE_SCHEMECOLOR_INDEX_2" val="5"/>
  <p:tag name="KSO_WM_UNIT_FILL_FORE_SCHEMECOLOR_INDEX_2_POS" val="0.54"/>
  <p:tag name="KSO_WM_UNIT_FILL_FORE_SCHEMECOLOR_INDEX_2_TRANS" val="0"/>
  <p:tag name="KSO_WM_UNIT_FILL_FORE_SCHEMECOLOR_INDEX_3_BRIGHTNESS" val="0"/>
  <p:tag name="KSO_WM_UNIT_FILL_FORE_SCHEMECOLOR_INDEX_3" val="5"/>
  <p:tag name="KSO_WM_UNIT_FILL_FORE_SCHEMECOLOR_INDEX_3_POS" val="1"/>
  <p:tag name="KSO_WM_UNIT_FILL_FORE_SCHEMECOLOR_INDEX_3_TRANS" val="0"/>
  <p:tag name="KSO_WM_UNIT_FILL_GRADIENT_TYPE" val="0"/>
  <p:tag name="KSO_WM_UNIT_FILL_GRADIENT_ANGLE" val="45"/>
  <p:tag name="KSO_WM_UNIT_FILL_GRADIENT_DIRECTION" val="0"/>
  <p:tag name="KSO_WM_UNIT_FILL_TYPE" val="3"/>
  <p:tag name="KSO_WM_UNIT_TEXT_FILL_FORE_SCHEMECOLOR_INDEX_BRIGHTNESS" val="0"/>
  <p:tag name="KSO_WM_UNIT_TEXT_FILL_TYPE" val="1"/>
  <p:tag name="KSO_WM_UNIT_LINE_FORE_SCHEMECOLOR_INDEX_1_BRIGHTNESS" val="0"/>
  <p:tag name="KSO_WM_UNIT_LINE_FORE_SCHEMECOLOR_INDEX_1" val="5"/>
  <p:tag name="KSO_WM_UNIT_LINE_FORE_SCHEMECOLOR_INDEX_1_POS" val="0"/>
  <p:tag name="KSO_WM_UNIT_LINE_FORE_SCHEMECOLOR_INDEX_1_TRANS" val="1"/>
  <p:tag name="KSO_WM_UNIT_LINE_FORE_SCHEMECOLOR_INDEX_2_BRIGHTNESS" val="0"/>
  <p:tag name="KSO_WM_UNIT_LINE_FORE_SCHEMECOLOR_INDEX_2" val="5"/>
  <p:tag name="KSO_WM_UNIT_LINE_FORE_SCHEMECOLOR_INDEX_2_POS" val="0.64"/>
  <p:tag name="KSO_WM_UNIT_LINE_FORE_SCHEMECOLOR_INDEX_2_TRANS" val="0"/>
  <p:tag name="KSO_WM_UNIT_LINE_FORE_SCHEMECOLOR_INDEX_3_BRIGHTNESS" val="0.8"/>
  <p:tag name="KSO_WM_UNIT_LINE_FORE_SCHEMECOLOR_INDEX_3" val="15"/>
  <p:tag name="KSO_WM_UNIT_LINE_FORE_SCHEMECOLOR_INDEX_3_POS" val="0.9"/>
  <p:tag name="KSO_WM_UNIT_LINE_FORE_SCHEMECOLOR_INDEX_3_TRANS" val="0.53"/>
  <p:tag name="KSO_WM_UNIT_LINE_FORE_SCHEMECOLOR_INDEX_4_BRIGHTNESS" val="0.8"/>
  <p:tag name="KSO_WM_UNIT_LINE_FORE_SCHEMECOLOR_INDEX_4" val="15"/>
  <p:tag name="KSO_WM_UNIT_LINE_FORE_SCHEMECOLOR_INDEX_4_POS" val="0.95"/>
  <p:tag name="KSO_WM_UNIT_LINE_FORE_SCHEMECOLOR_INDEX_4_TRANS" val="0"/>
  <p:tag name="KSO_WM_UNIT_LINE_FORE_SCHEMECOLOR_INDEX_5_BRIGHTNESS" val="0.8"/>
  <p:tag name="KSO_WM_UNIT_LINE_FORE_SCHEMECOLOR_INDEX_5" val="15"/>
  <p:tag name="KSO_WM_UNIT_LINE_FORE_SCHEMECOLOR_INDEX_5_POS" val="1"/>
  <p:tag name="KSO_WM_UNIT_LINE_FORE_SCHEMECOLOR_INDEX_5_TRANS" val="0.9"/>
  <p:tag name="KSO_WM_UNIT_LINE_GRADIENT_TYPE" val="0"/>
  <p:tag name="KSO_WM_UNIT_LINE_GRADIENT_ANGLE" val="0"/>
  <p:tag name="KSO_WM_UNIT_LINE_GRADIENT_DIRECTION" val="3"/>
  <p:tag name="KSO_WM_UNIT_LINE_FILL_TYPE" val="5"/>
  <p:tag name="KSO_WM_BEAUTIFY_FLAG" val="#wm#"/>
  <p:tag name="KSO_WM_UNIT_HIGHLIGHT" val="0"/>
  <p:tag name="KSO_WM_UNIT_COMPATIBLE" val="0"/>
  <p:tag name="KSO_WM_UNIT_DIAGRAM_ISNUMVISUAL" val="0"/>
  <p:tag name="KSO_WM_UNIT_DIAGRAM_ISREFERUNIT" val="0"/>
  <p:tag name="KSO_WM_UNIT_ID" val="diagram20230945_2*n_h_i*1_2_1"/>
  <p:tag name="KSO_WM_TEMPLATE_CATEGORY" val="diagram"/>
  <p:tag name="KSO_WM_TEMPLATE_INDEX" val="20230945"/>
  <p:tag name="KSO_WM_UNIT_LAYERLEVEL" val="1_1_1"/>
  <p:tag name="KSO_WM_TAG_VERSION" val="3.0"/>
  <p:tag name="KSO_WM_DIAGRAM_VERSION" val="3"/>
  <p:tag name="KSO_WM_DIAGRAM_COLOR_TRICK" val="3"/>
  <p:tag name="KSO_WM_DIAGRAM_COLOR_TEXT_CAN_REMOVE" val="n"/>
  <p:tag name="KSO_WM_DIAGRAM_GROUP_CODE" val="n1-1"/>
  <p:tag name="KSO_WM_UNIT_TYPE" val="n_h_i"/>
  <p:tag name="KSO_WM_UNIT_INDEX" val="1_2_1"/>
  <p:tag name="KSO_WM_DIAGRAM_MAX_ITEMCNT" val="4"/>
  <p:tag name="KSO_WM_DIAGRAM_MIN_ITEMCNT" val="2"/>
  <p:tag name="KSO_WM_DIAGRAM_VIRTUALLY_FRAME" val="{&quot;height&quot;:273.0464660644537,&quot;left&quot;:49.9,&quot;top&quot;:244.12676696777345,&quot;width&quot;:832.8}"/>
  <p:tag name="KSO_WM_DIAGRAM_COLOR_MATCH_VALUE" val="{&quot;shape&quot;:{&quot;fill&quot;:{&quot;type&quot;:0},&quot;glow&quot;:{&quot;colorType&quot;:0},&quot;line&quot;:{&quot;gradient&quot;:[{&quot;brightness&quot;:0.5,&quot;colorType&quot;:1,&quot;foreColorIndex&quot;:13,&quot;pos&quot;:1,&quot;transparency&quot;:0.699999988079071},{&quot;brightness&quot;:0.800000011920929,&quot;colorType&quot;:2,&quot;pos&quot;:0.15000000596046448,&quot;rgb&quot;:&quot;#ffffff&quot;,&quot;transparency&quot;:1}],&quot;type&quot;:2},&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323.xml><?xml version="1.0" encoding="utf-8"?>
<p:tagLst xmlns:p="http://schemas.openxmlformats.org/presentationml/2006/main">
  <p:tag name="KSO_WM_UNIT_FILL_FORE_SCHEMECOLOR_INDEX_1_BRIGHTNESS" val="0"/>
  <p:tag name="KSO_WM_UNIT_FILL_FORE_SCHEMECOLOR_INDEX_1" val="10"/>
  <p:tag name="KSO_WM_UNIT_FILL_FORE_SCHEMECOLOR_INDEX_1_POS" val="0.04"/>
  <p:tag name="KSO_WM_UNIT_FILL_FORE_SCHEMECOLOR_INDEX_1_TRANS" val="0"/>
  <p:tag name="KSO_WM_UNIT_FILL_FORE_SCHEMECOLOR_INDEX_2_BRIGHTNESS" val="0"/>
  <p:tag name="KSO_WM_UNIT_FILL_FORE_SCHEMECOLOR_INDEX_2" val="5"/>
  <p:tag name="KSO_WM_UNIT_FILL_FORE_SCHEMECOLOR_INDEX_2_POS" val="0.54"/>
  <p:tag name="KSO_WM_UNIT_FILL_FORE_SCHEMECOLOR_INDEX_2_TRANS" val="0"/>
  <p:tag name="KSO_WM_UNIT_FILL_FORE_SCHEMECOLOR_INDEX_3_BRIGHTNESS" val="0"/>
  <p:tag name="KSO_WM_UNIT_FILL_FORE_SCHEMECOLOR_INDEX_3" val="5"/>
  <p:tag name="KSO_WM_UNIT_FILL_FORE_SCHEMECOLOR_INDEX_3_POS" val="1"/>
  <p:tag name="KSO_WM_UNIT_FILL_FORE_SCHEMECOLOR_INDEX_3_TRANS" val="0"/>
  <p:tag name="KSO_WM_UNIT_FILL_GRADIENT_TYPE" val="0"/>
  <p:tag name="KSO_WM_UNIT_FILL_GRADIENT_ANGLE" val="45"/>
  <p:tag name="KSO_WM_UNIT_FILL_GRADIENT_DIRECTION" val="0"/>
  <p:tag name="KSO_WM_UNIT_TEXT_FILL_FORE_SCHEMECOLOR_INDEX_BRIGHTNESS" val="0"/>
  <p:tag name="KSO_WM_UNIT_LINE_FORE_SCHEMECOLOR_INDEX_1_BRIGHTNESS" val="0.95"/>
  <p:tag name="KSO_WM_UNIT_LINE_FORE_SCHEMECOLOR_INDEX_1" val="5"/>
  <p:tag name="KSO_WM_UNIT_LINE_FORE_SCHEMECOLOR_INDEX_1_POS" val="0.09"/>
  <p:tag name="KSO_WM_UNIT_LINE_FORE_SCHEMECOLOR_INDEX_1_TRANS" val="0.3"/>
  <p:tag name="KSO_WM_BEAUTIFY_FLAG" val="#wm#"/>
  <p:tag name="KSO_WM_UNIT_HIGHLIGHT" val="0"/>
  <p:tag name="KSO_WM_UNIT_COMPATIBLE" val="0"/>
  <p:tag name="KSO_WM_UNIT_DIAGRAM_ISNUMVISUAL" val="0"/>
  <p:tag name="KSO_WM_UNIT_DIAGRAM_ISREFERUNIT" val="0"/>
  <p:tag name="KSO_WM_UNIT_ID" val="diagram20230945_2*n_h_h_i*1_2_2_1"/>
  <p:tag name="KSO_WM_TEMPLATE_CATEGORY" val="diagram"/>
  <p:tag name="KSO_WM_TEMPLATE_INDEX" val="20230945"/>
  <p:tag name="KSO_WM_UNIT_LAYERLEVEL" val="1_1_1_1"/>
  <p:tag name="KSO_WM_TAG_VERSION" val="3.0"/>
  <p:tag name="KSO_WM_DIAGRAM_VERSION" val="3"/>
  <p:tag name="KSO_WM_DIAGRAM_COLOR_TRICK" val="3"/>
  <p:tag name="KSO_WM_DIAGRAM_COLOR_TEXT_CAN_REMOVE" val="n"/>
  <p:tag name="KSO_WM_DIAGRAM_GROUP_CODE" val="n1-1"/>
  <p:tag name="KSO_WM_UNIT_SUBTYPE" val="d"/>
  <p:tag name="KSO_WM_UNIT_TYPE" val="n_h_h_i"/>
  <p:tag name="KSO_WM_UNIT_INDEX" val="1_2_2_1"/>
  <p:tag name="KSO_WM_DIAGRAM_MAX_ITEMCNT" val="4"/>
  <p:tag name="KSO_WM_DIAGRAM_MIN_ITEMCNT" val="2"/>
  <p:tag name="KSO_WM_DIAGRAM_VIRTUALLY_FRAME" val="{&quot;height&quot;:273.0464660644537,&quot;left&quot;:49.9,&quot;top&quot;:244.12676696777345,&quot;width&quot;:832.8}"/>
  <p:tag name="KSO_WM_DIAGRAM_COLOR_MATCH_VALUE" val="{&quot;shape&quot;:{&quot;fill&quot;:{&quot;solid&quot;:{&quot;brightness&quot;:0,&quot;colorType&quot;:1,&quot;foreColorIndex&quot;:6,&quot;transparency&quot;:0},&quot;type&quot;:1},&quot;glow&quot;:{&quot;colorType&quot;:0},&quot;line&quot;:{&quot;gradient&quot;:[{&quot;brightness&quot;:0,&quot;colorType&quot;:2,&quot;pos&quot;:0.3700000047683716,&quot;rgb&quot;:&quot;#ffffff&quot;,&quot;transparency&quot;:0},{&quot;brightness&quot;:0.800000011920929,&quot;colorType&quot;:1,&quot;foreColorIndex&quot;:6,&quot;pos&quot;:0,&quot;transparency&quot;:0},{&quot;brightness&quot;:0,&quot;colorType&quot;:2,&quot;pos&quot;:1,&quot;rgb&quot;:&quot;#ffffff&quot;,&quot;transparency&quot;:0},{&quot;brightness&quot;:0.800000011920929,&quot;colorType&quot;:1,&quot;foreColorIndex&quot;:6,&quot;pos&quot;:0.7099999785423279,&quot;transparency&quot;:0}],&quot;type&quot;:2},&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TYPE" val="1"/>
  <p:tag name="KSO_WM_UNIT_FILL_TYPE" val="1"/>
  <p:tag name="KSO_WM_UNIT_FILL_FORE_SCHEMECOLOR_INDEX" val="6"/>
  <p:tag name="KSO_WM_UNIT_FILL_FORE_SCHEMECOLOR_INDEX_BRIGHTNESS" val="0"/>
  <p:tag name="KSO_WM_DIAGRAM_USE_COLOR_VALUE" val="{&quot;color_scheme&quot;:1,&quot;color_type&quot;:1,&quot;theme_color_indexes&quot;:[5,6,5,6,5,6]}"/>
</p:tagLst>
</file>

<file path=ppt/tags/tag324.xml><?xml version="1.0" encoding="utf-8"?>
<p:tagLst xmlns:p="http://schemas.openxmlformats.org/presentationml/2006/main">
  <p:tag name="KSO_WM_UNIT_FILL_FORE_SCHEMECOLOR_INDEX_1_BRIGHTNESS" val="0"/>
  <p:tag name="KSO_WM_UNIT_FILL_FORE_SCHEMECOLOR_INDEX_1" val="10"/>
  <p:tag name="KSO_WM_UNIT_FILL_FORE_SCHEMECOLOR_INDEX_1_POS" val="0.04"/>
  <p:tag name="KSO_WM_UNIT_FILL_FORE_SCHEMECOLOR_INDEX_1_TRANS" val="0"/>
  <p:tag name="KSO_WM_UNIT_FILL_FORE_SCHEMECOLOR_INDEX_2_BRIGHTNESS" val="0"/>
  <p:tag name="KSO_WM_UNIT_FILL_FORE_SCHEMECOLOR_INDEX_2" val="5"/>
  <p:tag name="KSO_WM_UNIT_FILL_FORE_SCHEMECOLOR_INDEX_2_POS" val="0.54"/>
  <p:tag name="KSO_WM_UNIT_FILL_FORE_SCHEMECOLOR_INDEX_2_TRANS" val="0"/>
  <p:tag name="KSO_WM_UNIT_FILL_FORE_SCHEMECOLOR_INDEX_3_BRIGHTNESS" val="0"/>
  <p:tag name="KSO_WM_UNIT_FILL_FORE_SCHEMECOLOR_INDEX_3" val="5"/>
  <p:tag name="KSO_WM_UNIT_FILL_FORE_SCHEMECOLOR_INDEX_3_POS" val="1"/>
  <p:tag name="KSO_WM_UNIT_FILL_FORE_SCHEMECOLOR_INDEX_3_TRANS" val="0"/>
  <p:tag name="KSO_WM_UNIT_FILL_GRADIENT_TYPE" val="0"/>
  <p:tag name="KSO_WM_UNIT_FILL_GRADIENT_ANGLE" val="45"/>
  <p:tag name="KSO_WM_UNIT_FILL_GRADIENT_DIRECTION" val="0"/>
  <p:tag name="KSO_WM_UNIT_TEXT_FILL_FORE_SCHEMECOLOR_INDEX_BRIGHTNESS" val="0"/>
  <p:tag name="KSO_WM_UNIT_LINE_FORE_SCHEMECOLOR_INDEX_1_BRIGHTNESS" val="0.95"/>
  <p:tag name="KSO_WM_UNIT_LINE_FORE_SCHEMECOLOR_INDEX_1" val="5"/>
  <p:tag name="KSO_WM_UNIT_LINE_FORE_SCHEMECOLOR_INDEX_1_POS" val="0.09"/>
  <p:tag name="KSO_WM_UNIT_LINE_FORE_SCHEMECOLOR_INDEX_1_TRANS" val="0.3"/>
  <p:tag name="KSO_WM_BEAUTIFY_FLAG" val="#wm#"/>
  <p:tag name="KSO_WM_UNIT_HIGHLIGHT" val="0"/>
  <p:tag name="KSO_WM_UNIT_COMPATIBLE" val="0"/>
  <p:tag name="KSO_WM_UNIT_DIAGRAM_ISNUMVISUAL" val="0"/>
  <p:tag name="KSO_WM_UNIT_DIAGRAM_ISREFERUNIT" val="0"/>
  <p:tag name="KSO_WM_UNIT_ID" val="diagram20230945_2*n_h_h_i*1_2_1_1"/>
  <p:tag name="KSO_WM_TEMPLATE_CATEGORY" val="diagram"/>
  <p:tag name="KSO_WM_TEMPLATE_INDEX" val="20230945"/>
  <p:tag name="KSO_WM_UNIT_LAYERLEVEL" val="1_1_1_1"/>
  <p:tag name="KSO_WM_TAG_VERSION" val="3.0"/>
  <p:tag name="KSO_WM_DIAGRAM_VERSION" val="3"/>
  <p:tag name="KSO_WM_DIAGRAM_COLOR_TRICK" val="3"/>
  <p:tag name="KSO_WM_DIAGRAM_COLOR_TEXT_CAN_REMOVE" val="n"/>
  <p:tag name="KSO_WM_DIAGRAM_GROUP_CODE" val="n1-1"/>
  <p:tag name="KSO_WM_UNIT_SUBTYPE" val="d"/>
  <p:tag name="KSO_WM_UNIT_TYPE" val="n_h_h_i"/>
  <p:tag name="KSO_WM_UNIT_INDEX" val="1_2_1_1"/>
  <p:tag name="KSO_WM_DIAGRAM_MAX_ITEMCNT" val="4"/>
  <p:tag name="KSO_WM_DIAGRAM_MIN_ITEMCNT" val="2"/>
  <p:tag name="KSO_WM_DIAGRAM_VIRTUALLY_FRAME" val="{&quot;height&quot;:273.0464660644537,&quot;left&quot;:49.9,&quot;top&quot;:244.12676696777345,&quot;width&quot;:832.8}"/>
  <p:tag name="KSO_WM_DIAGRAM_COLOR_MATCH_VALUE" val="{&quot;shape&quot;:{&quot;fill&quot;:{&quot;solid&quot;:{&quot;brightness&quot;:0,&quot;colorType&quot;:1,&quot;foreColorIndex&quot;:5,&quot;transparency&quot;:0},&quot;type&quot;:1},&quot;glow&quot;:{&quot;colorType&quot;:0},&quot;line&quot;:{&quot;gradient&quot;:[{&quot;brightness&quot;:0,&quot;colorType&quot;:2,&quot;pos&quot;:0.3700000047683716,&quot;rgb&quot;:&quot;#ffffff&quot;,&quot;transparency&quot;:0},{&quot;brightness&quot;:0.800000011920929,&quot;colorType&quot;:1,&quot;foreColorIndex&quot;:5,&quot;pos&quot;:0,&quot;transparency&quot;:0},{&quot;brightness&quot;:0,&quot;colorType&quot;:2,&quot;pos&quot;:1,&quot;rgb&quot;:&quot;#ffffff&quot;,&quot;transparency&quot;:0},{&quot;brightness&quot;:0.800000011920929,&quot;colorType&quot;:1,&quot;foreColorIndex&quot;:5,&quot;pos&quot;:0.7099999785423279,&quot;transparency&quot;:0}],&quot;type&quot;:2},&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TYPE" val="1"/>
  <p:tag name="KSO_WM_UNIT_FILL_TYPE" val="1"/>
  <p:tag name="KSO_WM_UNIT_FILL_FORE_SCHEMECOLOR_INDEX" val="5"/>
  <p:tag name="KSO_WM_UNIT_FILL_FORE_SCHEMECOLOR_INDEX_BRIGHTNESS" val="0"/>
  <p:tag name="KSO_WM_DIAGRAM_USE_COLOR_VALUE" val="{&quot;color_scheme&quot;:1,&quot;color_type&quot;:1,&quot;theme_color_indexes&quot;:[5,6,5,6,5,6]}"/>
</p:tagLst>
</file>

<file path=ppt/tags/tag325.xml><?xml version="1.0" encoding="utf-8"?>
<p:tagLst xmlns:p="http://schemas.openxmlformats.org/presentationml/2006/main">
  <p:tag name="KSO_WM_UNIT_FILL_FORE_SCHEMECOLOR_INDEX_1_BRIGHTNESS" val="0"/>
  <p:tag name="KSO_WM_UNIT_FILL_FORE_SCHEMECOLOR_INDEX_1" val="10"/>
  <p:tag name="KSO_WM_UNIT_FILL_FORE_SCHEMECOLOR_INDEX_1_POS" val="0.04"/>
  <p:tag name="KSO_WM_UNIT_FILL_FORE_SCHEMECOLOR_INDEX_1_TRANS" val="0"/>
  <p:tag name="KSO_WM_UNIT_FILL_FORE_SCHEMECOLOR_INDEX_2_BRIGHTNESS" val="0"/>
  <p:tag name="KSO_WM_UNIT_FILL_FORE_SCHEMECOLOR_INDEX_2" val="5"/>
  <p:tag name="KSO_WM_UNIT_FILL_FORE_SCHEMECOLOR_INDEX_2_POS" val="0.54"/>
  <p:tag name="KSO_WM_UNIT_FILL_FORE_SCHEMECOLOR_INDEX_2_TRANS" val="0"/>
  <p:tag name="KSO_WM_UNIT_FILL_FORE_SCHEMECOLOR_INDEX_3_BRIGHTNESS" val="0"/>
  <p:tag name="KSO_WM_UNIT_FILL_FORE_SCHEMECOLOR_INDEX_3" val="5"/>
  <p:tag name="KSO_WM_UNIT_FILL_FORE_SCHEMECOLOR_INDEX_3_POS" val="1"/>
  <p:tag name="KSO_WM_UNIT_FILL_FORE_SCHEMECOLOR_INDEX_3_TRANS" val="0"/>
  <p:tag name="KSO_WM_UNIT_FILL_GRADIENT_TYPE" val="0"/>
  <p:tag name="KSO_WM_UNIT_FILL_GRADIENT_ANGLE" val="45"/>
  <p:tag name="KSO_WM_UNIT_FILL_GRADIENT_DIRECTION" val="0"/>
  <p:tag name="KSO_WM_UNIT_TEXT_FILL_FORE_SCHEMECOLOR_INDEX_BRIGHTNESS" val="0"/>
  <p:tag name="KSO_WM_UNIT_LINE_FORE_SCHEMECOLOR_INDEX_1_BRIGHTNESS" val="0.95"/>
  <p:tag name="KSO_WM_UNIT_LINE_FORE_SCHEMECOLOR_INDEX_1" val="5"/>
  <p:tag name="KSO_WM_UNIT_LINE_FORE_SCHEMECOLOR_INDEX_1_POS" val="0.09"/>
  <p:tag name="KSO_WM_UNIT_LINE_FORE_SCHEMECOLOR_INDEX_1_TRANS" val="0.3"/>
  <p:tag name="KSO_WM_BEAUTIFY_FLAG" val="#wm#"/>
  <p:tag name="KSO_WM_UNIT_HIGHLIGHT" val="0"/>
  <p:tag name="KSO_WM_UNIT_COMPATIBLE" val="0"/>
  <p:tag name="KSO_WM_UNIT_DIAGRAM_ISNUMVISUAL" val="0"/>
  <p:tag name="KSO_WM_UNIT_DIAGRAM_ISREFERUNIT" val="0"/>
  <p:tag name="KSO_WM_UNIT_ID" val="diagram20230945_2*n_h_h_i*1_2_3_1"/>
  <p:tag name="KSO_WM_TEMPLATE_CATEGORY" val="diagram"/>
  <p:tag name="KSO_WM_TEMPLATE_INDEX" val="20230945"/>
  <p:tag name="KSO_WM_UNIT_LAYERLEVEL" val="1_1_1_1"/>
  <p:tag name="KSO_WM_TAG_VERSION" val="3.0"/>
  <p:tag name="KSO_WM_DIAGRAM_VERSION" val="3"/>
  <p:tag name="KSO_WM_DIAGRAM_COLOR_TRICK" val="3"/>
  <p:tag name="KSO_WM_DIAGRAM_COLOR_TEXT_CAN_REMOVE" val="n"/>
  <p:tag name="KSO_WM_DIAGRAM_GROUP_CODE" val="n1-1"/>
  <p:tag name="KSO_WM_UNIT_SUBTYPE" val="d"/>
  <p:tag name="KSO_WM_UNIT_TYPE" val="n_h_h_i"/>
  <p:tag name="KSO_WM_UNIT_INDEX" val="1_2_3_1"/>
  <p:tag name="KSO_WM_DIAGRAM_MAX_ITEMCNT" val="4"/>
  <p:tag name="KSO_WM_DIAGRAM_MIN_ITEMCNT" val="2"/>
  <p:tag name="KSO_WM_DIAGRAM_VIRTUALLY_FRAME" val="{&quot;height&quot;:273.0464660644537,&quot;left&quot;:49.9,&quot;top&quot;:244.12676696777345,&quot;width&quot;:832.8}"/>
  <p:tag name="KSO_WM_DIAGRAM_COLOR_MATCH_VALUE" val="{&quot;shape&quot;:{&quot;fill&quot;:{&quot;solid&quot;:{&quot;brightness&quot;:0,&quot;colorType&quot;:1,&quot;foreColorIndex&quot;:7,&quot;transparency&quot;:0},&quot;type&quot;:1},&quot;glow&quot;:{&quot;colorType&quot;:0},&quot;line&quot;:{&quot;gradient&quot;:[{&quot;brightness&quot;:0,&quot;colorType&quot;:2,&quot;pos&quot;:0.3700000047683716,&quot;rgb&quot;:&quot;#ffffff&quot;,&quot;transparency&quot;:0},{&quot;brightness&quot;:0.800000011920929,&quot;colorType&quot;:1,&quot;foreColorIndex&quot;:10,&quot;pos&quot;:0,&quot;transparency&quot;:0},{&quot;brightness&quot;:0,&quot;colorType&quot;:2,&quot;pos&quot;:1,&quot;rgb&quot;:&quot;#ffffff&quot;,&quot;transparency&quot;:0},{&quot;brightness&quot;:0.800000011920929,&quot;colorType&quot;:1,&quot;foreColorIndex&quot;:7,&quot;pos&quot;:0.7099999785423279,&quot;transparency&quot;:0}],&quot;type&quot;:2},&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TYPE" val="1"/>
  <p:tag name="KSO_WM_UNIT_FILL_TYPE" val="1"/>
  <p:tag name="KSO_WM_UNIT_FILL_FORE_SCHEMECOLOR_INDEX" val="7"/>
  <p:tag name="KSO_WM_UNIT_FILL_FORE_SCHEMECOLOR_INDEX_BRIGHTNESS" val="0"/>
  <p:tag name="KSO_WM_DIAGRAM_USE_COLOR_VALUE" val="{&quot;color_scheme&quot;:1,&quot;color_type&quot;:1,&quot;theme_color_indexes&quot;:[5,6,5,6,5,6]}"/>
</p:tagLst>
</file>

<file path=ppt/tags/tag326.xml><?xml version="1.0" encoding="utf-8"?>
<p:tagLst xmlns:p="http://schemas.openxmlformats.org/presentationml/2006/main">
  <p:tag name="KSO_WM_UNIT_FILL_FORE_SCHEMECOLOR_INDEX_1_BRIGHTNESS" val="0"/>
  <p:tag name="KSO_WM_UNIT_FILL_FORE_SCHEMECOLOR_INDEX_1" val="10"/>
  <p:tag name="KSO_WM_UNIT_FILL_FORE_SCHEMECOLOR_INDEX_1_POS" val="0.04"/>
  <p:tag name="KSO_WM_UNIT_FILL_FORE_SCHEMECOLOR_INDEX_1_TRANS" val="0"/>
  <p:tag name="KSO_WM_UNIT_FILL_FORE_SCHEMECOLOR_INDEX_2_BRIGHTNESS" val="0"/>
  <p:tag name="KSO_WM_UNIT_FILL_FORE_SCHEMECOLOR_INDEX_2" val="5"/>
  <p:tag name="KSO_WM_UNIT_FILL_FORE_SCHEMECOLOR_INDEX_2_POS" val="0.54"/>
  <p:tag name="KSO_WM_UNIT_FILL_FORE_SCHEMECOLOR_INDEX_2_TRANS" val="0"/>
  <p:tag name="KSO_WM_UNIT_FILL_FORE_SCHEMECOLOR_INDEX_3_BRIGHTNESS" val="0"/>
  <p:tag name="KSO_WM_UNIT_FILL_FORE_SCHEMECOLOR_INDEX_3" val="5"/>
  <p:tag name="KSO_WM_UNIT_FILL_FORE_SCHEMECOLOR_INDEX_3_POS" val="1"/>
  <p:tag name="KSO_WM_UNIT_FILL_FORE_SCHEMECOLOR_INDEX_3_TRANS" val="0"/>
  <p:tag name="KSO_WM_UNIT_FILL_GRADIENT_TYPE" val="0"/>
  <p:tag name="KSO_WM_UNIT_FILL_GRADIENT_ANGLE" val="45"/>
  <p:tag name="KSO_WM_UNIT_FILL_GRADIENT_DIRECTION" val="0"/>
  <p:tag name="KSO_WM_UNIT_TEXT_FILL_FORE_SCHEMECOLOR_INDEX_BRIGHTNESS" val="0"/>
  <p:tag name="KSO_WM_UNIT_LINE_FORE_SCHEMECOLOR_INDEX_1_BRIGHTNESS" val="0.95"/>
  <p:tag name="KSO_WM_UNIT_LINE_FORE_SCHEMECOLOR_INDEX_1" val="5"/>
  <p:tag name="KSO_WM_UNIT_LINE_FORE_SCHEMECOLOR_INDEX_1_POS" val="0.09"/>
  <p:tag name="KSO_WM_UNIT_LINE_FORE_SCHEMECOLOR_INDEX_1_TRANS" val="0.3"/>
  <p:tag name="KSO_WM_BEAUTIFY_FLAG" val="#wm#"/>
  <p:tag name="KSO_WM_UNIT_HIGHLIGHT" val="0"/>
  <p:tag name="KSO_WM_UNIT_COMPATIBLE" val="0"/>
  <p:tag name="KSO_WM_UNIT_DIAGRAM_ISNUMVISUAL" val="0"/>
  <p:tag name="KSO_WM_UNIT_DIAGRAM_ISREFERUNIT" val="0"/>
  <p:tag name="KSO_WM_UNIT_ID" val="diagram20230945_2*n_h_a*1_1_1"/>
  <p:tag name="KSO_WM_TEMPLATE_CATEGORY" val="diagram"/>
  <p:tag name="KSO_WM_TEMPLATE_INDEX" val="20230945"/>
  <p:tag name="KSO_WM_UNIT_LAYERLEVEL" val="1_1_1"/>
  <p:tag name="KSO_WM_TAG_VERSION" val="3.0"/>
  <p:tag name="KSO_WM_DIAGRAM_VERSION" val="3"/>
  <p:tag name="KSO_WM_DIAGRAM_COLOR_TRICK" val="3"/>
  <p:tag name="KSO_WM_DIAGRAM_COLOR_TEXT_CAN_REMOVE" val="n"/>
  <p:tag name="KSO_WM_UNIT_ISCONTENTSTITLE" val="0"/>
  <p:tag name="KSO_WM_UNIT_ISNUMDGMTITLE" val="0"/>
  <p:tag name="KSO_WM_UNIT_NOCLEAR" val="0"/>
  <p:tag name="KSO_WM_UNIT_VALUE" val="30"/>
  <p:tag name="KSO_WM_DIAGRAM_GROUP_CODE" val="n1-1"/>
  <p:tag name="KSO_WM_UNIT_TYPE" val="n_h_a"/>
  <p:tag name="KSO_WM_UNIT_INDEX" val="1_1_1"/>
  <p:tag name="KSO_WM_DIAGRAM_MAX_ITEMCNT" val="4"/>
  <p:tag name="KSO_WM_DIAGRAM_MIN_ITEMCNT" val="2"/>
  <p:tag name="KSO_WM_DIAGRAM_VIRTUALLY_FRAME" val="{&quot;height&quot;:273.0464660644537,&quot;left&quot;:49.9,&quot;top&quot;:244.12676696777345,&quot;width&quot;:832.8}"/>
  <p:tag name="KSO_WM_DIAGRAM_COLOR_MATCH_VALUE" val="{&quot;shape&quot;:{&quot;fill&quot;:{&quot;solid&quot;:{&quot;brightness&quot;:0,&quot;colorType&quot;:1,&quot;foreColorIndex&quot;:5,&quot;transparency&quot;:0},&quot;type&quot;:1},&quot;glow&quot;:{&quot;colorType&quot;:0},&quot;line&quot;:{&quot;gradient&quot;:[{&quot;brightness&quot;:0,&quot;colorType&quot;:2,&quot;pos&quot;:0.3700000047683716,&quot;rgb&quot;:&quot;#ffffff&quot;,&quot;transparency&quot;:0},{&quot;brightness&quot;:0.550000011920929,&quot;colorType&quot;:1,&quot;foreColorIndex&quot;:5,&quot;pos&quot;:0,&quot;transparency&quot;:0},{&quot;brightness&quot;:0,&quot;colorType&quot;:2,&quot;pos&quot;:1,&quot;rgb&quot;:&quot;#ffffff&quot;,&quot;transparency&quot;:0},{&quot;brightness&quot;:0.699999988079071,&quot;colorType&quot;:1,&quot;foreColorIndex&quot;:5,&quot;pos&quot;:0.7099999785423279,&quot;transparency&quot;:0}],&quot;type&quot;:2},&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TYPE" val="1"/>
  <p:tag name="KSO_WM_UNIT_TEXT_TYPE" val="1"/>
  <p:tag name="KSO_WM_UNIT_PRESET_TEXT" val="单击添加&#10;项标题"/>
  <p:tag name="KSO_WM_UNIT_FILL_TYPE" val="1"/>
  <p:tag name="KSO_WM_UNIT_FILL_FORE_SCHEMECOLOR_INDEX" val="5"/>
  <p:tag name="KSO_WM_UNIT_FILL_FORE_SCHEMECOLOR_INDEX_BRIGHTNESS" val="0"/>
  <p:tag name="KSO_WM_DIAGRAM_USE_COLOR_VALUE" val="{&quot;color_scheme&quot;:1,&quot;color_type&quot;:1,&quot;theme_color_indexes&quot;:[5,6,5,6,5,6]}"/>
</p:tagLst>
</file>

<file path=ppt/tags/tag327.xml><?xml version="1.0" encoding="utf-8"?>
<p:tagLst xmlns:p="http://schemas.openxmlformats.org/presentationml/2006/main">
  <p:tag name="KSO_WM_UNIT_ISCONTENTSTITLE" val="0"/>
  <p:tag name="KSO_WM_UNIT_ISNUMDGMTITLE" val="0"/>
  <p:tag name="KSO_WM_UNIT_NOCLEAR" val="0"/>
  <p:tag name="KSO_WM_UNIT_VALUE" val="16"/>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31964_1*l_h_a*1_1_1"/>
  <p:tag name="KSO_WM_TEMPLATE_CATEGORY" val="diagram"/>
  <p:tag name="KSO_WM_TEMPLATE_INDEX" val="20231964"/>
  <p:tag name="KSO_WM_UNIT_LAYERLEVEL" val="1_1_1"/>
  <p:tag name="KSO_WM_TAG_VERSION" val="3.0"/>
  <p:tag name="KSO_WM_DIAGRAM_VERSION" val="3"/>
  <p:tag name="KSO_WM_DIAGRAM_COLOR_TRICK" val="2"/>
  <p:tag name="KSO_WM_DIAGRAM_COLOR_TEXT_CAN_REMOVE" val="n"/>
  <p:tag name="KSO_WM_DIAGRAM_MAX_ITEMCNT" val="4"/>
  <p:tag name="KSO_WM_DIAGRAM_MIN_ITEMCNT" val="2"/>
  <p:tag name="KSO_WM_DIAGRAM_VIRTUALLY_FRAME" val="{&quot;height&quot;:198.92841186523438,&quot;left&quot;:56.325039370078706,&quot;top&quot;:110.38579406738282,&quot;width&quot;:903.724960629921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此处添加标题"/>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328.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31964_1*l_h_f*1_1_1"/>
  <p:tag name="KSO_WM_TEMPLATE_CATEGORY" val="diagram"/>
  <p:tag name="KSO_WM_TEMPLATE_INDEX" val="20231964"/>
  <p:tag name="KSO_WM_UNIT_LAYERLEVEL" val="1_1_1"/>
  <p:tag name="KSO_WM_TAG_VERSION" val="3.0"/>
  <p:tag name="KSO_WM_DIAGRAM_VERSION" val="3"/>
  <p:tag name="KSO_WM_DIAGRAM_COLOR_TRICK" val="2"/>
  <p:tag name="KSO_WM_DIAGRAM_COLOR_TEXT_CAN_REMOVE" val="n"/>
  <p:tag name="KSO_WM_DIAGRAM_MAX_ITEMCNT" val="4"/>
  <p:tag name="KSO_WM_DIAGRAM_MIN_ITEMCNT" val="2"/>
  <p:tag name="KSO_WM_DIAGRAM_VIRTUALLY_FRAME" val="{&quot;height&quot;:198.92841186523438,&quot;left&quot;:56.325039370078706,&quot;top&quot;:110.38579406738282,&quot;width&quot;:903.724960629921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64"/>
  <p:tag name="KSO_WM_UNIT_PRESET_TEXT" val="单击此处添加文本具体内容，简明扼要地阐述您的观点。根据需要可酌情增减文字，以便观者准确地理解您传达的思想。"/>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32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i"/>
  <p:tag name="KSO_WM_UNIT_INDEX" val="1_2_2"/>
  <p:tag name="KSO_WM_UNIT_ID" val="diagram20231486_3*n_h_i*1_2_2"/>
  <p:tag name="KSO_WM_TEMPLATE_CATEGORY" val="diagram"/>
  <p:tag name="KSO_WM_TEMPLATE_INDEX" val="20231486"/>
  <p:tag name="KSO_WM_UNIT_LAYERLEVEL" val="1_1_1"/>
  <p:tag name="KSO_WM_TAG_VERSION" val="3.0"/>
  <p:tag name="KSO_WM_BEAUTIFY_FLAG" val="#wm#"/>
  <p:tag name="KSO_WM_DIAGRAM_VERSION" val="3"/>
  <p:tag name="KSO_WM_DIAGRAM_MAX_ITEMCNT" val="6"/>
  <p:tag name="KSO_WM_DIAGRAM_MIN_ITEMCNT" val="1"/>
  <p:tag name="KSO_WM_DIAGRAM_VIRTUALLY_FRAME" val="{&quot;height&quot;:409.04998779296875,&quot;left&quot;:-0.420819091796875,&quot;top&quot;:84.17500610351563,&quot;width&quot;:960.420819091796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DIAGRAM_COLOR_TRICK" val="1"/>
  <p:tag name="KSO_WM_DIAGRAM_COLOR_TEXT_CAN_REMOVE" val="n"/>
  <p:tag name="KSO_WM_DIAGRAM_USE_COLOR_VALUE" val="{&quot;color_scheme&quot;:1,&quot;color_type&quot;:1,&quot;theme_color_indexes&quot;:[5,6,5,6,5,6]}"/>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824_2*l_h_i*1_3_1"/>
  <p:tag name="KSO_WM_TEMPLATE_CATEGORY" val="diagram"/>
  <p:tag name="KSO_WM_TEMPLATE_INDEX" val="20234824"/>
  <p:tag name="KSO_WM_UNIT_LAYERLEVEL" val="1_1_1"/>
  <p:tag name="KSO_WM_TAG_VERSION" val="3.0"/>
  <p:tag name="KSO_WM_BEAUTIFY_FLAG" val="#wm#"/>
  <p:tag name="KSO_WM_DIAGRAM_GROUP_CODE" val="l1-1"/>
  <p:tag name="KSO_WM_UNIT_TYPE" val="l_h_i"/>
  <p:tag name="KSO_WM_UNIT_INDEX" val="1_3_1"/>
  <p:tag name="KSO_WM_DIAGRAM_VERSION" val="3"/>
  <p:tag name="KSO_WM_DIAGRAM_COLOR_TRICK" val="1"/>
  <p:tag name="KSO_WM_DIAGRAM_COLOR_TEXT_CAN_REMOVE" val="n"/>
  <p:tag name="KSO_WM_UNIT_FILL_TYPE" val="1"/>
  <p:tag name="KSO_WM_UNIT_FILL_FORE_SCHEMECOLOR_INDEX" val="5"/>
  <p:tag name="KSO_WM_UNIT_FILL_FORE_SCHEMECOLOR_INDEX_BRIGHTNESS" val="0"/>
  <p:tag name="KSO_WM_UNIT_LINE_FORE_SCHEMECOLOR_INDEX" val="5"/>
  <p:tag name="KSO_WM_DIAGRAM_MAX_ITEMCNT" val="4"/>
  <p:tag name="KSO_WM_DIAGRAM_MIN_ITEMCNT" val="2"/>
  <p:tag name="KSO_WM_DIAGRAM_VIRTUALLY_FRAME" val="{&quot;height&quot;:401.75,&quot;left&quot;:75.85,&quot;top&quot;:118.6,&quot;width&quot;:850.7508939177649}"/>
  <p:tag name="KSO_WM_DIAGRAM_COLOR_MATCH_VALUE" val="{&quot;shape&quot;:{&quot;fill&quot;:{&quot;solid&quot;:{&quot;brightness&quot;:0,&quot;colorType&quot;:1,&quot;foreColorIndex&quot;:5,&quot;transparency&quot;:0},&quot;type&quot;:1},&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330.xml><?xml version="1.0" encoding="utf-8"?>
<p:tagLst xmlns:p="http://schemas.openxmlformats.org/presentationml/2006/main">
  <p:tag name="KSO_WM_UNIT_SHADOW_SCHEMECOLOR_INDEX_BRIGHTNESS" val="-0.25"/>
  <p:tag name="KSO_WM_UNIT_SHADOW_SCHEMECOLOR_INDEX" val="14"/>
  <p:tag name="KSO_WM_UNIT_TEXT_FILL_FORE_SCHEMECOLOR_INDEX_BRIGHTNESS" val="0"/>
  <p:tag name="KSO_WM_UNIT_HIGHLIGHT" val="0"/>
  <p:tag name="KSO_WM_UNIT_COMPATIBLE" val="0"/>
  <p:tag name="KSO_WM_UNIT_DIAGRAM_ISNUMVISUAL" val="0"/>
  <p:tag name="KSO_WM_UNIT_DIAGRAM_ISREFERUNIT" val="0"/>
  <p:tag name="KSO_WM_DIAGRAM_GROUP_CODE" val="n1-1"/>
  <p:tag name="KSO_WM_UNIT_TYPE" val="n_h_h_a"/>
  <p:tag name="KSO_WM_UNIT_INDEX" val="1_2_2_1"/>
  <p:tag name="KSO_WM_UNIT_ID" val="diagram20231486_3*n_h_h_a*1_2_2_1"/>
  <p:tag name="KSO_WM_TEMPLATE_CATEGORY" val="diagram"/>
  <p:tag name="KSO_WM_TEMPLATE_INDEX" val="20231486"/>
  <p:tag name="KSO_WM_UNIT_LAYERLEVEL" val="1_1_1_1"/>
  <p:tag name="KSO_WM_TAG_VERSION" val="3.0"/>
  <p:tag name="KSO_WM_UNIT_ISCONTENTSTITLE" val="0"/>
  <p:tag name="KSO_WM_UNIT_ISNUMDGMTITLE" val="0"/>
  <p:tag name="KSO_WM_UNIT_NOCLEAR" val="0"/>
  <p:tag name="KSO_WM_BEAUTIFY_FLAG" val="#wm#"/>
  <p:tag name="KSO_WM_DIAGRAM_VERSION" val="3"/>
  <p:tag name="KSO_WM_DIAGRAM_MAX_ITEMCNT" val="6"/>
  <p:tag name="KSO_WM_DIAGRAM_MIN_ITEMCNT" val="1"/>
  <p:tag name="KSO_WM_DIAGRAM_VIRTUALLY_FRAME" val="{&quot;height&quot;:409.04998779296875,&quot;left&quot;:-0.420819091796875,&quot;top&quot;:84.17500610351563,&quot;width&quot;:960.4208190917968}"/>
  <p:tag name="KSO_WM_DIAGRAM_COLOR_MATCH_VALUE" val="{&quot;shape&quot;:{&quot;fill&quot;:{&quot;solid&quot;:{&quot;brightness&quot;:0,&quot;colorType&quot;:1,&quot;foreColorIndex&quot;:5,&quot;transparency&quot;:0},&quot;type&quot;:1},&quot;glow&quot;:{&quot;colorType&quot;:0},&quot;line&quot;:{&quot;type&quot;:0},&quot;shadow&quot;:{&quot;brightness&quot;:-0.25,&quot;colorType&quot;:1,&quot;foreColorIndex&quot;:2,&quot;transparency&quot;:0.60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COLOR_TRICK" val="1"/>
  <p:tag name="KSO_WM_DIAGRAM_COLOR_TEXT_CAN_REMOVE" val="n"/>
  <p:tag name="KSO_WM_UNIT_VALUE" val="8"/>
  <p:tag name="KSO_WM_UNIT_FILL_TYPE" val="1"/>
  <p:tag name="KSO_WM_UNIT_FILL_FORE_SCHEMECOLOR_INDEX" val="5"/>
  <p:tag name="KSO_WM_UNIT_FILL_FORE_SCHEMECOLOR_INDEX_BRIGHTNESS" val="0"/>
  <p:tag name="KSO_WM_UNIT_TEXT_FILL_FORE_SCHEMECOLOR_INDEX" val="1"/>
  <p:tag name="KSO_WM_UNIT_TEXT_FILL_TYPE" val="1"/>
  <p:tag name="KSO_WM_UNIT_PRESET_TEXT" val="项标题"/>
  <p:tag name="KSO_WM_UNIT_TEXT_TYPE" val="1"/>
  <p:tag name="KSO_WM_DIAGRAM_USE_COLOR_VALUE" val="{&quot;color_scheme&quot;:1,&quot;color_type&quot;:1,&quot;theme_color_indexes&quot;:[5,6,5,6,5,6]}"/>
</p:tagLst>
</file>

<file path=ppt/tags/tag331.xml><?xml version="1.0" encoding="utf-8"?>
<p:tagLst xmlns:p="http://schemas.openxmlformats.org/presentationml/2006/main">
  <p:tag name="KSO_WM_UNIT_SHADOW_SCHEMECOLOR_INDEX_BRIGHTNESS" val="-0.25"/>
  <p:tag name="KSO_WM_UNIT_SHADOW_SCHEMECOLOR_INDEX" val="14"/>
  <p:tag name="KSO_WM_UNIT_TEXT_FILL_FORE_SCHEMECOLOR_INDEX_BRIGHTNESS" val="0"/>
  <p:tag name="KSO_WM_UNIT_HIGHLIGHT" val="0"/>
  <p:tag name="KSO_WM_UNIT_COMPATIBLE" val="0"/>
  <p:tag name="KSO_WM_UNIT_DIAGRAM_ISNUMVISUAL" val="0"/>
  <p:tag name="KSO_WM_UNIT_DIAGRAM_ISREFERUNIT" val="0"/>
  <p:tag name="KSO_WM_DIAGRAM_GROUP_CODE" val="n1-1"/>
  <p:tag name="KSO_WM_UNIT_TYPE" val="n_h_h_a"/>
  <p:tag name="KSO_WM_UNIT_INDEX" val="1_2_3_1"/>
  <p:tag name="KSO_WM_UNIT_ID" val="diagram20231486_3*n_h_h_a*1_2_3_1"/>
  <p:tag name="KSO_WM_TEMPLATE_CATEGORY" val="diagram"/>
  <p:tag name="KSO_WM_TEMPLATE_INDEX" val="20231486"/>
  <p:tag name="KSO_WM_UNIT_LAYERLEVEL" val="1_1_1_1"/>
  <p:tag name="KSO_WM_TAG_VERSION" val="3.0"/>
  <p:tag name="KSO_WM_UNIT_ISCONTENTSTITLE" val="0"/>
  <p:tag name="KSO_WM_UNIT_ISNUMDGMTITLE" val="0"/>
  <p:tag name="KSO_WM_UNIT_NOCLEAR" val="0"/>
  <p:tag name="KSO_WM_BEAUTIFY_FLAG" val="#wm#"/>
  <p:tag name="KSO_WM_DIAGRAM_VERSION" val="3"/>
  <p:tag name="KSO_WM_UNIT_VALUE" val="18"/>
  <p:tag name="KSO_WM_DIAGRAM_MAX_ITEMCNT" val="6"/>
  <p:tag name="KSO_WM_DIAGRAM_MIN_ITEMCNT" val="1"/>
  <p:tag name="KSO_WM_DIAGRAM_VIRTUALLY_FRAME" val="{&quot;height&quot;:409.04998779296875,&quot;left&quot;:-0.420819091796875,&quot;top&quot;:84.17500610351563,&quot;width&quot;:960.4208190917968}"/>
  <p:tag name="KSO_WM_DIAGRAM_COLOR_MATCH_VALUE" val="{&quot;shape&quot;:{&quot;fill&quot;:{&quot;solid&quot;:{&quot;brightness&quot;:0,&quot;colorType&quot;:1,&quot;foreColorIndex&quot;:6,&quot;transparency&quot;:0},&quot;type&quot;:1},&quot;glow&quot;:{&quot;colorType&quot;:0},&quot;line&quot;:{&quot;type&quot;:0},&quot;shadow&quot;:{&quot;brightness&quot;:-0.25,&quot;colorType&quot;:1,&quot;foreColorIndex&quot;:2,&quot;transparency&quot;:0.60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COLOR_TRICK" val="1"/>
  <p:tag name="KSO_WM_DIAGRAM_COLOR_TEXT_CAN_REMOVE" val="n"/>
  <p:tag name="KSO_WM_UNIT_FILL_TYPE" val="1"/>
  <p:tag name="KSO_WM_UNIT_FILL_FORE_SCHEMECOLOR_INDEX" val="6"/>
  <p:tag name="KSO_WM_UNIT_FILL_FORE_SCHEMECOLOR_INDEX_BRIGHTNESS" val="0"/>
  <p:tag name="KSO_WM_UNIT_TEXT_FILL_FORE_SCHEMECOLOR_INDEX" val="1"/>
  <p:tag name="KSO_WM_UNIT_TEXT_FILL_TYPE" val="1"/>
  <p:tag name="KSO_WM_UNIT_PRESET_TEXT" val="项标题"/>
  <p:tag name="KSO_WM_UNIT_TEXT_TYPE" val="1"/>
  <p:tag name="KSO_WM_DIAGRAM_USE_COLOR_VALUE" val="{&quot;color_scheme&quot;:1,&quot;color_type&quot;:1,&quot;theme_color_indexes&quot;:[5,6,5,6,5,6]}"/>
</p:tagLst>
</file>

<file path=ppt/tags/tag332.xml><?xml version="1.0" encoding="utf-8"?>
<p:tagLst xmlns:p="http://schemas.openxmlformats.org/presentationml/2006/main">
  <p:tag name="KSO_WM_UNIT_SHADOW_SCHEMECOLOR_INDEX_BRIGHTNESS" val="-0.25"/>
  <p:tag name="KSO_WM_UNIT_SHADOW_SCHEMECOLOR_INDEX" val="14"/>
  <p:tag name="KSO_WM_UNIT_TEXT_FILL_FORE_SCHEMECOLOR_INDEX_BRIGHTNESS" val="0"/>
  <p:tag name="KSO_WM_UNIT_HIGHLIGHT" val="0"/>
  <p:tag name="KSO_WM_UNIT_COMPATIBLE" val="0"/>
  <p:tag name="KSO_WM_UNIT_DIAGRAM_ISNUMVISUAL" val="0"/>
  <p:tag name="KSO_WM_UNIT_DIAGRAM_ISREFERUNIT" val="0"/>
  <p:tag name="KSO_WM_DIAGRAM_GROUP_CODE" val="n1-1"/>
  <p:tag name="KSO_WM_UNIT_TYPE" val="n_h_h_a"/>
  <p:tag name="KSO_WM_UNIT_INDEX" val="1_2_1_1"/>
  <p:tag name="KSO_WM_UNIT_ID" val="diagram20231486_3*n_h_h_a*1_2_1_1"/>
  <p:tag name="KSO_WM_TEMPLATE_CATEGORY" val="diagram"/>
  <p:tag name="KSO_WM_TEMPLATE_INDEX" val="20231486"/>
  <p:tag name="KSO_WM_UNIT_LAYERLEVEL" val="1_1_1_1"/>
  <p:tag name="KSO_WM_TAG_VERSION" val="3.0"/>
  <p:tag name="KSO_WM_UNIT_ISCONTENTSTITLE" val="0"/>
  <p:tag name="KSO_WM_UNIT_ISNUMDGMTITLE" val="0"/>
  <p:tag name="KSO_WM_UNIT_NOCLEAR" val="0"/>
  <p:tag name="KSO_WM_BEAUTIFY_FLAG" val="#wm#"/>
  <p:tag name="KSO_WM_DIAGRAM_VERSION" val="3"/>
  <p:tag name="KSO_WM_UNIT_VALUE" val="18"/>
  <p:tag name="KSO_WM_DIAGRAM_MAX_ITEMCNT" val="6"/>
  <p:tag name="KSO_WM_DIAGRAM_MIN_ITEMCNT" val="1"/>
  <p:tag name="KSO_WM_DIAGRAM_VIRTUALLY_FRAME" val="{&quot;height&quot;:409.04998779296875,&quot;left&quot;:-0.420819091796875,&quot;top&quot;:84.17500610351563,&quot;width&quot;:960.4208190917968}"/>
  <p:tag name="KSO_WM_DIAGRAM_COLOR_MATCH_VALUE" val="{&quot;shape&quot;:{&quot;fill&quot;:{&quot;solid&quot;:{&quot;brightness&quot;:0,&quot;colorType&quot;:1,&quot;foreColorIndex&quot;:6,&quot;transparency&quot;:0},&quot;type&quot;:1},&quot;glow&quot;:{&quot;colorType&quot;:0},&quot;line&quot;:{&quot;type&quot;:0},&quot;shadow&quot;:{&quot;brightness&quot;:-0.25,&quot;colorType&quot;:1,&quot;foreColorIndex&quot;:2,&quot;transparency&quot;:0.60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COLOR_TRICK" val="1"/>
  <p:tag name="KSO_WM_DIAGRAM_COLOR_TEXT_CAN_REMOVE" val="n"/>
  <p:tag name="KSO_WM_UNIT_FILL_TYPE" val="1"/>
  <p:tag name="KSO_WM_UNIT_FILL_FORE_SCHEMECOLOR_INDEX" val="6"/>
  <p:tag name="KSO_WM_UNIT_FILL_FORE_SCHEMECOLOR_INDEX_BRIGHTNESS" val="0"/>
  <p:tag name="KSO_WM_UNIT_TEXT_FILL_FORE_SCHEMECOLOR_INDEX" val="1"/>
  <p:tag name="KSO_WM_UNIT_TEXT_FILL_TYPE" val="1"/>
  <p:tag name="KSO_WM_UNIT_PRESET_TEXT" val="项标题"/>
  <p:tag name="KSO_WM_UNIT_TEXT_TYPE" val="1"/>
  <p:tag name="KSO_WM_DIAGRAM_USE_COLOR_VALUE" val="{&quot;color_scheme&quot;:1,&quot;color_type&quot;:1,&quot;theme_color_indexes&quot;:[5,6,5,6,5,6]}"/>
</p:tagLst>
</file>

<file path=ppt/tags/tag333.xml><?xml version="1.0" encoding="utf-8"?>
<p:tagLst xmlns:p="http://schemas.openxmlformats.org/presentationml/2006/main">
  <p:tag name="KSO_WM_UNIT_SHADOW_SCHEMECOLOR_INDEX_BRIGHTNESS" val="-0.25"/>
  <p:tag name="KSO_WM_UNIT_SHADOW_SCHEMECOLOR_INDEX" val="14"/>
  <p:tag name="KSO_WM_UNIT_TEXT_FILL_FORE_SCHEMECOLOR_INDEX_BRIGHTNESS" val="0"/>
  <p:tag name="KSO_WM_UNIT_HIGHLIGHT" val="0"/>
  <p:tag name="KSO_WM_UNIT_COMPATIBLE" val="0"/>
  <p:tag name="KSO_WM_UNIT_DIAGRAM_ISNUMVISUAL" val="0"/>
  <p:tag name="KSO_WM_UNIT_DIAGRAM_ISREFERUNIT" val="0"/>
  <p:tag name="KSO_WM_DIAGRAM_GROUP_CODE" val="n1-1"/>
  <p:tag name="KSO_WM_UNIT_TYPE" val="n_h_h_i"/>
  <p:tag name="KSO_WM_UNIT_INDEX" val="1_2_2_1"/>
  <p:tag name="KSO_WM_UNIT_ID" val="diagram20231486_3*n_h_h_i*1_2_2_1"/>
  <p:tag name="KSO_WM_TEMPLATE_CATEGORY" val="diagram"/>
  <p:tag name="KSO_WM_TEMPLATE_INDEX" val="20231486"/>
  <p:tag name="KSO_WM_UNIT_LAYERLEVEL" val="1_1_1_1"/>
  <p:tag name="KSO_WM_TAG_VERSION" val="3.0"/>
  <p:tag name="KSO_WM_UNIT_SUBTYPE" val="d"/>
  <p:tag name="KSO_WM_BEAUTIFY_FLAG" val="#wm#"/>
  <p:tag name="KSO_WM_DIAGRAM_VERSION" val="3"/>
  <p:tag name="KSO_WM_DIAGRAM_MAX_ITEMCNT" val="6"/>
  <p:tag name="KSO_WM_DIAGRAM_MIN_ITEMCNT" val="1"/>
  <p:tag name="KSO_WM_DIAGRAM_VIRTUALLY_FRAME" val="{&quot;height&quot;:409.04998779296875,&quot;left&quot;:-0.420819091796875,&quot;top&quot;:84.17500610351563,&quot;width&quot;:960.4208190917968}"/>
  <p:tag name="KSO_WM_DIAGRAM_COLOR_MATCH_VALUE" val="{&quot;shape&quot;:{&quot;fill&quot;:{&quot;solid&quot;:{&quot;brightness&quot;:0.800000011920929,&quot;colorType&quot;:1,&quot;foreColorIndex&quot;:5,&quot;transparency&quot;:0},&quot;type&quot;:1},&quot;glow&quot;:{&quot;colorType&quot;:0},&quot;line&quot;:{&quot;type&quot;:0},&quot;shadow&quot;:{&quot;brightness&quot;:-0.25,&quot;colorType&quot;:1,&quot;foreColorIndex&quot;:2,&quot;transparency&quot;:0.6000000238418579},&quot;threeD&quot;:{&quot;curvedSurface&quot;:{&quot;brightness&quot;:0,&quot;colorType&quot;:2,&quot;rgb&quot;:&quot;#000000&quot;},&quot;depth&quot;:{&quot;colorType&quot;:0}}},&quot;text&quot;:{&quot;fill&quot;:{&quot;solid&quot;:{&quot;brightness&quot;:0,&quot;colorType&quot;:1,&quot;foreColorIndex&quot;:1,&quot;transparency&quot;:0},&quot;type&quot;:1},&quot;glow&quot;:{&quot;colorType&quot;:0},&quot;line&quot;:{&quot;type&quot;:0},&quot;shadow&quot;:{&quot;colorType&quot;:0},&quot;threeD&quot;:{&quot;curvedSurface&quot;:{&quot;brightness&quot;:0,&quot;colorType&quot;:2,&quot;rgb&quot;:&quot;#000000&quot;},&quot;depth&quot;:{&quot;colorType&quot;:0}}}}"/>
  <p:tag name="KSO_WM_DIAGRAM_COLOR_TRICK" val="1"/>
  <p:tag name="KSO_WM_DIAGRAM_COLOR_TEXT_CAN_REMOVE" val="n"/>
  <p:tag name="KSO_WM_UNIT_FILL_TYPE" val="1"/>
  <p:tag name="KSO_WM_UNIT_FILL_FORE_SCHEMECOLOR_INDEX" val="5"/>
  <p:tag name="KSO_WM_UNIT_FILL_FORE_SCHEMECOLOR_INDEX_BRIGHTNESS" val="0.8"/>
  <p:tag name="KSO_WM_UNIT_TEXT_FILL_FORE_SCHEMECOLOR_INDEX" val="1"/>
  <p:tag name="KSO_WM_UNIT_TEXT_FILL_TYPE" val="1"/>
  <p:tag name="KSO_WM_DIAGRAM_USE_COLOR_VALUE" val="{&quot;color_scheme&quot;:1,&quot;color_type&quot;:1,&quot;theme_color_indexes&quot;:[5,6,5,6,5,6]}"/>
</p:tagLst>
</file>

<file path=ppt/tags/tag334.xml><?xml version="1.0" encoding="utf-8"?>
<p:tagLst xmlns:p="http://schemas.openxmlformats.org/presentationml/2006/main">
  <p:tag name="KSO_WM_UNIT_SHADOW_SCHEMECOLOR_INDEX_BRIGHTNESS" val="-0.25"/>
  <p:tag name="KSO_WM_UNIT_SHADOW_SCHEMECOLOR_INDEX" val="14"/>
  <p:tag name="KSO_WM_UNIT_TEXT_FILL_FORE_SCHEMECOLOR_INDEX_BRIGHTNESS" val="0"/>
  <p:tag name="KSO_WM_UNIT_HIGHLIGHT" val="0"/>
  <p:tag name="KSO_WM_UNIT_COMPATIBLE" val="0"/>
  <p:tag name="KSO_WM_UNIT_DIAGRAM_ISNUMVISUAL" val="0"/>
  <p:tag name="KSO_WM_UNIT_DIAGRAM_ISREFERUNIT" val="0"/>
  <p:tag name="KSO_WM_DIAGRAM_GROUP_CODE" val="n1-1"/>
  <p:tag name="KSO_WM_UNIT_TYPE" val="n_h_h_i"/>
  <p:tag name="KSO_WM_UNIT_INDEX" val="1_2_3_1"/>
  <p:tag name="KSO_WM_UNIT_ID" val="diagram20231486_3*n_h_h_i*1_2_3_1"/>
  <p:tag name="KSO_WM_TEMPLATE_CATEGORY" val="diagram"/>
  <p:tag name="KSO_WM_TEMPLATE_INDEX" val="20231486"/>
  <p:tag name="KSO_WM_UNIT_LAYERLEVEL" val="1_1_1_1"/>
  <p:tag name="KSO_WM_TAG_VERSION" val="3.0"/>
  <p:tag name="KSO_WM_UNIT_SUBTYPE" val="d"/>
  <p:tag name="KSO_WM_BEAUTIFY_FLAG" val="#wm#"/>
  <p:tag name="KSO_WM_DIAGRAM_VERSION" val="3"/>
  <p:tag name="KSO_WM_DIAGRAM_MAX_ITEMCNT" val="6"/>
  <p:tag name="KSO_WM_DIAGRAM_MIN_ITEMCNT" val="1"/>
  <p:tag name="KSO_WM_DIAGRAM_VIRTUALLY_FRAME" val="{&quot;height&quot;:409.04998779296875,&quot;left&quot;:-0.420819091796875,&quot;top&quot;:84.17500610351563,&quot;width&quot;:960.4208190917968}"/>
  <p:tag name="KSO_WM_DIAGRAM_COLOR_MATCH_VALUE" val="{&quot;shape&quot;:{&quot;fill&quot;:{&quot;solid&quot;:{&quot;brightness&quot;:0.800000011920929,&quot;colorType&quot;:1,&quot;foreColorIndex&quot;:5,&quot;transparency&quot;:0},&quot;type&quot;:1},&quot;glow&quot;:{&quot;colorType&quot;:0},&quot;line&quot;:{&quot;type&quot;:0},&quot;shadow&quot;:{&quot;brightness&quot;:-0.25,&quot;colorType&quot;:1,&quot;foreColorIndex&quot;:2,&quot;transparency&quot;:0.6000000238418579},&quot;threeD&quot;:{&quot;curvedSurface&quot;:{&quot;brightness&quot;:0,&quot;colorType&quot;:2,&quot;rgb&quot;:&quot;#000000&quot;},&quot;depth&quot;:{&quot;colorType&quot;:0}}},&quot;text&quot;:{&quot;fill&quot;:{&quot;solid&quot;:{&quot;brightness&quot;:0,&quot;colorType&quot;:1,&quot;foreColorIndex&quot;:1,&quot;transparency&quot;:0},&quot;type&quot;:1},&quot;glow&quot;:{&quot;colorType&quot;:0},&quot;line&quot;:{&quot;type&quot;:0},&quot;shadow&quot;:{&quot;colorType&quot;:0},&quot;threeD&quot;:{&quot;curvedSurface&quot;:{&quot;brightness&quot;:0,&quot;colorType&quot;:2,&quot;rgb&quot;:&quot;#000000&quot;},&quot;depth&quot;:{&quot;colorType&quot;:0}}}}"/>
  <p:tag name="KSO_WM_DIAGRAM_COLOR_TRICK" val="1"/>
  <p:tag name="KSO_WM_DIAGRAM_COLOR_TEXT_CAN_REMOVE" val="n"/>
  <p:tag name="KSO_WM_UNIT_FILL_TYPE" val="1"/>
  <p:tag name="KSO_WM_UNIT_FILL_FORE_SCHEMECOLOR_INDEX" val="5"/>
  <p:tag name="KSO_WM_UNIT_FILL_FORE_SCHEMECOLOR_INDEX_BRIGHTNESS" val="0.8"/>
  <p:tag name="KSO_WM_UNIT_TEXT_FILL_FORE_SCHEMECOLOR_INDEX" val="1"/>
  <p:tag name="KSO_WM_UNIT_TEXT_FILL_TYPE" val="1"/>
  <p:tag name="KSO_WM_DIAGRAM_USE_COLOR_VALUE" val="{&quot;color_scheme&quot;:1,&quot;color_type&quot;:1,&quot;theme_color_indexes&quot;:[5,6,5,6,5,6]}"/>
</p:tagLst>
</file>

<file path=ppt/tags/tag335.xml><?xml version="1.0" encoding="utf-8"?>
<p:tagLst xmlns:p="http://schemas.openxmlformats.org/presentationml/2006/main">
  <p:tag name="KSO_WM_UNIT_SHADOW_SCHEMECOLOR_INDEX_BRIGHTNESS" val="-0.25"/>
  <p:tag name="KSO_WM_UNIT_SHADOW_SCHEMECOLOR_INDEX" val="14"/>
  <p:tag name="KSO_WM_UNIT_TEXT_FILL_FORE_SCHEMECOLOR_INDEX_BRIGHTNESS" val="0"/>
  <p:tag name="KSO_WM_UNIT_HIGHLIGHT" val="0"/>
  <p:tag name="KSO_WM_UNIT_COMPATIBLE" val="0"/>
  <p:tag name="KSO_WM_UNIT_DIAGRAM_ISNUMVISUAL" val="0"/>
  <p:tag name="KSO_WM_UNIT_DIAGRAM_ISREFERUNIT" val="0"/>
  <p:tag name="KSO_WM_DIAGRAM_GROUP_CODE" val="n1-1"/>
  <p:tag name="KSO_WM_UNIT_TYPE" val="n_h_h_i"/>
  <p:tag name="KSO_WM_UNIT_INDEX" val="1_2_1_1"/>
  <p:tag name="KSO_WM_UNIT_ID" val="diagram20231486_3*n_h_h_i*1_2_1_1"/>
  <p:tag name="KSO_WM_TEMPLATE_CATEGORY" val="diagram"/>
  <p:tag name="KSO_WM_TEMPLATE_INDEX" val="20231486"/>
  <p:tag name="KSO_WM_UNIT_LAYERLEVEL" val="1_1_1_1"/>
  <p:tag name="KSO_WM_TAG_VERSION" val="3.0"/>
  <p:tag name="KSO_WM_UNIT_SUBTYPE" val="d"/>
  <p:tag name="KSO_WM_BEAUTIFY_FLAG" val="#wm#"/>
  <p:tag name="KSO_WM_DIAGRAM_VERSION" val="3"/>
  <p:tag name="KSO_WM_DIAGRAM_MAX_ITEMCNT" val="6"/>
  <p:tag name="KSO_WM_DIAGRAM_MIN_ITEMCNT" val="1"/>
  <p:tag name="KSO_WM_DIAGRAM_VIRTUALLY_FRAME" val="{&quot;height&quot;:409.04998779296875,&quot;left&quot;:-0.420819091796875,&quot;top&quot;:84.17500610351563,&quot;width&quot;:960.4208190917968}"/>
  <p:tag name="KSO_WM_DIAGRAM_COLOR_MATCH_VALUE" val="{&quot;shape&quot;:{&quot;fill&quot;:{&quot;solid&quot;:{&quot;brightness&quot;:0.800000011920929,&quot;colorType&quot;:1,&quot;foreColorIndex&quot;:5,&quot;transparency&quot;:0},&quot;type&quot;:1},&quot;glow&quot;:{&quot;colorType&quot;:0},&quot;line&quot;:{&quot;type&quot;:0},&quot;shadow&quot;:{&quot;brightness&quot;:-0.25,&quot;colorType&quot;:1,&quot;foreColorIndex&quot;:2,&quot;transparency&quot;:0.6000000238418579},&quot;threeD&quot;:{&quot;curvedSurface&quot;:{&quot;brightness&quot;:0,&quot;colorType&quot;:2,&quot;rgb&quot;:&quot;#000000&quot;},&quot;depth&quot;:{&quot;colorType&quot;:0}}},&quot;text&quot;:{&quot;fill&quot;:{&quot;solid&quot;:{&quot;brightness&quot;:0,&quot;colorType&quot;:1,&quot;foreColorIndex&quot;:1,&quot;transparency&quot;:0},&quot;type&quot;:1},&quot;glow&quot;:{&quot;colorType&quot;:0},&quot;line&quot;:{&quot;type&quot;:0},&quot;shadow&quot;:{&quot;colorType&quot;:0},&quot;threeD&quot;:{&quot;curvedSurface&quot;:{&quot;brightness&quot;:0,&quot;colorType&quot;:2,&quot;rgb&quot;:&quot;#000000&quot;},&quot;depth&quot;:{&quot;colorType&quot;:0}}}}"/>
  <p:tag name="KSO_WM_DIAGRAM_COLOR_TRICK" val="1"/>
  <p:tag name="KSO_WM_DIAGRAM_COLOR_TEXT_CAN_REMOVE" val="n"/>
  <p:tag name="KSO_WM_UNIT_FILL_TYPE" val="1"/>
  <p:tag name="KSO_WM_UNIT_FILL_FORE_SCHEMECOLOR_INDEX" val="5"/>
  <p:tag name="KSO_WM_UNIT_FILL_FORE_SCHEMECOLOR_INDEX_BRIGHTNESS" val="0.8"/>
  <p:tag name="KSO_WM_UNIT_TEXT_FILL_FORE_SCHEMECOLOR_INDEX" val="1"/>
  <p:tag name="KSO_WM_UNIT_TEXT_FILL_TYPE" val="1"/>
  <p:tag name="KSO_WM_DIAGRAM_USE_COLOR_VALUE" val="{&quot;color_scheme&quot;:1,&quot;color_type&quot;:1,&quot;theme_color_indexes&quot;:[5,6,5,6,5,6]}"/>
</p:tagLst>
</file>

<file path=ppt/tags/tag336.xml><?xml version="1.0" encoding="utf-8"?>
<p:tagLst xmlns:p="http://schemas.openxmlformats.org/presentationml/2006/main">
  <p:tag name="KSO_WM_UNIT_TEXT_FILL_FORE_SCHEMECOLOR_INDEX_BRIGHTNESS" val="0"/>
  <p:tag name="KSO_WM_UNIT_HIGHLIGHT" val="0"/>
  <p:tag name="KSO_WM_UNIT_COMPATIBLE" val="0"/>
  <p:tag name="KSO_WM_UNIT_DIAGRAM_ISNUMVISUAL" val="0"/>
  <p:tag name="KSO_WM_UNIT_DIAGRAM_ISREFERUNIT" val="0"/>
  <p:tag name="KSO_WM_DIAGRAM_GROUP_CODE" val="n1-1"/>
  <p:tag name="KSO_WM_UNIT_TYPE" val="n_h_a"/>
  <p:tag name="KSO_WM_UNIT_INDEX" val="1_1_1"/>
  <p:tag name="KSO_WM_UNIT_ID" val="diagram20231486_3*n_h_a*1_1_1"/>
  <p:tag name="KSO_WM_TEMPLATE_CATEGORY" val="diagram"/>
  <p:tag name="KSO_WM_TEMPLATE_INDEX" val="20231486"/>
  <p:tag name="KSO_WM_UNIT_LAYERLEVEL" val="1_1_1"/>
  <p:tag name="KSO_WM_TAG_VERSION" val="3.0"/>
  <p:tag name="KSO_WM_BEAUTIFY_FLAG" val="#wm#"/>
  <p:tag name="KSO_WM_UNIT_ISCONTENTSTITLE" val="0"/>
  <p:tag name="KSO_WM_UNIT_ISNUMDGMTITLE" val="0"/>
  <p:tag name="KSO_WM_UNIT_NOCLEAR" val="0"/>
  <p:tag name="KSO_WM_UNIT_VALUE" val="36"/>
  <p:tag name="KSO_WM_DIAGRAM_VERSION" val="3"/>
  <p:tag name="KSO_WM_DIAGRAM_MAX_ITEMCNT" val="6"/>
  <p:tag name="KSO_WM_DIAGRAM_MIN_ITEMCNT" val="1"/>
  <p:tag name="KSO_WM_DIAGRAM_VIRTUALLY_FRAME" val="{&quot;height&quot;:409.04998779296875,&quot;left&quot;:-0.420819091796875,&quot;top&quot;:84.17500610351563,&quot;width&quot;:960.4208190917968}"/>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COLOR_TRICK" val="1"/>
  <p:tag name="KSO_WM_DIAGRAM_COLOR_TEXT_CAN_REMOVE" val="n"/>
  <p:tag name="KSO_WM_UNIT_FILL_TYPE" val="1"/>
  <p:tag name="KSO_WM_UNIT_FILL_FORE_SCHEMECOLOR_INDEX" val="5"/>
  <p:tag name="KSO_WM_UNIT_FILL_FORE_SCHEMECOLOR_INDEX_BRIGHTNESS" val="0"/>
  <p:tag name="KSO_WM_UNIT_TEXT_FILL_FORE_SCHEMECOLOR_INDEX" val="1"/>
  <p:tag name="KSO_WM_UNIT_TEXT_FILL_TYPE" val="1"/>
  <p:tag name="KSO_WM_UNIT_PRESET_TEXT" val="添加标题"/>
  <p:tag name="KSO_WM_UNIT_TEXT_TYPE" val="1"/>
  <p:tag name="KSO_WM_DIAGRAM_USE_COLOR_VALUE" val="{&quot;color_scheme&quot;:1,&quot;color_type&quot;:1,&quot;theme_color_indexes&quot;:[5,6,5,6,5,6]}"/>
</p:tagLst>
</file>

<file path=ppt/tags/tag337.xml><?xml version="1.0" encoding="utf-8"?>
<p:tagLst xmlns:p="http://schemas.openxmlformats.org/presentationml/2006/main">
  <p:tag name="KSO_WM_UNIT_LINE_FORE_SCHEMECOLOR_INDEX_BRIGHTNESS" val="0"/>
  <p:tag name="KSO_WM_UNIT_LINE_FILL_TYPE" val="2"/>
  <p:tag name="KSO_WM_UNIT_SHADOW_SCHEMECOLOR_INDEX_BRIGHTNESS" val="-0.35"/>
  <p:tag name="KSO_WM_UNIT_SHADOW_SCHEMECOLOR_INDEX" val="14"/>
  <p:tag name="KSO_WM_UNIT_TEXT_FILL_FORE_SCHEMECOLOR_INDEX_BRIGHTNESS" val="0"/>
  <p:tag name="KSO_WM_UNIT_TEXT_FILL_TYPE" val="1"/>
  <p:tag name="KSO_WM_UNIT_HIGHLIGHT" val="0"/>
  <p:tag name="KSO_WM_UNIT_COMPATIBLE" val="0"/>
  <p:tag name="KSO_WM_UNIT_DIAGRAM_ISNUMVISUAL" val="0"/>
  <p:tag name="KSO_WM_UNIT_DIAGRAM_ISREFERUNIT" val="0"/>
  <p:tag name="KSO_WM_DIAGRAM_GROUP_CODE" val="n1-1"/>
  <p:tag name="KSO_WM_UNIT_TYPE" val="n_h_i"/>
  <p:tag name="KSO_WM_UNIT_INDEX" val="1_1_2"/>
  <p:tag name="KSO_WM_UNIT_ID" val="diagram20231486_3*n_h_i*1_1_2"/>
  <p:tag name="KSO_WM_TEMPLATE_CATEGORY" val="diagram"/>
  <p:tag name="KSO_WM_TEMPLATE_INDEX" val="20231486"/>
  <p:tag name="KSO_WM_UNIT_LAYERLEVEL" val="1_1_1"/>
  <p:tag name="KSO_WM_TAG_VERSION" val="3.0"/>
  <p:tag name="KSO_WM_BEAUTIFY_FLAG" val="#wm#"/>
  <p:tag name="KSO_WM_DIAGRAM_VERSION" val="3"/>
  <p:tag name="KSO_WM_DIAGRAM_MAX_ITEMCNT" val="6"/>
  <p:tag name="KSO_WM_DIAGRAM_MIN_ITEMCNT" val="1"/>
  <p:tag name="KSO_WM_DIAGRAM_VIRTUALLY_FRAME" val="{&quot;height&quot;:409.04998779296875,&quot;left&quot;:-0.420819091796875,&quot;top&quot;:84.17500610351563,&quot;width&quot;:960.4208190917968}"/>
  <p:tag name="KSO_WM_DIAGRAM_COLOR_MATCH_VALUE" val="{&quot;shape&quot;:{&quot;fill&quot;:{&quot;type&quot;:0},&quot;glow&quot;:{&quot;colorType&quot;:0},&quot;line&quot;:{&quot;solidLine&quot;:{&quot;brightness&quot;:0,&quot;colorType&quot;:1,&quot;foreColorIndex&quot;:6,&quot;transparency&quot;:0},&quot;type&quot;:1},&quot;shadow&quot;:{&quot;brightness&quot;:-0.3499999940395355,&quot;colorType&quot;:1,&quot;foreColorIndex&quot;:2,&quot;transparency&quot;:0.60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COLOR_TRICK" val="1"/>
  <p:tag name="KSO_WM_DIAGRAM_COLOR_TEXT_CAN_REMOVE" val="n"/>
  <p:tag name="KSO_WM_UNIT_FILL_TYPE" val="1"/>
  <p:tag name="KSO_WM_UNIT_FILL_FORE_SCHEMECOLOR_INDEX" val="5"/>
  <p:tag name="KSO_WM_UNIT_FILL_FORE_SCHEMECOLOR_INDEX_BRIGHTNESS" val="0"/>
  <p:tag name="KSO_WM_UNIT_LINE_FORE_SCHEMECOLOR_INDEX" val="6"/>
  <p:tag name="KSO_WM_DIAGRAM_USE_COLOR_VALUE" val="{&quot;color_scheme&quot;:1,&quot;color_type&quot;:1,&quot;theme_color_indexes&quot;:[5,6,5,6,5,6]}"/>
</p:tagLst>
</file>

<file path=ppt/tags/tag338.xml><?xml version="1.0" encoding="utf-8"?>
<p:tagLst xmlns:p="http://schemas.openxmlformats.org/presentationml/2006/main">
  <p:tag name="KSO_WM_UNIT_TEXT_FILL_FORE_SCHEMECOLOR_INDEX_BRIGHTNESS" val="-0.5"/>
  <p:tag name="KSO_WM_UNIT_SUBTYPE" val="a"/>
  <p:tag name="KSO_WM_UNIT_NOCLEAR" val="0"/>
  <p:tag name="KSO_WM_UNIT_VALUE" val="23"/>
  <p:tag name="KSO_WM_UNIT_HIGHLIGHT" val="0"/>
  <p:tag name="KSO_WM_UNIT_COMPATIBLE" val="0"/>
  <p:tag name="KSO_WM_UNIT_DIAGRAM_ISNUMVISUAL" val="0"/>
  <p:tag name="KSO_WM_UNIT_DIAGRAM_ISREFERUNIT" val="0"/>
  <p:tag name="KSO_WM_DIAGRAM_GROUP_CODE" val="n1-1"/>
  <p:tag name="KSO_WM_UNIT_TYPE" val="n_h_h_f"/>
  <p:tag name="KSO_WM_UNIT_INDEX" val="1_2_3_1"/>
  <p:tag name="KSO_WM_UNIT_ID" val="diagram20231486_3*n_h_h_f*1_2_3_1"/>
  <p:tag name="KSO_WM_TEMPLATE_CATEGORY" val="diagram"/>
  <p:tag name="KSO_WM_TEMPLATE_INDEX" val="20231486"/>
  <p:tag name="KSO_WM_UNIT_LAYERLEVEL" val="1_1_1_1"/>
  <p:tag name="KSO_WM_TAG_VERSION" val="3.0"/>
  <p:tag name="KSO_WM_BEAUTIFY_FLAG" val="#wm#"/>
  <p:tag name="KSO_WM_DIAGRAM_VERSION" val="3"/>
  <p:tag name="KSO_WM_DIAGRAM_MAX_ITEMCNT" val="6"/>
  <p:tag name="KSO_WM_DIAGRAM_MIN_ITEMCNT" val="1"/>
  <p:tag name="KSO_WM_DIAGRAM_VIRTUALLY_FRAME" val="{&quot;height&quot;:409.04998779296875,&quot;left&quot;:-0.420819091796875,&quot;top&quot;:84.17500610351563,&quot;width&quot;:960.420819091796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COLOR_TRICK" val="1"/>
  <p:tag name="KSO_WM_DIAGRAM_COLOR_TEXT_CAN_REMOVE" val="n"/>
  <p:tag name="KSO_WM_UNIT_TEXT_FILL_FORE_SCHEMECOLOR_INDEX" val="1"/>
  <p:tag name="KSO_WM_UNIT_TEXT_FILL_TYPE" val="1"/>
  <p:tag name="KSO_WM_UNIT_PRESET_TEXT" val="单击此处输入你的正文，文字是您思想的提炼"/>
  <p:tag name="KSO_WM_UNIT_TEXT_TYPE" val="1"/>
  <p:tag name="KSO_WM_DIAGRAM_USE_COLOR_VALUE" val="{&quot;color_scheme&quot;:1,&quot;color_type&quot;:1,&quot;theme_color_indexes&quot;:[5,6,5,6,5,6]}"/>
</p:tagLst>
</file>

<file path=ppt/tags/tag339.xml><?xml version="1.0" encoding="utf-8"?>
<p:tagLst xmlns:p="http://schemas.openxmlformats.org/presentationml/2006/main">
  <p:tag name="KSO_WM_UNIT_TEXT_FILL_FORE_SCHEMECOLOR_INDEX_BRIGHTNESS" val="-0.5"/>
  <p:tag name="KSO_WM_UNIT_SUBTYPE" val="a"/>
  <p:tag name="KSO_WM_UNIT_NOCLEAR" val="0"/>
  <p:tag name="KSO_WM_UNIT_VALUE" val="23"/>
  <p:tag name="KSO_WM_UNIT_HIGHLIGHT" val="0"/>
  <p:tag name="KSO_WM_UNIT_COMPATIBLE" val="0"/>
  <p:tag name="KSO_WM_UNIT_DIAGRAM_ISNUMVISUAL" val="0"/>
  <p:tag name="KSO_WM_UNIT_DIAGRAM_ISREFERUNIT" val="0"/>
  <p:tag name="KSO_WM_DIAGRAM_GROUP_CODE" val="n1-1"/>
  <p:tag name="KSO_WM_UNIT_TYPE" val="n_h_h_f"/>
  <p:tag name="KSO_WM_UNIT_INDEX" val="1_2_1_1"/>
  <p:tag name="KSO_WM_UNIT_ID" val="diagram20231486_3*n_h_h_f*1_2_1_1"/>
  <p:tag name="KSO_WM_TEMPLATE_CATEGORY" val="diagram"/>
  <p:tag name="KSO_WM_TEMPLATE_INDEX" val="20231486"/>
  <p:tag name="KSO_WM_UNIT_LAYERLEVEL" val="1_1_1_1"/>
  <p:tag name="KSO_WM_TAG_VERSION" val="3.0"/>
  <p:tag name="KSO_WM_BEAUTIFY_FLAG" val="#wm#"/>
  <p:tag name="KSO_WM_DIAGRAM_VERSION" val="3"/>
  <p:tag name="KSO_WM_DIAGRAM_MAX_ITEMCNT" val="6"/>
  <p:tag name="KSO_WM_DIAGRAM_MIN_ITEMCNT" val="1"/>
  <p:tag name="KSO_WM_DIAGRAM_VIRTUALLY_FRAME" val="{&quot;height&quot;:409.04998779296875,&quot;left&quot;:-0.420819091796875,&quot;top&quot;:84.17500610351563,&quot;width&quot;:960.420819091796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COLOR_TRICK" val="1"/>
  <p:tag name="KSO_WM_DIAGRAM_COLOR_TEXT_CAN_REMOVE" val="n"/>
  <p:tag name="KSO_WM_UNIT_TEXT_FILL_FORE_SCHEMECOLOR_INDEX" val="1"/>
  <p:tag name="KSO_WM_UNIT_TEXT_FILL_TYPE" val="1"/>
  <p:tag name="KSO_WM_UNIT_PRESET_TEXT" val="单击此处输入你的正文，文字是您思想的提炼"/>
  <p:tag name="KSO_WM_UNIT_TEXT_TYPE" val="1"/>
  <p:tag name="KSO_WM_DIAGRAM_USE_COLOR_VALUE" val="{&quot;color_scheme&quot;:1,&quot;color_type&quot;:1,&quot;theme_color_indexes&quot;:[5,6,5,6,5,6]}"/>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824_2*l_h_i*1_3_2"/>
  <p:tag name="KSO_WM_TEMPLATE_CATEGORY" val="diagram"/>
  <p:tag name="KSO_WM_TEMPLATE_INDEX" val="20234824"/>
  <p:tag name="KSO_WM_UNIT_LAYERLEVEL" val="1_1_1"/>
  <p:tag name="KSO_WM_TAG_VERSION" val="3.0"/>
  <p:tag name="KSO_WM_BEAUTIFY_FLAG" val="#wm#"/>
  <p:tag name="KSO_WM_DIAGRAM_GROUP_CODE" val="l1-1"/>
  <p:tag name="KSO_WM_UNIT_TYPE" val="l_h_i"/>
  <p:tag name="KSO_WM_UNIT_INDEX" val="1_3_2"/>
  <p:tag name="KSO_WM_DIAGRAM_VERSION" val="3"/>
  <p:tag name="KSO_WM_DIAGRAM_COLOR_TRICK" val="1"/>
  <p:tag name="KSO_WM_DIAGRAM_COLOR_TEXT_CAN_REMOVE" val="n"/>
  <p:tag name="KSO_WM_UNIT_FILL_TYPE" val="3"/>
  <p:tag name="KSO_WM_DIAGRAM_MAX_ITEMCNT" val="4"/>
  <p:tag name="KSO_WM_DIAGRAM_MIN_ITEMCNT" val="2"/>
  <p:tag name="KSO_WM_DIAGRAM_VIRTUALLY_FRAME" val="{&quot;height&quot;:401.75,&quot;left&quot;:75.85,&quot;top&quot;:118.6,&quot;width&quot;:850.7508939177649}"/>
  <p:tag name="KSO_WM_DIAGRAM_COLOR_MATCH_VALUE" val="{&quot;shape&quot;:{&quot;fill&quot;:{&quot;gradient&quot;:[{&quot;brightness&quot;:0,&quot;colorType&quot;:1,&quot;foreColorIndex&quot;:5,&quot;pos&quot;:0,&quot;transparency&quot;:1},{&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340.xml><?xml version="1.0" encoding="utf-8"?>
<p:tagLst xmlns:p="http://schemas.openxmlformats.org/presentationml/2006/main">
  <p:tag name="KSO_WM_UNIT_TEXT_FILL_FORE_SCHEMECOLOR_INDEX_BRIGHTNESS" val="-0.5"/>
  <p:tag name="KSO_WM_UNIT_SUBTYPE" val="a"/>
  <p:tag name="KSO_WM_UNIT_NOCLEAR" val="0"/>
  <p:tag name="KSO_WM_UNIT_VALUE" val="23"/>
  <p:tag name="KSO_WM_UNIT_HIGHLIGHT" val="0"/>
  <p:tag name="KSO_WM_UNIT_COMPATIBLE" val="0"/>
  <p:tag name="KSO_WM_UNIT_DIAGRAM_ISNUMVISUAL" val="0"/>
  <p:tag name="KSO_WM_UNIT_DIAGRAM_ISREFERUNIT" val="0"/>
  <p:tag name="KSO_WM_DIAGRAM_GROUP_CODE" val="n1-1"/>
  <p:tag name="KSO_WM_UNIT_TYPE" val="n_h_h_f"/>
  <p:tag name="KSO_WM_UNIT_INDEX" val="1_2_2_1"/>
  <p:tag name="KSO_WM_UNIT_ID" val="diagram20231486_3*n_h_h_f*1_2_2_1"/>
  <p:tag name="KSO_WM_TEMPLATE_CATEGORY" val="diagram"/>
  <p:tag name="KSO_WM_TEMPLATE_INDEX" val="20231486"/>
  <p:tag name="KSO_WM_UNIT_LAYERLEVEL" val="1_1_1_1"/>
  <p:tag name="KSO_WM_TAG_VERSION" val="3.0"/>
  <p:tag name="KSO_WM_BEAUTIFY_FLAG" val="#wm#"/>
  <p:tag name="KSO_WM_DIAGRAM_VERSION" val="3"/>
  <p:tag name="KSO_WM_DIAGRAM_MAX_ITEMCNT" val="6"/>
  <p:tag name="KSO_WM_DIAGRAM_MIN_ITEMCNT" val="1"/>
  <p:tag name="KSO_WM_DIAGRAM_VIRTUALLY_FRAME" val="{&quot;height&quot;:409.04998779296875,&quot;left&quot;:-0.420819091796875,&quot;top&quot;:84.17500610351563,&quot;width&quot;:960.420819091796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COLOR_TRICK" val="1"/>
  <p:tag name="KSO_WM_DIAGRAM_COLOR_TEXT_CAN_REMOVE" val="n"/>
  <p:tag name="KSO_WM_UNIT_TEXT_FILL_FORE_SCHEMECOLOR_INDEX" val="1"/>
  <p:tag name="KSO_WM_UNIT_TEXT_FILL_TYPE" val="1"/>
  <p:tag name="KSO_WM_UNIT_PRESET_TEXT" val="单击此处输入你的正文，文字是您思想的提炼"/>
  <p:tag name="KSO_WM_UNIT_TEXT_TYPE" val="1"/>
  <p:tag name="KSO_WM_DIAGRAM_USE_COLOR_VALUE" val="{&quot;color_scheme&quot;:1,&quot;color_type&quot;:1,&quot;theme_color_indexes&quot;:[5,6,5,6,5,6]}"/>
</p:tagLst>
</file>

<file path=ppt/tags/tag34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1702_2*n_h_i*1_1_1"/>
  <p:tag name="KSO_WM_TEMPLATE_CATEGORY" val="diagram"/>
  <p:tag name="KSO_WM_TEMPLATE_INDEX" val="20231702"/>
  <p:tag name="KSO_WM_UNIT_LAYERLEVEL" val="1_1_1"/>
  <p:tag name="KSO_WM_TAG_VERSION" val="3.0"/>
  <p:tag name="KSO_WM_DIAGRAM_GROUP_CODE" val="n1-1"/>
  <p:tag name="KSO_WM_UNIT_TYPE" val="n_h_i"/>
  <p:tag name="KSO_WM_UNIT_INDEX" val="1_1_1"/>
  <p:tag name="KSO_WM_DIAGRAM_VERSION" val="3"/>
  <p:tag name="KSO_WM_DIAGRAM_COLOR_TRICK" val="1"/>
  <p:tag name="KSO_WM_DIAGRAM_COLOR_TEXT_CAN_REMOVE" val="n"/>
  <p:tag name="KSO_WM_DIAGRAM_MAX_ITEMCNT" val="6"/>
  <p:tag name="KSO_WM_DIAGRAM_MIN_ITEMCNT" val="2"/>
  <p:tag name="KSO_WM_DIAGRAM_VIRTUALLY_FRAME" val="{&quot;height&quot;:371.06573486328125,&quot;left&quot;:38.99910888671875,&quot;top&quot;:100.86713256835938,&quot;width&quot;:851.2017822265625}"/>
  <p:tag name="KSO_WM_DIAGRAM_COLOR_MATCH_VALUE" val="{&quot;shape&quot;:{&quot;fill&quot;:{&quot;solid&quot;:{&quot;brightness&quot;:0,&quot;colorType&quot;:1,&quot;foreColorIndex&quot;:5,&quot;transparency&quot;:0.949999988079071},&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DIAGRAM_USE_COLOR_VALUE" val="{&quot;color_scheme&quot;:1,&quot;color_type&quot;:1,&quot;theme_color_indexes&quot;:[5,6,5,6,5,6]}"/>
</p:tagLst>
</file>

<file path=ppt/tags/tag3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702_2*n_h_h_f*1_2_3_1"/>
  <p:tag name="KSO_WM_TEMPLATE_CATEGORY" val="diagram"/>
  <p:tag name="KSO_WM_TEMPLATE_INDEX" val="20231702"/>
  <p:tag name="KSO_WM_UNIT_LAYERLEVEL" val="1_1_1_1"/>
  <p:tag name="KSO_WM_TAG_VERSION" val="3.0"/>
  <p:tag name="KSO_WM_BEAUTIFY_FLAG" val="#wm#"/>
  <p:tag name="KSO_WM_UNIT_SUBTYPE" val="a"/>
  <p:tag name="KSO_WM_UNIT_NOCLEAR" val="0"/>
  <p:tag name="KSO_WM_DIAGRAM_GROUP_CODE" val="n1-1"/>
  <p:tag name="KSO_WM_UNIT_TYPE" val="n_h_h_f"/>
  <p:tag name="KSO_WM_UNIT_INDEX" val="1_2_3_1"/>
  <p:tag name="KSO_WM_DIAGRAM_VERSION" val="3"/>
  <p:tag name="KSO_WM_DIAGRAM_COLOR_TRICK" val="1"/>
  <p:tag name="KSO_WM_DIAGRAM_COLOR_TEXT_CAN_REMOVE" val="n"/>
  <p:tag name="KSO_WM_DIAGRAM_MAX_ITEMCNT" val="6"/>
  <p:tag name="KSO_WM_DIAGRAM_MIN_ITEMCNT" val="2"/>
  <p:tag name="KSO_WM_DIAGRAM_VIRTUALLY_FRAME" val="{&quot;height&quot;:371.06573486328125,&quot;left&quot;:38.99910888671875,&quot;top&quot;:100.86713256835938,&quot;width&quot;:851.2017822265625}"/>
  <p:tag name="KSO_WM_DIAGRAM_COLOR_MATCH_VALUE" val="{&quot;shape&quot;:{&quot;fill&quot;:{&quot;type&quot;:0},&quot;glow&quot;:{&quot;colorType&quot;:0},&quot;line&quot;:{&quot;gradient&quot;:[{&quot;brightness&quot;:0.6000000238418579,&quot;colorType&quot;:1,&quot;foreColorIndex&quot;:6,&quot;pos&quot;:0,&quot;transparency&quot;:0.4000000059604645},{&quot;brightness&quot;:0.800000011920929,&quot;colorType&quot;:1,&quot;foreColorIndex&quot;:5,&quot;pos&quot;:1,&quot;transparency&quot;:1}],&quot;type&quot;:2},&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52"/>
  <p:tag name="KSO_WM_UNIT_FILL_TYPE" val="3"/>
  <p:tag name="KSO_WM_UNIT_PRESET_TEXT" val="单击此处添加文本内容，根据需要酌情增减文字，以便观者理解您传达的思想"/>
  <p:tag name="KSO_WM_UNIT_TEXT_FILL_FORE_SCHEMECOLOR_INDEX" val="1"/>
  <p:tag name="KSO_WM_UNIT_TEXT_FILL_TYPE" val="1"/>
  <p:tag name="KSO_WM_UNIT_TEXT_LAYER_COUNT" val="1"/>
  <p:tag name="KSO_WM_DIAGRAM_USE_COLOR_VALUE" val="{&quot;color_scheme&quot;:1,&quot;color_type&quot;:1,&quot;theme_color_indexes&quot;:[5,6,5,6,5,6]}"/>
</p:tagLst>
</file>

<file path=ppt/tags/tag3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702_2*n_h_h_f*1_2_2_1"/>
  <p:tag name="KSO_WM_TEMPLATE_CATEGORY" val="diagram"/>
  <p:tag name="KSO_WM_TEMPLATE_INDEX" val="20231702"/>
  <p:tag name="KSO_WM_UNIT_LAYERLEVEL" val="1_1_1_1"/>
  <p:tag name="KSO_WM_TAG_VERSION" val="3.0"/>
  <p:tag name="KSO_WM_BEAUTIFY_FLAG" val="#wm#"/>
  <p:tag name="KSO_WM_UNIT_SUBTYPE" val="a"/>
  <p:tag name="KSO_WM_UNIT_NOCLEAR" val="0"/>
  <p:tag name="KSO_WM_DIAGRAM_GROUP_CODE" val="n1-1"/>
  <p:tag name="KSO_WM_UNIT_TYPE" val="n_h_h_f"/>
  <p:tag name="KSO_WM_UNIT_INDEX" val="1_2_2_1"/>
  <p:tag name="KSO_WM_DIAGRAM_VERSION" val="3"/>
  <p:tag name="KSO_WM_DIAGRAM_COLOR_TRICK" val="1"/>
  <p:tag name="KSO_WM_DIAGRAM_COLOR_TEXT_CAN_REMOVE" val="n"/>
  <p:tag name="KSO_WM_DIAGRAM_MAX_ITEMCNT" val="6"/>
  <p:tag name="KSO_WM_DIAGRAM_MIN_ITEMCNT" val="2"/>
  <p:tag name="KSO_WM_DIAGRAM_VIRTUALLY_FRAME" val="{&quot;height&quot;:371.06573486328125,&quot;left&quot;:38.99910888671875,&quot;top&quot;:100.86713256835938,&quot;width&quot;:851.2017822265625}"/>
  <p:tag name="KSO_WM_DIAGRAM_COLOR_MATCH_VALUE" val="{&quot;shape&quot;:{&quot;fill&quot;:{&quot;type&quot;:0},&quot;glow&quot;:{&quot;colorType&quot;:0},&quot;line&quot;:{&quot;gradient&quot;:[{&quot;brightness&quot;:0.6000000238418579,&quot;colorType&quot;:1,&quot;foreColorIndex&quot;:6,&quot;pos&quot;:0,&quot;transparency&quot;:0.4000000059604645},{&quot;brightness&quot;:0.800000011920929,&quot;colorType&quot;:1,&quot;foreColorIndex&quot;:5,&quot;pos&quot;:1,&quot;transparency&quot;:1}],&quot;type&quot;:2},&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52"/>
  <p:tag name="KSO_WM_UNIT_FILL_TYPE" val="3"/>
  <p:tag name="KSO_WM_UNIT_PRESET_TEXT" val="单击此处添加文本内容，根据需要酌情增减文字，以便观者理解您传达的思想"/>
  <p:tag name="KSO_WM_UNIT_TEXT_FILL_FORE_SCHEMECOLOR_INDEX" val="1"/>
  <p:tag name="KSO_WM_UNIT_TEXT_FILL_TYPE" val="1"/>
  <p:tag name="KSO_WM_UNIT_TEXT_LAYER_COUNT" val="1"/>
  <p:tag name="KSO_WM_DIAGRAM_USE_COLOR_VALUE" val="{&quot;color_scheme&quot;:1,&quot;color_type&quot;:1,&quot;theme_color_indexes&quot;:[5,6,5,6,5,6]}"/>
</p:tagLst>
</file>

<file path=ppt/tags/tag34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SUBTYPE" val="d"/>
  <p:tag name="KSO_WM_UNIT_TYPE" val="n_h_h_i"/>
  <p:tag name="KSO_WM_UNIT_INDEX" val="1_2_3_1"/>
  <p:tag name="KSO_WM_UNIT_ID" val="diagram20231702_2*n_h_h_i*1_2_3_1"/>
  <p:tag name="KSO_WM_TEMPLATE_CATEGORY" val="diagram"/>
  <p:tag name="KSO_WM_TEMPLATE_INDEX" val="20231702"/>
  <p:tag name="KSO_WM_UNIT_LAYERLEVEL" val="1_1_1_1"/>
  <p:tag name="KSO_WM_TAG_VERSION" val="3.0"/>
  <p:tag name="KSO_WM_BEAUTIFY_FLAG" val="#wm#"/>
  <p:tag name="KSO_WM_DIAGRAM_VERSION" val="3"/>
  <p:tag name="KSO_WM_DIAGRAM_COLOR_TRICK" val="1"/>
  <p:tag name="KSO_WM_DIAGRAM_COLOR_TEXT_CAN_REMOVE" val="n"/>
  <p:tag name="KSO_WM_DIAGRAM_MAX_ITEMCNT" val="6"/>
  <p:tag name="KSO_WM_DIAGRAM_MIN_ITEMCNT" val="2"/>
  <p:tag name="KSO_WM_DIAGRAM_VIRTUALLY_FRAME" val="{&quot;height&quot;:371.06573486328125,&quot;left&quot;:38.99910888671875,&quot;top&quot;:100.86713256835938,&quot;width&quot;:851.2017822265625}"/>
  <p:tag name="KSO_WM_DIAGRAM_COLOR_MATCH_VALUE" val="{&quot;shape&quot;:{&quot;fill&quot;:{&quot;solid&quot;:{&quot;brightness&quot;:0,&quot;colorType&quot;:1,&quot;foreColorIndex&quot;:5,&quot;transparency&quot;:0},&quot;type&quot;:1},&quot;glow&quot;:{&quot;colorType&quot;:0},&quot;line&quot;:{&quot;solidLine&quot;:{&quot;brightness&quot;:0,&quot;colorType&quot;:1,&quot;foreColorIndex&quot;:5,&quot;transparency&quot;:0.6000000238418579},&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UNIT_LINE_FORE_SCHEMECOLOR_INDEX" val="5"/>
  <p:tag name="KSO_WM_UNIT_TEXT_FILL_FORE_SCHEMECOLOR_INDEX" val="1"/>
  <p:tag name="KSO_WM_UNIT_TEXT_FILL_TYPE" val="1"/>
  <p:tag name="KSO_WM_DIAGRAM_USE_COLOR_VALUE" val="{&quot;color_scheme&quot;:1,&quot;color_type&quot;:1,&quot;theme_color_indexes&quot;:[5,6,5,6,5,6]}"/>
</p:tagLst>
</file>

<file path=ppt/tags/tag345.xml><?xml version="1.0" encoding="utf-8"?>
<p:tagLst xmlns:p="http://schemas.openxmlformats.org/presentationml/2006/main">
  <p:tag name="KSO_WM_UNIT_SUBTYPE" val="a"/>
  <p:tag name="KSO_WM_UNIT_NOCLEAR" val="0"/>
  <p:tag name="KSO_WM_UNIT_VALUE" val="48"/>
  <p:tag name="KSO_WM_UNIT_HIGHLIGHT" val="0"/>
  <p:tag name="KSO_WM_UNIT_COMPATIBLE" val="0"/>
  <p:tag name="KSO_WM_UNIT_DIAGRAM_ISNUMVISUAL" val="0"/>
  <p:tag name="KSO_WM_UNIT_DIAGRAM_ISREFERUNIT" val="0"/>
  <p:tag name="KSO_WM_DIAGRAM_GROUP_CODE" val="n1-1"/>
  <p:tag name="KSO_WM_UNIT_TYPE" val="n_h_h_f"/>
  <p:tag name="KSO_WM_UNIT_INDEX" val="1_2_1_1"/>
  <p:tag name="KSO_WM_UNIT_ID" val="diagram20231702_2*n_h_h_f*1_2_1_1"/>
  <p:tag name="KSO_WM_TEMPLATE_CATEGORY" val="diagram"/>
  <p:tag name="KSO_WM_TEMPLATE_INDEX" val="20231702"/>
  <p:tag name="KSO_WM_UNIT_LAYERLEVEL" val="1_1_1_1"/>
  <p:tag name="KSO_WM_TAG_VERSION" val="3.0"/>
  <p:tag name="KSO_WM_BEAUTIFY_FLAG" val="#wm#"/>
  <p:tag name="KSO_WM_DIAGRAM_VERSION" val="3"/>
  <p:tag name="KSO_WM_DIAGRAM_COLOR_TRICK" val="1"/>
  <p:tag name="KSO_WM_DIAGRAM_COLOR_TEXT_CAN_REMOVE" val="n"/>
  <p:tag name="KSO_WM_DIAGRAM_MAX_ITEMCNT" val="6"/>
  <p:tag name="KSO_WM_DIAGRAM_MIN_ITEMCNT" val="2"/>
  <p:tag name="KSO_WM_DIAGRAM_VIRTUALLY_FRAME" val="{&quot;height&quot;:371.06573486328125,&quot;left&quot;:38.99910888671875,&quot;top&quot;:100.86713256835938,&quot;width&quot;:851.2017822265625}"/>
  <p:tag name="KSO_WM_DIAGRAM_COLOR_MATCH_VALUE" val="{&quot;shape&quot;:{&quot;fill&quot;:{&quot;type&quot;:0},&quot;glow&quot;:{&quot;colorType&quot;:0},&quot;line&quot;:{&quot;gradient&quot;:[{&quot;brightness&quot;:0.6000000238418579,&quot;colorType&quot;:1,&quot;foreColorIndex&quot;:6,&quot;pos&quot;:1,&quot;transparency&quot;:0.4000000059604645},{&quot;brightness&quot;:0.800000011920929,&quot;colorType&quot;:1,&quot;foreColorIndex&quot;:5,&quot;pos&quot;:0,&quot;transparency&quot;:1}],&quot;type&quot;:2},&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添加文本内容，根据需要酌情增减文字，以便观者理解您传达的思想"/>
  <p:tag name="KSO_WM_UNIT_TEXT_FILL_FORE_SCHEMECOLOR_INDEX" val="1"/>
  <p:tag name="KSO_WM_UNIT_TEXT_FILL_TYPE" val="1"/>
  <p:tag name="KSO_WM_UNIT_TEXT_LAYER_COUNT" val="1"/>
  <p:tag name="KSO_WM_DIAGRAM_USE_COLOR_VALUE" val="{&quot;color_scheme&quot;:1,&quot;color_type&quot;:1,&quot;theme_color_indexes&quot;:[5,6,5,6,5,6]}"/>
</p:tagLst>
</file>

<file path=ppt/tags/tag34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SUBTYPE" val="d"/>
  <p:tag name="KSO_WM_UNIT_TYPE" val="n_h_h_i"/>
  <p:tag name="KSO_WM_UNIT_INDEX" val="1_2_1_1"/>
  <p:tag name="KSO_WM_UNIT_ID" val="diagram20231702_2*n_h_h_i*1_2_1_1"/>
  <p:tag name="KSO_WM_TEMPLATE_CATEGORY" val="diagram"/>
  <p:tag name="KSO_WM_TEMPLATE_INDEX" val="20231702"/>
  <p:tag name="KSO_WM_UNIT_LAYERLEVEL" val="1_1_1_1"/>
  <p:tag name="KSO_WM_TAG_VERSION" val="3.0"/>
  <p:tag name="KSO_WM_BEAUTIFY_FLAG" val="#wm#"/>
  <p:tag name="KSO_WM_DIAGRAM_VERSION" val="3"/>
  <p:tag name="KSO_WM_DIAGRAM_COLOR_TRICK" val="1"/>
  <p:tag name="KSO_WM_DIAGRAM_COLOR_TEXT_CAN_REMOVE" val="n"/>
  <p:tag name="KSO_WM_DIAGRAM_MAX_ITEMCNT" val="6"/>
  <p:tag name="KSO_WM_DIAGRAM_MIN_ITEMCNT" val="2"/>
  <p:tag name="KSO_WM_DIAGRAM_VIRTUALLY_FRAME" val="{&quot;height&quot;:371.06573486328125,&quot;left&quot;:38.99910888671875,&quot;top&quot;:100.86713256835938,&quot;width&quot;:851.2017822265625}"/>
  <p:tag name="KSO_WM_DIAGRAM_COLOR_MATCH_VALUE" val="{&quot;shape&quot;:{&quot;fill&quot;:{&quot;solid&quot;:{&quot;brightness&quot;:0,&quot;colorType&quot;:1,&quot;foreColorIndex&quot;:5,&quot;transparency&quot;:0},&quot;type&quot;:1},&quot;glow&quot;:{&quot;colorType&quot;:0},&quot;line&quot;:{&quot;solidLine&quot;:{&quot;brightness&quot;:0,&quot;colorType&quot;:1,&quot;foreColorIndex&quot;:5,&quot;transparency&quot;:0.6000000238418579},&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UNIT_LINE_FORE_SCHEMECOLOR_INDEX" val="5"/>
  <p:tag name="KSO_WM_UNIT_TEXT_FILL_FORE_SCHEMECOLOR_INDEX" val="1"/>
  <p:tag name="KSO_WM_UNIT_TEXT_FILL_TYPE" val="1"/>
  <p:tag name="KSO_WM_DIAGRAM_USE_COLOR_VALUE" val="{&quot;color_scheme&quot;:1,&quot;color_type&quot;:1,&quot;theme_color_indexes&quot;:[5,6,5,6,5,6]}"/>
</p:tagLst>
</file>

<file path=ppt/tags/tag34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SUBTYPE" val="d"/>
  <p:tag name="KSO_WM_UNIT_TYPE" val="n_h_h_i"/>
  <p:tag name="KSO_WM_UNIT_INDEX" val="1_2_2_1"/>
  <p:tag name="KSO_WM_UNIT_ID" val="diagram20231702_2*n_h_h_i*1_2_2_1"/>
  <p:tag name="KSO_WM_TEMPLATE_CATEGORY" val="diagram"/>
  <p:tag name="KSO_WM_TEMPLATE_INDEX" val="20231702"/>
  <p:tag name="KSO_WM_UNIT_LAYERLEVEL" val="1_1_1_1"/>
  <p:tag name="KSO_WM_TAG_VERSION" val="3.0"/>
  <p:tag name="KSO_WM_BEAUTIFY_FLAG" val="#wm#"/>
  <p:tag name="KSO_WM_DIAGRAM_VERSION" val="3"/>
  <p:tag name="KSO_WM_DIAGRAM_COLOR_TRICK" val="1"/>
  <p:tag name="KSO_WM_DIAGRAM_COLOR_TEXT_CAN_REMOVE" val="n"/>
  <p:tag name="KSO_WM_DIAGRAM_MAX_ITEMCNT" val="6"/>
  <p:tag name="KSO_WM_DIAGRAM_MIN_ITEMCNT" val="2"/>
  <p:tag name="KSO_WM_DIAGRAM_VIRTUALLY_FRAME" val="{&quot;height&quot;:371.06573486328125,&quot;left&quot;:38.99910888671875,&quot;top&quot;:100.86713256835938,&quot;width&quot;:851.2017822265625}"/>
  <p:tag name="KSO_WM_DIAGRAM_COLOR_MATCH_VALUE" val="{&quot;shape&quot;:{&quot;fill&quot;:{&quot;solid&quot;:{&quot;brightness&quot;:0,&quot;colorType&quot;:1,&quot;foreColorIndex&quot;:5,&quot;transparency&quot;:0},&quot;type&quot;:1},&quot;glow&quot;:{&quot;colorType&quot;:0},&quot;line&quot;:{&quot;solidLine&quot;:{&quot;brightness&quot;:0,&quot;colorType&quot;:1,&quot;foreColorIndex&quot;:5,&quot;transparency&quot;:0.6000000238418579},&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UNIT_LINE_FORE_SCHEMECOLOR_INDEX" val="5"/>
  <p:tag name="KSO_WM_UNIT_TEXT_FILL_FORE_SCHEMECOLOR_INDEX" val="1"/>
  <p:tag name="KSO_WM_UNIT_TEXT_FILL_TYPE" val="1"/>
  <p:tag name="KSO_WM_DIAGRAM_USE_COLOR_VALUE" val="{&quot;color_scheme&quot;:1,&quot;color_type&quot;:1,&quot;theme_color_indexes&quot;:[5,6,5,6,5,6]}"/>
</p:tagLst>
</file>

<file path=ppt/tags/tag348.xml><?xml version="1.0" encoding="utf-8"?>
<p:tagLst xmlns:p="http://schemas.openxmlformats.org/presentationml/2006/main">
  <p:tag name="KSO_WM_UNIT_COMPATIBLE" val="0"/>
  <p:tag name="KSO_WM_UNIT_DIAGRAM_ISREFERUNIT" val="0"/>
  <p:tag name="KSO_WM_TEMPLATE_INDEX" val="20231702"/>
  <p:tag name="KSO_WM_TAG_VERSION" val="3.0"/>
  <p:tag name="KSO_WM_DIAGRAM_VERSION" val="3"/>
  <p:tag name="KSO_WM_DIAGRAM_COLOR_TEXT_CAN_REMOVE" val="n"/>
  <p:tag name="KSO_WM_DIAGRAM_MIN_ITEMCNT" val="2"/>
  <p:tag name="KSO_WM_BEAUTIFY_FLAG" val="#wm#"/>
  <p:tag name="KSO_WM_UNIT_HIGHLIGHT" val="0"/>
  <p:tag name="KSO_WM_UNIT_DIAGRAM_ISNUMVISUAL" val="0"/>
  <p:tag name="KSO_WM_UNIT_ID" val="diagram20231702_2*n_h_a*1_1_1"/>
  <p:tag name="KSO_WM_TEMPLATE_CATEGORY" val="diagram"/>
  <p:tag name="KSO_WM_UNIT_LAYERLEVEL" val="1_1_1"/>
  <p:tag name="KSO_WM_UNIT_ISCONTENTSTITLE" val="0"/>
  <p:tag name="KSO_WM_UNIT_ISNUMDGMTITLE" val="0"/>
  <p:tag name="KSO_WM_UNIT_NOCLEAR" val="0"/>
  <p:tag name="KSO_WM_DIAGRAM_GROUP_CODE" val="n1-1"/>
  <p:tag name="KSO_WM_UNIT_TYPE" val="n_h_a"/>
  <p:tag name="KSO_WM_UNIT_INDEX" val="1_1_1"/>
  <p:tag name="KSO_WM_DIAGRAM_COLOR_TRICK" val="1"/>
  <p:tag name="KSO_WM_DIAGRAM_MAX_ITEMCNT" val="6"/>
  <p:tag name="KSO_WM_DIAGRAM_VIRTUALLY_FRAME" val="{&quot;height&quot;:371.06573486328125,&quot;left&quot;:38.99910888671875,&quot;top&quot;:100.86713256835938,&quot;width&quot;:851.2017822265625}"/>
  <p:tag name="KSO_WM_UNIT_VALUE" val="8"/>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LINE_FILL_TYPE" val="2"/>
  <p:tag name="KSO_WM_UNIT_PRESET_TEXT" val="单击此处添加标题"/>
  <p:tag name="KSO_WM_UNIT_LINE_FORE_SCHEMECOLOR_INDEX" val="5"/>
  <p:tag name="KSO_WM_UNIT_TEXT_FILL_FORE_SCHEMECOLOR_INDEX" val="1"/>
  <p:tag name="KSO_WM_UNIT_TEXT_FILL_TYPE" val="1"/>
  <p:tag name="KSO_WM_DIAGRAM_USE_COLOR_VALUE" val="{&quot;color_scheme&quot;:1,&quot;color_type&quot;:1,&quot;theme_color_indexes&quot;:[5,6,5,6,5,6]}"/>
</p:tagLst>
</file>

<file path=ppt/tags/tag349.xml><?xml version="1.0" encoding="utf-8"?>
<p:tagLst xmlns:p="http://schemas.openxmlformats.org/presentationml/2006/main">
  <p:tag name="KSO_WM_UNIT_ISCONTENTSTITLE" val="0"/>
  <p:tag name="KSO_WM_UNIT_ISNUMDGMTITLE" val="0"/>
  <p:tag name="KSO_WM_UNIT_NOCLEAR" val="0"/>
  <p:tag name="KSO_WM_UNIT_VALUE" val="16"/>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31964_1*l_h_a*1_1_1"/>
  <p:tag name="KSO_WM_TEMPLATE_CATEGORY" val="diagram"/>
  <p:tag name="KSO_WM_TEMPLATE_INDEX" val="20231964"/>
  <p:tag name="KSO_WM_UNIT_LAYERLEVEL" val="1_1_1"/>
  <p:tag name="KSO_WM_TAG_VERSION" val="3.0"/>
  <p:tag name="KSO_WM_DIAGRAM_VERSION" val="3"/>
  <p:tag name="KSO_WM_DIAGRAM_COLOR_TRICK" val="2"/>
  <p:tag name="KSO_WM_DIAGRAM_COLOR_TEXT_CAN_REMOVE" val="n"/>
  <p:tag name="KSO_WM_DIAGRAM_MAX_ITEMCNT" val="4"/>
  <p:tag name="KSO_WM_DIAGRAM_MIN_ITEMCNT" val="2"/>
  <p:tag name="KSO_WM_DIAGRAM_VIRTUALLY_FRAME" val="{&quot;height&quot;:198.92841186523438,&quot;left&quot;:56.325039370078706,&quot;top&quot;:110.38579406738282,&quot;width&quot;:903.724960629921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此处添加标题"/>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35.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UNIT_TYPE" val="l_h_f"/>
  <p:tag name="KSO_WM_UNIT_INDEX" val="1_3_1"/>
  <p:tag name="KSO_WM_UNIT_ID" val="diagram20234824_2*l_h_f*1_3_1"/>
  <p:tag name="KSO_WM_TEMPLATE_CATEGORY" val="diagram"/>
  <p:tag name="KSO_WM_TEMPLATE_INDEX" val="20234824"/>
  <p:tag name="KSO_WM_UNIT_LAYERLEVEL" val="1_1_1"/>
  <p:tag name="KSO_WM_TAG_VERSION" val="3.0"/>
  <p:tag name="KSO_WM_DIAGRAM_MAX_ITEMCNT" val="4"/>
  <p:tag name="KSO_WM_DIAGRAM_MIN_ITEMCNT" val="2"/>
  <p:tag name="KSO_WM_DIAGRAM_VIRTUALLY_FRAME" val="{&quot;height&quot;:401.75,&quot;left&quot;:75.85,&quot;top&quot;:118.6,&quot;width&quot;:850.7508939177649}"/>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GROUP_CODE" val="l1-1"/>
  <p:tag name="KSO_WM_UNIT_VALUE" val="65"/>
  <p:tag name="KSO_WM_DIAGRAM_VERSION" val="3"/>
  <p:tag name="KSO_WM_DIAGRAM_COLOR_TRICK" val="1"/>
  <p:tag name="KSO_WM_DIAGRAM_COLOR_TEXT_CAN_REMOVE" val="n"/>
  <p:tag name="KSO_WM_UNIT_PRESET_TEXT" val="单击此处添加文本内容，简明扼要地阐述。根据需要可酌情增减文字，以便观者准确地理解您传达的思想。单击此处添加文本具体内容"/>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350.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31964_1*l_h_f*1_1_1"/>
  <p:tag name="KSO_WM_TEMPLATE_CATEGORY" val="diagram"/>
  <p:tag name="KSO_WM_TEMPLATE_INDEX" val="20231964"/>
  <p:tag name="KSO_WM_UNIT_LAYERLEVEL" val="1_1_1"/>
  <p:tag name="KSO_WM_TAG_VERSION" val="3.0"/>
  <p:tag name="KSO_WM_DIAGRAM_VERSION" val="3"/>
  <p:tag name="KSO_WM_DIAGRAM_COLOR_TRICK" val="2"/>
  <p:tag name="KSO_WM_DIAGRAM_COLOR_TEXT_CAN_REMOVE" val="n"/>
  <p:tag name="KSO_WM_DIAGRAM_MAX_ITEMCNT" val="4"/>
  <p:tag name="KSO_WM_DIAGRAM_MIN_ITEMCNT" val="2"/>
  <p:tag name="KSO_WM_DIAGRAM_VIRTUALLY_FRAME" val="{&quot;height&quot;:198.92841186523438,&quot;left&quot;:56.325039370078706,&quot;top&quot;:110.38579406738282,&quot;width&quot;:903.724960629921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64"/>
  <p:tag name="KSO_WM_UNIT_PRESET_TEXT" val="单击此处添加文本具体内容，简明扼要地阐述您的观点。根据需要可酌情增减文字，以便观者准确地理解您传达的思想。"/>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35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1636_3*n_h_h_f*1_2_4_1"/>
  <p:tag name="KSO_WM_TEMPLATE_CATEGORY" val="diagram"/>
  <p:tag name="KSO_WM_TEMPLATE_INDEX" val="20231636"/>
  <p:tag name="KSO_WM_UNIT_LAYERLEVEL" val="1_1_1_1"/>
  <p:tag name="KSO_WM_TAG_VERSION" val="3.0"/>
  <p:tag name="KSO_WM_DIAGRAM_VERSION" val="3"/>
  <p:tag name="KSO_WM_DIAGRAM_COLOR_TRICK" val="1"/>
  <p:tag name="KSO_WM_DIAGRAM_COLOR_TEXT_CAN_REMOVE" val="n"/>
  <p:tag name="KSO_WM_DIAGRAM_GROUP_CODE" val="n1-1"/>
  <p:tag name="KSO_WM_UNIT_TYPE" val="n_h_h_f"/>
  <p:tag name="KSO_WM_UNIT_INDEX" val="1_2_4_1"/>
  <p:tag name="KSO_WM_UNIT_SUBTYPE" val="a"/>
  <p:tag name="KSO_WM_UNIT_NOCLEAR" val="0"/>
  <p:tag name="KSO_WM_UNIT_VALUE" val="102"/>
  <p:tag name="KSO_WM_DIAGRAM_MAX_ITEMCNT" val="6"/>
  <p:tag name="KSO_WM_DIAGRAM_MIN_ITEMCNT" val="2"/>
  <p:tag name="KSO_WM_DIAGRAM_VIRTUALLY_FRAME" val="{&quot;height&quot;:309.06240875003846,&quot;left&quot;:79.27216186523432,&quot;top&quot;:189.62503937007872,&quot;width&quot;:822.8056762695312}"/>
  <p:tag name="KSO_WM_DIAGRAM_COLOR_MATCH_VALUE" val="{&quot;shape&quot;:{&quot;fill&quot;:{&quot;type&quot;:0},&quot;glow&quot;:{&quot;colorType&quot;:0},&quot;line&quot;:{&quot;gradient&quot;:[{&quot;brightness&quot;:0.800000011920929,&quot;colorType&quot;:1,&quot;foreColorIndex&quot;:6,&quot;pos&quot;:1,&quot;transparency&quot;:1},{&quot;brightness&quot;:0,&quot;colorType&quot;:1,&quot;foreColorIndex&quot;:5,&quot;pos&quot;:0.019999999552965164,&quot;transparency&quot;:0}],&quot;type&quot;:2},&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UNIT_TEXT_TYPE" val="1"/>
  <p:tag name="KSO_WM_UNIT_PRESET_TEXT" val="单击此处输入你的项正文，文字是您思想的提炼，请尽量言简意赅的阐述观点"/>
  <p:tag name="KSO_WM_UNIT_TEXT_FILL_FORE_SCHEMECOLOR_INDEX" val="1"/>
  <p:tag name="KSO_WM_UNIT_TEXT_FILL_TYPE" val="1"/>
  <p:tag name="KSO_WM_DIAGRAM_USE_COLOR_VALUE" val="{&quot;color_scheme&quot;:1,&quot;color_type&quot;:1,&quot;theme_color_indexes&quot;:[5,6,5,6,5,6]}"/>
</p:tagLst>
</file>

<file path=ppt/tags/tag35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1636_3*n_h_h_f*1_2_3_1"/>
  <p:tag name="KSO_WM_TEMPLATE_CATEGORY" val="diagram"/>
  <p:tag name="KSO_WM_TEMPLATE_INDEX" val="20231636"/>
  <p:tag name="KSO_WM_UNIT_LAYERLEVEL" val="1_1_1_1"/>
  <p:tag name="KSO_WM_TAG_VERSION" val="3.0"/>
  <p:tag name="KSO_WM_DIAGRAM_VERSION" val="3"/>
  <p:tag name="KSO_WM_DIAGRAM_COLOR_TRICK" val="1"/>
  <p:tag name="KSO_WM_DIAGRAM_COLOR_TEXT_CAN_REMOVE" val="n"/>
  <p:tag name="KSO_WM_DIAGRAM_GROUP_CODE" val="n1-1"/>
  <p:tag name="KSO_WM_UNIT_TYPE" val="n_h_h_f"/>
  <p:tag name="KSO_WM_UNIT_INDEX" val="1_2_3_1"/>
  <p:tag name="KSO_WM_UNIT_SUBTYPE" val="a"/>
  <p:tag name="KSO_WM_UNIT_NOCLEAR" val="0"/>
  <p:tag name="KSO_WM_UNIT_VALUE" val="108"/>
  <p:tag name="KSO_WM_DIAGRAM_MAX_ITEMCNT" val="6"/>
  <p:tag name="KSO_WM_DIAGRAM_MIN_ITEMCNT" val="2"/>
  <p:tag name="KSO_WM_DIAGRAM_VIRTUALLY_FRAME" val="{&quot;height&quot;:309.06240875003846,&quot;left&quot;:79.27216186523432,&quot;top&quot;:189.62503937007872,&quot;width&quot;:822.8056762695312}"/>
  <p:tag name="KSO_WM_DIAGRAM_COLOR_MATCH_VALUE" val="{&quot;shape&quot;:{&quot;fill&quot;:{&quot;type&quot;:0},&quot;glow&quot;:{&quot;colorType&quot;:0},&quot;line&quot;:{&quot;gradient&quot;:[{&quot;brightness&quot;:0.800000011920929,&quot;colorType&quot;:1,&quot;foreColorIndex&quot;:6,&quot;pos&quot;:1,&quot;transparency&quot;:1},{&quot;brightness&quot;:0,&quot;colorType&quot;:1,&quot;foreColorIndex&quot;:5,&quot;pos&quot;:0.019999999552965164,&quot;transparency&quot;:0}],&quot;type&quot;:2},&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UNIT_TEXT_TYPE" val="1"/>
  <p:tag name="KSO_WM_UNIT_PRESET_TEXT" val="单击此处输入你的项正文，文字是您思想的提炼，请尽量言简意赅的阐述观点"/>
  <p:tag name="KSO_WM_UNIT_TEXT_FILL_FORE_SCHEMECOLOR_INDEX" val="1"/>
  <p:tag name="KSO_WM_UNIT_TEXT_FILL_TYPE" val="1"/>
  <p:tag name="KSO_WM_DIAGRAM_USE_COLOR_VALUE" val="{&quot;color_scheme&quot;:1,&quot;color_type&quot;:1,&quot;theme_color_indexes&quot;:[5,6,5,6,5,6]}"/>
</p:tagLst>
</file>

<file path=ppt/tags/tag3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n_h_h_i"/>
  <p:tag name="KSO_WM_UNIT_INDEX" val="1_2_3_1"/>
  <p:tag name="KSO_WM_UNIT_ID" val="diagram20231636_3*n_h_h_i*1_2_3_1"/>
  <p:tag name="KSO_WM_TEMPLATE_CATEGORY" val="diagram"/>
  <p:tag name="KSO_WM_TEMPLATE_INDEX" val="20231636"/>
  <p:tag name="KSO_WM_UNIT_LAYERLEVEL" val="1_1_1_1"/>
  <p:tag name="KSO_WM_TAG_VERSION" val="3.0"/>
  <p:tag name="KSO_WM_BEAUTIFY_FLAG" val="#wm#"/>
  <p:tag name="KSO_WM_UNIT_TEXT_FILL_FORE_SCHEMECOLOR_INDEX_BRIGHTNESS" val="0.15"/>
  <p:tag name="KSO_WM_DIAGRAM_VERSION" val="3"/>
  <p:tag name="KSO_WM_DIAGRAM_COLOR_TRICK" val="1"/>
  <p:tag name="KSO_WM_DIAGRAM_COLOR_TEXT_CAN_REMOVE" val="n"/>
  <p:tag name="KSO_WM_DIAGRAM_GROUP_CODE" val="n1-1"/>
  <p:tag name="KSO_WM_DIAGRAM_MAX_ITEMCNT" val="6"/>
  <p:tag name="KSO_WM_DIAGRAM_MIN_ITEMCNT" val="2"/>
  <p:tag name="KSO_WM_DIAGRAM_VIRTUALLY_FRAME" val="{&quot;height&quot;:309.06240875003846,&quot;left&quot;:79.27216186523432,&quot;top&quot;:189.62503937007872,&quot;width&quot;:822.8056762695312}"/>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UNIT_TEXT_FILL_FORE_SCHEMECOLOR_INDEX" val="1"/>
  <p:tag name="KSO_WM_UNIT_TEXT_FILL_TYPE" val="1"/>
  <p:tag name="KSO_WM_DIAGRAM_USE_COLOR_VALUE" val="{&quot;color_scheme&quot;:1,&quot;color_type&quot;:1,&quot;theme_color_indexes&quot;:[5,6,5,6,5,6]}"/>
</p:tagLst>
</file>

<file path=ppt/tags/tag3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n_h_h_i"/>
  <p:tag name="KSO_WM_UNIT_INDEX" val="1_2_4_1"/>
  <p:tag name="KSO_WM_UNIT_ID" val="diagram20231636_3*n_h_h_i*1_2_4_1"/>
  <p:tag name="KSO_WM_TEMPLATE_CATEGORY" val="diagram"/>
  <p:tag name="KSO_WM_TEMPLATE_INDEX" val="20231636"/>
  <p:tag name="KSO_WM_UNIT_LAYERLEVEL" val="1_1_1_1"/>
  <p:tag name="KSO_WM_TAG_VERSION" val="3.0"/>
  <p:tag name="KSO_WM_BEAUTIFY_FLAG" val="#wm#"/>
  <p:tag name="KSO_WM_UNIT_TEXT_FILL_FORE_SCHEMECOLOR_INDEX_BRIGHTNESS" val="0.15"/>
  <p:tag name="KSO_WM_DIAGRAM_VERSION" val="3"/>
  <p:tag name="KSO_WM_DIAGRAM_COLOR_TRICK" val="1"/>
  <p:tag name="KSO_WM_DIAGRAM_COLOR_TEXT_CAN_REMOVE" val="n"/>
  <p:tag name="KSO_WM_DIAGRAM_GROUP_CODE" val="n1-1"/>
  <p:tag name="KSO_WM_DIAGRAM_MAX_ITEMCNT" val="6"/>
  <p:tag name="KSO_WM_DIAGRAM_MIN_ITEMCNT" val="2"/>
  <p:tag name="KSO_WM_DIAGRAM_VIRTUALLY_FRAME" val="{&quot;height&quot;:309.06240875003846,&quot;left&quot;:79.27216186523432,&quot;top&quot;:189.62503937007872,&quot;width&quot;:822.8056762695312}"/>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UNIT_TEXT_FILL_FORE_SCHEMECOLOR_INDEX" val="1"/>
  <p:tag name="KSO_WM_UNIT_TEXT_FILL_TYPE" val="1"/>
  <p:tag name="KSO_WM_DIAGRAM_USE_COLOR_VALUE" val="{&quot;color_scheme&quot;:1,&quot;color_type&quot;:1,&quot;theme_color_indexes&quot;:[5,6,5,6,5,6]}"/>
</p:tagLst>
</file>

<file path=ppt/tags/tag35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1636_3*n_h_h_f*1_2_2_1"/>
  <p:tag name="KSO_WM_TEMPLATE_CATEGORY" val="diagram"/>
  <p:tag name="KSO_WM_TEMPLATE_INDEX" val="20231636"/>
  <p:tag name="KSO_WM_UNIT_LAYERLEVEL" val="1_1_1_1"/>
  <p:tag name="KSO_WM_TAG_VERSION" val="3.0"/>
  <p:tag name="KSO_WM_DIAGRAM_VERSION" val="3"/>
  <p:tag name="KSO_WM_DIAGRAM_COLOR_TRICK" val="1"/>
  <p:tag name="KSO_WM_DIAGRAM_COLOR_TEXT_CAN_REMOVE" val="n"/>
  <p:tag name="KSO_WM_DIAGRAM_GROUP_CODE" val="n1-1"/>
  <p:tag name="KSO_WM_UNIT_TYPE" val="n_h_h_f"/>
  <p:tag name="KSO_WM_UNIT_INDEX" val="1_2_2_1"/>
  <p:tag name="KSO_WM_UNIT_SUBTYPE" val="a"/>
  <p:tag name="KSO_WM_UNIT_NOCLEAR" val="0"/>
  <p:tag name="KSO_WM_UNIT_VALUE" val="102"/>
  <p:tag name="KSO_WM_DIAGRAM_MAX_ITEMCNT" val="6"/>
  <p:tag name="KSO_WM_DIAGRAM_MIN_ITEMCNT" val="2"/>
  <p:tag name="KSO_WM_DIAGRAM_VIRTUALLY_FRAME" val="{&quot;height&quot;:309.06240875003846,&quot;left&quot;:79.27216186523432,&quot;top&quot;:189.62503937007872,&quot;width&quot;:822.8056762695312}"/>
  <p:tag name="KSO_WM_DIAGRAM_COLOR_MATCH_VALUE" val="{&quot;shape&quot;:{&quot;fill&quot;:{&quot;type&quot;:0},&quot;glow&quot;:{&quot;colorType&quot;:0},&quot;line&quot;:{&quot;gradient&quot;:[{&quot;brightness&quot;:0.800000011920929,&quot;colorType&quot;:1,&quot;foreColorIndex&quot;:6,&quot;pos&quot;:1,&quot;transparency&quot;:1},{&quot;brightness&quot;:0,&quot;colorType&quot;:1,&quot;foreColorIndex&quot;:5,&quot;pos&quot;:0.019999999552965164,&quot;transparency&quot;:0}],&quot;type&quot;:2},&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UNIT_TEXT_TYPE" val="1"/>
  <p:tag name="KSO_WM_UNIT_PRESET_TEXT" val="单击此处输入你的项正文，文字是您思想的提炼，请尽量言简意赅的阐述观点"/>
  <p:tag name="KSO_WM_UNIT_TEXT_FILL_FORE_SCHEMECOLOR_INDEX" val="1"/>
  <p:tag name="KSO_WM_UNIT_TEXT_FILL_TYPE" val="1"/>
  <p:tag name="KSO_WM_DIAGRAM_USE_COLOR_VALUE" val="{&quot;color_scheme&quot;:1,&quot;color_type&quot;:1,&quot;theme_color_indexes&quot;:[5,6,5,6,5,6]}"/>
</p:tagLst>
</file>

<file path=ppt/tags/tag35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1636_3*n_h_h_f*1_2_1_1"/>
  <p:tag name="KSO_WM_TEMPLATE_CATEGORY" val="diagram"/>
  <p:tag name="KSO_WM_TEMPLATE_INDEX" val="20231636"/>
  <p:tag name="KSO_WM_UNIT_LAYERLEVEL" val="1_1_1_1"/>
  <p:tag name="KSO_WM_TAG_VERSION" val="3.0"/>
  <p:tag name="KSO_WM_DIAGRAM_VERSION" val="3"/>
  <p:tag name="KSO_WM_DIAGRAM_COLOR_TRICK" val="1"/>
  <p:tag name="KSO_WM_DIAGRAM_COLOR_TEXT_CAN_REMOVE" val="n"/>
  <p:tag name="KSO_WM_DIAGRAM_GROUP_CODE" val="n1-1"/>
  <p:tag name="KSO_WM_UNIT_TYPE" val="n_h_h_f"/>
  <p:tag name="KSO_WM_UNIT_INDEX" val="1_2_1_1"/>
  <p:tag name="KSO_WM_UNIT_SUBTYPE" val="a"/>
  <p:tag name="KSO_WM_UNIT_NOCLEAR" val="0"/>
  <p:tag name="KSO_WM_UNIT_VALUE" val="108"/>
  <p:tag name="KSO_WM_DIAGRAM_MAX_ITEMCNT" val="6"/>
  <p:tag name="KSO_WM_DIAGRAM_MIN_ITEMCNT" val="2"/>
  <p:tag name="KSO_WM_DIAGRAM_VIRTUALLY_FRAME" val="{&quot;height&quot;:309.06240875003846,&quot;left&quot;:79.27216186523432,&quot;top&quot;:189.62503937007872,&quot;width&quot;:822.8056762695312}"/>
  <p:tag name="KSO_WM_DIAGRAM_COLOR_MATCH_VALUE" val="{&quot;shape&quot;:{&quot;fill&quot;:{&quot;type&quot;:0},&quot;glow&quot;:{&quot;colorType&quot;:0},&quot;line&quot;:{&quot;gradient&quot;:[{&quot;brightness&quot;:0.800000011920929,&quot;colorType&quot;:1,&quot;foreColorIndex&quot;:6,&quot;pos&quot;:1,&quot;transparency&quot;:1},{&quot;brightness&quot;:0,&quot;colorType&quot;:1,&quot;foreColorIndex&quot;:5,&quot;pos&quot;:0.019999999552965164,&quot;transparency&quot;:0}],&quot;type&quot;:2},&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UNIT_TEXT_TYPE" val="1"/>
  <p:tag name="KSO_WM_UNIT_PRESET_TEXT" val="单击此处输入你的项正文，文字是您思想的提炼，请尽量言简意赅的阐述观点"/>
  <p:tag name="KSO_WM_UNIT_TEXT_FILL_FORE_SCHEMECOLOR_INDEX" val="1"/>
  <p:tag name="KSO_WM_UNIT_TEXT_FILL_TYPE" val="1"/>
  <p:tag name="KSO_WM_DIAGRAM_USE_COLOR_VALUE" val="{&quot;color_scheme&quot;:1,&quot;color_type&quot;:1,&quot;theme_color_indexes&quot;:[5,6,5,6,5,6]}"/>
</p:tagLst>
</file>

<file path=ppt/tags/tag3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n_h_h_i"/>
  <p:tag name="KSO_WM_UNIT_INDEX" val="1_2_1_1"/>
  <p:tag name="KSO_WM_UNIT_ID" val="diagram20231636_3*n_h_h_i*1_2_1_1"/>
  <p:tag name="KSO_WM_TEMPLATE_CATEGORY" val="diagram"/>
  <p:tag name="KSO_WM_TEMPLATE_INDEX" val="20231636"/>
  <p:tag name="KSO_WM_UNIT_LAYERLEVEL" val="1_1_1_1"/>
  <p:tag name="KSO_WM_TAG_VERSION" val="3.0"/>
  <p:tag name="KSO_WM_BEAUTIFY_FLAG" val="#wm#"/>
  <p:tag name="KSO_WM_UNIT_TEXT_FILL_FORE_SCHEMECOLOR_INDEX_BRIGHTNESS" val="0.15"/>
  <p:tag name="KSO_WM_DIAGRAM_VERSION" val="3"/>
  <p:tag name="KSO_WM_DIAGRAM_COLOR_TRICK" val="1"/>
  <p:tag name="KSO_WM_DIAGRAM_COLOR_TEXT_CAN_REMOVE" val="n"/>
  <p:tag name="KSO_WM_DIAGRAM_GROUP_CODE" val="n1-1"/>
  <p:tag name="KSO_WM_DIAGRAM_MAX_ITEMCNT" val="6"/>
  <p:tag name="KSO_WM_DIAGRAM_MIN_ITEMCNT" val="2"/>
  <p:tag name="KSO_WM_DIAGRAM_VIRTUALLY_FRAME" val="{&quot;height&quot;:309.06240875003846,&quot;left&quot;:79.27216186523432,&quot;top&quot;:189.62503937007872,&quot;width&quot;:822.8056762695312}"/>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UNIT_TEXT_FILL_FORE_SCHEMECOLOR_INDEX" val="1"/>
  <p:tag name="KSO_WM_UNIT_TEXT_FILL_TYPE" val="1"/>
  <p:tag name="KSO_WM_DIAGRAM_USE_COLOR_VALUE" val="{&quot;color_scheme&quot;:1,&quot;color_type&quot;:1,&quot;theme_color_indexes&quot;:[5,6,5,6,5,6]}"/>
</p:tagLst>
</file>

<file path=ppt/tags/tag3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n_h_h_i"/>
  <p:tag name="KSO_WM_UNIT_INDEX" val="1_2_2_1"/>
  <p:tag name="KSO_WM_UNIT_ID" val="diagram20231636_3*n_h_h_i*1_2_2_1"/>
  <p:tag name="KSO_WM_TEMPLATE_CATEGORY" val="diagram"/>
  <p:tag name="KSO_WM_TEMPLATE_INDEX" val="20231636"/>
  <p:tag name="KSO_WM_UNIT_LAYERLEVEL" val="1_1_1_1"/>
  <p:tag name="KSO_WM_TAG_VERSION" val="3.0"/>
  <p:tag name="KSO_WM_BEAUTIFY_FLAG" val="#wm#"/>
  <p:tag name="KSO_WM_UNIT_TEXT_FILL_FORE_SCHEMECOLOR_INDEX_BRIGHTNESS" val="0.15"/>
  <p:tag name="KSO_WM_DIAGRAM_VERSION" val="3"/>
  <p:tag name="KSO_WM_DIAGRAM_COLOR_TRICK" val="1"/>
  <p:tag name="KSO_WM_DIAGRAM_COLOR_TEXT_CAN_REMOVE" val="n"/>
  <p:tag name="KSO_WM_DIAGRAM_GROUP_CODE" val="n1-1"/>
  <p:tag name="KSO_WM_DIAGRAM_MAX_ITEMCNT" val="6"/>
  <p:tag name="KSO_WM_DIAGRAM_MIN_ITEMCNT" val="2"/>
  <p:tag name="KSO_WM_DIAGRAM_VIRTUALLY_FRAME" val="{&quot;height&quot;:309.06240875003846,&quot;left&quot;:79.27216186523432,&quot;top&quot;:189.62503937007872,&quot;width&quot;:822.8056762695312}"/>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UNIT_TEXT_FILL_FORE_SCHEMECOLOR_INDEX" val="1"/>
  <p:tag name="KSO_WM_UNIT_TEXT_FILL_TYPE" val="1"/>
  <p:tag name="KSO_WM_DIAGRAM_USE_COLOR_VALUE" val="{&quot;color_scheme&quot;:1,&quot;color_type&quot;:1,&quot;theme_color_indexes&quot;:[5,6,5,6,5,6]}"/>
</p:tagLst>
</file>

<file path=ppt/tags/tag359.xml><?xml version="1.0" encoding="utf-8"?>
<p:tagLst xmlns:p="http://schemas.openxmlformats.org/presentationml/2006/main">
  <p:tag name="KSO_WM_BEAUTIFY_FLAG" val="#wm#"/>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n1-1"/>
  <p:tag name="KSO_WM_UNIT_TYPE" val="n_h_i"/>
  <p:tag name="KSO_WM_UNIT_INDEX" val="1_1_2"/>
  <p:tag name="KSO_WM_UNIT_ID" val="diagram20231636_3*n_h_i*1_1_2"/>
  <p:tag name="KSO_WM_TEMPLATE_CATEGORY" val="diagram"/>
  <p:tag name="KSO_WM_TEMPLATE_INDEX" val="20231636"/>
  <p:tag name="KSO_WM_UNIT_LAYERLEVEL" val="1_1_1"/>
  <p:tag name="KSO_WM_TAG_VERSION" val="3.0"/>
  <p:tag name="KSO_WM_DIAGRAM_VERSION" val="3"/>
  <p:tag name="KSO_WM_DIAGRAM_MAX_ITEMCNT" val="6"/>
  <p:tag name="KSO_WM_DIAGRAM_MIN_ITEMCNT" val="2"/>
  <p:tag name="KSO_WM_DIAGRAM_VIRTUALLY_FRAME" val="{&quot;height&quot;:309.06240875003846,&quot;left&quot;:79.27216186523432,&quot;top&quot;:189.62503937007872,&quot;width&quot;:822.8056762695312}"/>
  <p:tag name="KSO_WM_DIAGRAM_COLOR_MATCH_VALUE" val="{&quot;shape&quot;:{&quot;fill&quot;:{&quot;solid&quot;:{&quot;brightness&quot;:0.699999988079071,&quot;colorType&quot;:1,&quot;foreColorIndex&quot;:5,&quot;transparency&quot;:0.8500000238418579},&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7"/>
  <p:tag name="KSO_WM_DIAGRAM_USE_COLOR_VALUE" val="{&quot;color_scheme&quot;:1,&quot;color_type&quot;:1,&quot;theme_color_indexes&quot;:[5,6,5,6,5,6]}"/>
</p:tagLst>
</file>

<file path=ppt/tags/tag36.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TYPE" val="l_h_a"/>
  <p:tag name="KSO_WM_UNIT_INDEX" val="1_3_1"/>
  <p:tag name="KSO_WM_UNIT_ID" val="diagram20234824_2*l_h_a*1_3_1"/>
  <p:tag name="KSO_WM_TEMPLATE_CATEGORY" val="diagram"/>
  <p:tag name="KSO_WM_TEMPLATE_INDEX" val="20234824"/>
  <p:tag name="KSO_WM_UNIT_LAYERLEVEL" val="1_1_1"/>
  <p:tag name="KSO_WM_TAG_VERSION" val="3.0"/>
  <p:tag name="KSO_WM_DIAGRAM_MAX_ITEMCNT" val="4"/>
  <p:tag name="KSO_WM_DIAGRAM_MIN_ITEMCNT" val="2"/>
  <p:tag name="KSO_WM_DIAGRAM_VIRTUALLY_FRAME" val="{&quot;height&quot;:401.75,&quot;left&quot;:75.85,&quot;top&quot;:118.6,&quot;width&quot;:850.7508939177649}"/>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GROUP_CODE" val="l1-1"/>
  <p:tag name="KSO_WM_UNIT_VALUE" val="10"/>
  <p:tag name="KSO_WM_DIAGRAM_VERSION" val="3"/>
  <p:tag name="KSO_WM_DIAGRAM_COLOR_TRICK" val="1"/>
  <p:tag name="KSO_WM_DIAGRAM_COLOR_TEXT_CAN_REMOVE" val="n"/>
  <p:tag name="KSO_WM_UNIT_PRESET_TEXT" val="此处添加标题"/>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36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1636_3*n_h_a*1_1_1"/>
  <p:tag name="KSO_WM_TEMPLATE_CATEGORY" val="diagram"/>
  <p:tag name="KSO_WM_TEMPLATE_INDEX" val="20231636"/>
  <p:tag name="KSO_WM_UNIT_LAYERLEVEL" val="1_1_1"/>
  <p:tag name="KSO_WM_TAG_VERSION" val="3.0"/>
  <p:tag name="KSO_WM_DIAGRAM_GROUP_CODE" val="n1-1"/>
  <p:tag name="KSO_WM_UNIT_TYPE" val="n_h_a"/>
  <p:tag name="KSO_WM_UNIT_INDEX" val="1_1_1"/>
  <p:tag name="KSO_WM_UNIT_ISCONTENTSTITLE" val="0"/>
  <p:tag name="KSO_WM_UNIT_ISNUMDGMTITLE" val="0"/>
  <p:tag name="KSO_WM_UNIT_NOCLEAR" val="0"/>
  <p:tag name="KSO_WM_DIAGRAM_VERSION" val="3"/>
  <p:tag name="KSO_WM_DIAGRAM_COLOR_TRICK" val="1"/>
  <p:tag name="KSO_WM_DIAGRAM_COLOR_TEXT_CAN_REMOVE" val="n"/>
  <p:tag name="KSO_WM_DIAGRAM_MAX_ITEMCNT" val="6"/>
  <p:tag name="KSO_WM_DIAGRAM_MIN_ITEMCNT" val="2"/>
  <p:tag name="KSO_WM_DIAGRAM_VIRTUALLY_FRAME" val="{&quot;height&quot;:309.06240875003846,&quot;left&quot;:79.27216186523432,&quot;top&quot;:189.62503937007872,&quot;width&quot;:822.8056762695312}"/>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63"/>
  <p:tag name="KSO_WM_UNIT_TEXT_TYPE" val="1"/>
  <p:tag name="KSO_WM_UNIT_PRESET_TEXT" val="添加项标题"/>
  <p:tag name="KSO_WM_UNIT_LINE_FORE_SCHEMECOLOR_INDEX" val="5"/>
  <p:tag name="KSO_WM_UNIT_TEXT_FILL_FORE_SCHEMECOLOR_INDEX" val="1"/>
  <p:tag name="KSO_WM_UNIT_TEXT_FILL_TYPE" val="1"/>
  <p:tag name="KSO_WM_DIAGRAM_USE_COLOR_VALUE" val="{&quot;color_scheme&quot;:1,&quot;color_type&quot;:1,&quot;theme_color_indexes&quot;:[5,6,5,6,5,6]}"/>
</p:tagLst>
</file>

<file path=ppt/tags/tag361.xml><?xml version="1.0" encoding="utf-8"?>
<p:tagLst xmlns:p="http://schemas.openxmlformats.org/presentationml/2006/main">
  <p:tag name="KSO_WM_UNIT_ISCONTENTSTITLE" val="0"/>
  <p:tag name="KSO_WM_UNIT_ISNUMDGMTITLE" val="0"/>
  <p:tag name="KSO_WM_UNIT_NOCLEAR" val="0"/>
  <p:tag name="KSO_WM_UNIT_VALUE" val="16"/>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31964_1*l_h_a*1_1_1"/>
  <p:tag name="KSO_WM_TEMPLATE_CATEGORY" val="diagram"/>
  <p:tag name="KSO_WM_TEMPLATE_INDEX" val="20231964"/>
  <p:tag name="KSO_WM_UNIT_LAYERLEVEL" val="1_1_1"/>
  <p:tag name="KSO_WM_TAG_VERSION" val="3.0"/>
  <p:tag name="KSO_WM_DIAGRAM_VERSION" val="3"/>
  <p:tag name="KSO_WM_DIAGRAM_COLOR_TRICK" val="2"/>
  <p:tag name="KSO_WM_DIAGRAM_COLOR_TEXT_CAN_REMOVE" val="n"/>
  <p:tag name="KSO_WM_DIAGRAM_MAX_ITEMCNT" val="4"/>
  <p:tag name="KSO_WM_DIAGRAM_MIN_ITEMCNT" val="2"/>
  <p:tag name="KSO_WM_DIAGRAM_VIRTUALLY_FRAME" val="{&quot;height&quot;:198.92841186523438,&quot;left&quot;:56.325039370078706,&quot;top&quot;:110.38579406738282,&quot;width&quot;:903.724960629921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此处添加标题"/>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362.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31964_1*l_h_f*1_1_1"/>
  <p:tag name="KSO_WM_TEMPLATE_CATEGORY" val="diagram"/>
  <p:tag name="KSO_WM_TEMPLATE_INDEX" val="20231964"/>
  <p:tag name="KSO_WM_UNIT_LAYERLEVEL" val="1_1_1"/>
  <p:tag name="KSO_WM_TAG_VERSION" val="3.0"/>
  <p:tag name="KSO_WM_DIAGRAM_VERSION" val="3"/>
  <p:tag name="KSO_WM_DIAGRAM_COLOR_TRICK" val="2"/>
  <p:tag name="KSO_WM_DIAGRAM_COLOR_TEXT_CAN_REMOVE" val="n"/>
  <p:tag name="KSO_WM_DIAGRAM_MAX_ITEMCNT" val="4"/>
  <p:tag name="KSO_WM_DIAGRAM_MIN_ITEMCNT" val="2"/>
  <p:tag name="KSO_WM_DIAGRAM_VIRTUALLY_FRAME" val="{&quot;height&quot;:198.92841186523438,&quot;left&quot;:56.325039370078706,&quot;top&quot;:110.38579406738282,&quot;width&quot;:903.724960629921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64"/>
  <p:tag name="KSO_WM_UNIT_PRESET_TEXT" val="单击此处添加文本具体内容，简明扼要地阐述您的观点。根据需要可酌情增减文字，以便观者准确地理解您传达的思想。"/>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363.xml><?xml version="1.0" encoding="utf-8"?>
<p:tagLst xmlns:p="http://schemas.openxmlformats.org/presentationml/2006/main">
  <p:tag name="KSO_WM_UNIT_ISCONTENTSTITLE" val="0"/>
  <p:tag name="KSO_WM_UNIT_ISNUMDGMTITLE" val="0"/>
  <p:tag name="KSO_WM_UNIT_NOCLEAR" val="0"/>
  <p:tag name="KSO_WM_UNIT_VALUE" val="16"/>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31964_1*l_h_a*1_1_1"/>
  <p:tag name="KSO_WM_TEMPLATE_CATEGORY" val="diagram"/>
  <p:tag name="KSO_WM_TEMPLATE_INDEX" val="20231964"/>
  <p:tag name="KSO_WM_UNIT_LAYERLEVEL" val="1_1_1"/>
  <p:tag name="KSO_WM_TAG_VERSION" val="3.0"/>
  <p:tag name="KSO_WM_DIAGRAM_VERSION" val="3"/>
  <p:tag name="KSO_WM_DIAGRAM_COLOR_TRICK" val="2"/>
  <p:tag name="KSO_WM_DIAGRAM_COLOR_TEXT_CAN_REMOVE" val="n"/>
  <p:tag name="KSO_WM_DIAGRAM_MAX_ITEMCNT" val="4"/>
  <p:tag name="KSO_WM_DIAGRAM_MIN_ITEMCNT" val="2"/>
  <p:tag name="KSO_WM_DIAGRAM_VIRTUALLY_FRAME" val="{&quot;height&quot;:198.92841186523438,&quot;left&quot;:56.325039370078706,&quot;top&quot;:110.38579406738282,&quot;width&quot;:903.724960629921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此处添加标题"/>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364.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31964_1*l_h_f*1_1_1"/>
  <p:tag name="KSO_WM_TEMPLATE_CATEGORY" val="diagram"/>
  <p:tag name="KSO_WM_TEMPLATE_INDEX" val="20231964"/>
  <p:tag name="KSO_WM_UNIT_LAYERLEVEL" val="1_1_1"/>
  <p:tag name="KSO_WM_TAG_VERSION" val="3.0"/>
  <p:tag name="KSO_WM_DIAGRAM_VERSION" val="3"/>
  <p:tag name="KSO_WM_DIAGRAM_COLOR_TRICK" val="2"/>
  <p:tag name="KSO_WM_DIAGRAM_COLOR_TEXT_CAN_REMOVE" val="n"/>
  <p:tag name="KSO_WM_DIAGRAM_MAX_ITEMCNT" val="4"/>
  <p:tag name="KSO_WM_DIAGRAM_MIN_ITEMCNT" val="2"/>
  <p:tag name="KSO_WM_DIAGRAM_VIRTUALLY_FRAME" val="{&quot;height&quot;:198.92841186523438,&quot;left&quot;:56.325039370078706,&quot;top&quot;:110.38579406738282,&quot;width&quot;:903.724960629921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64"/>
  <p:tag name="KSO_WM_UNIT_PRESET_TEXT" val="单击此处添加文本具体内容，简明扼要地阐述您的观点。根据需要可酌情增减文字，以便观者准确地理解您传达的思想。"/>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365.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20231973_1*l_h_i*1_1_3"/>
  <p:tag name="KSO_WM_TEMPLATE_CATEGORY" val="diagram"/>
  <p:tag name="KSO_WM_TEMPLATE_INDEX" val="20231973"/>
  <p:tag name="KSO_WM_UNIT_LAYERLEVEL" val="1_1_1"/>
  <p:tag name="KSO_WM_TAG_VERSION" val="3.0"/>
  <p:tag name="KSO_WM_BEAUTIFY_FLAG" val="#wm#"/>
  <p:tag name="KSO_WM_DIAGRAM_MAX_ITEMCNT" val="5"/>
  <p:tag name="KSO_WM_DIAGRAM_MIN_ITEMCNT" val="2"/>
  <p:tag name="KSO_WM_DIAGRAM_VIRTUALLY_FRAME" val="{&quot;height&quot;:301.9000332665631,&quot;left&quot;:92.82501220703125,&quot;top&quot;:209.37500610351563,&quot;width&quot;:817.0000271630475}"/>
  <p:tag name="KSO_WM_DIAGRAM_COLOR_MATCH_VALUE" val="{&quot;shape&quot;:{&quot;fill&quot;:{&quot;solid&quot;:{&quot;brightness&quot;:0.6000000238418579,&quot;colorType&quot;:1,&quot;foreColorIndex&quot;:13,&quot;transparency&quot;:0.8500000238418579},&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4,&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13"/>
  <p:tag name="KSO_WM_UNIT_FILL_FORE_SCHEMECOLOR_INDEX_BRIGHTNESS" val="0.6"/>
  <p:tag name="KSO_WM_DIAGRAM_USE_COLOR_VALUE" val="{&quot;color_scheme&quot;:1,&quot;color_type&quot;:1,&quot;theme_color_indexes&quot;:[5,6,5,6,5,6]}"/>
</p:tagLst>
</file>

<file path=ppt/tags/tag366.xml><?xml version="1.0" encoding="utf-8"?>
<p:tagLst xmlns:p="http://schemas.openxmlformats.org/presentationml/2006/main">
  <p:tag name="KSO_WM_DIAGRAM_VERSION" val="3"/>
  <p:tag name="KSO_WM_DIAGRAM_COLOR_TRICK" val="1"/>
  <p:tag name="KSO_WM_DIAGRAM_COLOR_TEXT_CAN_REMOVE" val="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31973_1*l_h_f*1_1_1"/>
  <p:tag name="KSO_WM_TEMPLATE_CATEGORY" val="diagram"/>
  <p:tag name="KSO_WM_TEMPLATE_INDEX" val="20231973"/>
  <p:tag name="KSO_WM_UNIT_LAYERLEVEL" val="1_1_1"/>
  <p:tag name="KSO_WM_TAG_VERSION" val="3.0"/>
  <p:tag name="KSO_WM_BEAUTIFY_FLAG" val="#wm#"/>
  <p:tag name="KSO_WM_DIAGRAM_MAX_ITEMCNT" val="5"/>
  <p:tag name="KSO_WM_DIAGRAM_MIN_ITEMCNT" val="2"/>
  <p:tag name="KSO_WM_DIAGRAM_VIRTUALLY_FRAME" val="{&quot;height&quot;:301.9000332665631,&quot;left&quot;:92.82501220703125,&quot;top&quot;:209.37500610351563,&quot;width&quot;:817.00002716304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132"/>
  <p:tag name="KSO_WM_UNIT_TEXT_TYPE" val="1"/>
  <p:tag name="KSO_WM_UNIT_PRESET_TEXT" val="单击此处添加正文，文字是您思想的提炼，请言简意赅的阐述您的观点。单击此处添加正文，文字是您思想的提炼，请言简意赅的阐述您的观点。单击此处添加正文，文字是您思想的提炼，请言简意赅的阐述您的观点"/>
  <p:tag name="KSO_WM_UNIT_TEXT_FILL_FORE_SCHEMECOLOR_INDEX" val="1"/>
  <p:tag name="KSO_WM_UNIT_TEXT_FILL_TYPE" val="1"/>
  <p:tag name="KSO_WM_DIAGRAM_USE_COLOR_VALUE" val="{&quot;color_scheme&quot;:1,&quot;color_type&quot;:1,&quot;theme_color_indexes&quot;:[5,6,5,6,5,6]}"/>
</p:tagLst>
</file>

<file path=ppt/tags/tag367.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1"/>
  <p:tag name="KSO_WM_UNIT_ID" val="diagram20231973_1*l_h_i*1_1_1"/>
  <p:tag name="KSO_WM_TEMPLATE_CATEGORY" val="diagram"/>
  <p:tag name="KSO_WM_TEMPLATE_INDEX" val="20231973"/>
  <p:tag name="KSO_WM_UNIT_LAYERLEVEL" val="1_1_1"/>
  <p:tag name="KSO_WM_TAG_VERSION" val="3.0"/>
  <p:tag name="KSO_WM_BEAUTIFY_FLAG" val="#wm#"/>
  <p:tag name="KSO_WM_DIAGRAM_MAX_ITEMCNT" val="5"/>
  <p:tag name="KSO_WM_DIAGRAM_MIN_ITEMCNT" val="2"/>
  <p:tag name="KSO_WM_DIAGRAM_VIRTUALLY_FRAME" val="{&quot;height&quot;:301.9000332665631,&quot;left&quot;:92.82501220703125,&quot;top&quot;:209.37500610351563,&quot;width&quot;:817.0000271630475}"/>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UNIT_TEXT_FILL_FORE_SCHEMECOLOR_INDEX" val="1"/>
  <p:tag name="KSO_WM_UNIT_TEXT_FILL_TYPE" val="1"/>
  <p:tag name="KSO_WM_DIAGRAM_USE_COLOR_VALUE" val="{&quot;color_scheme&quot;:1,&quot;color_type&quot;:1,&quot;theme_color_indexes&quot;:[5,6,5,6,5,6]}"/>
</p:tagLst>
</file>

<file path=ppt/tags/tag368.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31973_1*l_h_i*1_1_2"/>
  <p:tag name="KSO_WM_TEMPLATE_CATEGORY" val="diagram"/>
  <p:tag name="KSO_WM_TEMPLATE_INDEX" val="20231973"/>
  <p:tag name="KSO_WM_UNIT_LAYERLEVEL" val="1_1_1"/>
  <p:tag name="KSO_WM_TAG_VERSION" val="3.0"/>
  <p:tag name="KSO_WM_BEAUTIFY_FLAG" val="#wm#"/>
  <p:tag name="KSO_WM_DIAGRAM_MAX_ITEMCNT" val="5"/>
  <p:tag name="KSO_WM_DIAGRAM_MIN_ITEMCNT" val="2"/>
  <p:tag name="KSO_WM_DIAGRAM_VIRTUALLY_FRAME" val="{&quot;height&quot;:301.9000332665631,&quot;left&quot;:92.82501220703125,&quot;top&quot;:209.37500610351563,&quot;width&quot;:817.0000271630475}"/>
  <p:tag name="KSO_WM_DIAGRAM_COLOR_MATCH_VALUE" val="{&quot;shape&quot;:{&quot;fill&quot;:{&quot;type&quot;:0},&quot;glow&quot;:{&quot;colorType&quot;:0},&quot;line&quot;:{&quot;solidLine&quot;:{&quot;brightness&quot;:0,&quot;colorType&quot;:1,&quot;foreColorIndex&quot;:5,&quot;transparency&quot;:0.5},&quot;type&quot;:1},&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 val="5"/>
  <p:tag name="KSO_WM_DIAGRAM_USE_COLOR_VALUE" val="{&quot;color_scheme&quot;:1,&quot;color_type&quot;:1,&quot;theme_color_indexes&quot;:[5,6,5,6,5,6]}"/>
</p:tagLst>
</file>

<file path=ppt/tags/tag369.xml><?xml version="1.0" encoding="utf-8"?>
<p:tagLst xmlns:p="http://schemas.openxmlformats.org/presentationml/2006/main">
  <p:tag name="KSO_WM_DIAGRAM_VERSION" val="3"/>
  <p:tag name="KSO_WM_DIAGRAM_COLOR_TRICK" val="1"/>
  <p:tag name="KSO_WM_DIAGRAM_COLOR_TEXT_CAN_REMOVE" val="n"/>
  <p:tag name="KSO_WM_UNIT_ISCONTENTSTITLE" val="0"/>
  <p:tag name="KSO_WM_UNIT_ISNUMDGMTITLE" val="0"/>
  <p:tag name="KSO_WM_UNIT_NOCLEAR" val="0"/>
  <p:tag name="KSO_WM_UNIT_VALUE" val="17"/>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31973_1*l_h_a*1_1_1"/>
  <p:tag name="KSO_WM_TEMPLATE_CATEGORY" val="diagram"/>
  <p:tag name="KSO_WM_TEMPLATE_INDEX" val="20231973"/>
  <p:tag name="KSO_WM_UNIT_LAYERLEVEL" val="1_1_1"/>
  <p:tag name="KSO_WM_TAG_VERSION" val="3.0"/>
  <p:tag name="KSO_WM_BEAUTIFY_FLAG" val="#wm#"/>
  <p:tag name="KSO_WM_DIAGRAM_MAX_ITEMCNT" val="5"/>
  <p:tag name="KSO_WM_DIAGRAM_MIN_ITEMCNT" val="2"/>
  <p:tag name="KSO_WM_DIAGRAM_VIRTUALLY_FRAME" val="{&quot;height&quot;:301.9000332665631,&quot;left&quot;:92.82501220703125,&quot;top&quot;:209.37500610351563,&quot;width&quot;:817.00002716304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824_2*l_h_i*1_3_3"/>
  <p:tag name="KSO_WM_TEMPLATE_CATEGORY" val="diagram"/>
  <p:tag name="KSO_WM_TEMPLATE_INDEX" val="20234824"/>
  <p:tag name="KSO_WM_UNIT_LAYERLEVEL" val="1_1_1"/>
  <p:tag name="KSO_WM_TAG_VERSION" val="3.0"/>
  <p:tag name="KSO_WM_BEAUTIFY_FLAG" val="#wm#"/>
  <p:tag name="KSO_WM_DIAGRAM_GROUP_CODE" val="l1-1"/>
  <p:tag name="KSO_WM_UNIT_TYPE" val="l_h_i"/>
  <p:tag name="KSO_WM_UNIT_INDEX" val="1_3_3"/>
  <p:tag name="KSO_WM_DIAGRAM_VERSION" val="3"/>
  <p:tag name="KSO_WM_DIAGRAM_COLOR_TRICK" val="1"/>
  <p:tag name="KSO_WM_DIAGRAM_COLOR_TEXT_CAN_REMOVE" val="n"/>
  <p:tag name="KSO_WM_UNIT_FILL_TYPE" val="1"/>
  <p:tag name="KSO_WM_UNIT_FILL_FORE_SCHEMECOLOR_INDEX" val="13"/>
  <p:tag name="KSO_WM_UNIT_FILL_FORE_SCHEMECOLOR_INDEX_BRIGHTNESS" val="0.15"/>
  <p:tag name="KSO_WM_DIAGRAM_MAX_ITEMCNT" val="4"/>
  <p:tag name="KSO_WM_DIAGRAM_MIN_ITEMCNT" val="2"/>
  <p:tag name="KSO_WM_DIAGRAM_VIRTUALLY_FRAME" val="{&quot;height&quot;:401.75,&quot;left&quot;:75.85,&quot;top&quot;:118.6,&quot;width&quot;:850.7508939177649}"/>
  <p:tag name="KSO_WM_DIAGRAM_COLOR_MATCH_VALUE" val="{&quot;shape&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370.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diagram20231973_1*l_h_i*1_2_3"/>
  <p:tag name="KSO_WM_TEMPLATE_CATEGORY" val="diagram"/>
  <p:tag name="KSO_WM_TEMPLATE_INDEX" val="20231973"/>
  <p:tag name="KSO_WM_UNIT_LAYERLEVEL" val="1_1_1"/>
  <p:tag name="KSO_WM_TAG_VERSION" val="3.0"/>
  <p:tag name="KSO_WM_BEAUTIFY_FLAG" val="#wm#"/>
  <p:tag name="KSO_WM_DIAGRAM_MAX_ITEMCNT" val="5"/>
  <p:tag name="KSO_WM_DIAGRAM_MIN_ITEMCNT" val="2"/>
  <p:tag name="KSO_WM_DIAGRAM_VIRTUALLY_FRAME" val="{&quot;height&quot;:301.9000332665631,&quot;left&quot;:92.82501220703125,&quot;top&quot;:209.37500610351563,&quot;width&quot;:817.0000271630475}"/>
  <p:tag name="KSO_WM_DIAGRAM_COLOR_MATCH_VALUE" val="{&quot;shape&quot;:{&quot;fill&quot;:{&quot;solid&quot;:{&quot;brightness&quot;:0.6000000238418579,&quot;colorType&quot;:1,&quot;foreColorIndex&quot;:13,&quot;transparency&quot;:0.8500000238418579},&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4,&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13"/>
  <p:tag name="KSO_WM_UNIT_FILL_FORE_SCHEMECOLOR_INDEX_BRIGHTNESS" val="0.6"/>
  <p:tag name="KSO_WM_DIAGRAM_USE_COLOR_VALUE" val="{&quot;color_scheme&quot;:1,&quot;color_type&quot;:1,&quot;theme_color_indexes&quot;:[5,6,5,6,5,6]}"/>
</p:tagLst>
</file>

<file path=ppt/tags/tag371.xml><?xml version="1.0" encoding="utf-8"?>
<p:tagLst xmlns:p="http://schemas.openxmlformats.org/presentationml/2006/main">
  <p:tag name="KSO_WM_DIAGRAM_VERSION" val="3"/>
  <p:tag name="KSO_WM_DIAGRAM_COLOR_TRICK" val="1"/>
  <p:tag name="KSO_WM_DIAGRAM_COLOR_TEXT_CAN_REMOVE" val="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31973_1*l_h_f*1_2_1"/>
  <p:tag name="KSO_WM_TEMPLATE_CATEGORY" val="diagram"/>
  <p:tag name="KSO_WM_TEMPLATE_INDEX" val="20231973"/>
  <p:tag name="KSO_WM_UNIT_LAYERLEVEL" val="1_1_1"/>
  <p:tag name="KSO_WM_TAG_VERSION" val="3.0"/>
  <p:tag name="KSO_WM_BEAUTIFY_FLAG" val="#wm#"/>
  <p:tag name="KSO_WM_DIAGRAM_MAX_ITEMCNT" val="5"/>
  <p:tag name="KSO_WM_DIAGRAM_MIN_ITEMCNT" val="2"/>
  <p:tag name="KSO_WM_DIAGRAM_VIRTUALLY_FRAME" val="{&quot;height&quot;:301.9000332665631,&quot;left&quot;:92.82501220703125,&quot;top&quot;:209.37500610351563,&quot;width&quot;:817.00002716304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132"/>
  <p:tag name="KSO_WM_UNIT_TEXT_TYPE" val="1"/>
  <p:tag name="KSO_WM_UNIT_PRESET_TEXT" val="单击此处添加正文，文字是您思想的提炼，请言简意赅的阐述您的观点。单击此处添加正文，文字是您思想的提炼，请言简意赅的阐述您的观点。单击此处添加正文，文字是您思想的提炼，请言简意赅的阐述您的观点"/>
  <p:tag name="KSO_WM_UNIT_TEXT_FILL_FORE_SCHEMECOLOR_INDEX" val="1"/>
  <p:tag name="KSO_WM_UNIT_TEXT_FILL_TYPE" val="1"/>
  <p:tag name="KSO_WM_DIAGRAM_USE_COLOR_VALUE" val="{&quot;color_scheme&quot;:1,&quot;color_type&quot;:1,&quot;theme_color_indexes&quot;:[5,6,5,6,5,6]}"/>
</p:tagLst>
</file>

<file path=ppt/tags/tag372.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1"/>
  <p:tag name="KSO_WM_UNIT_ID" val="diagram20231973_1*l_h_i*1_2_1"/>
  <p:tag name="KSO_WM_TEMPLATE_CATEGORY" val="diagram"/>
  <p:tag name="KSO_WM_TEMPLATE_INDEX" val="20231973"/>
  <p:tag name="KSO_WM_UNIT_LAYERLEVEL" val="1_1_1"/>
  <p:tag name="KSO_WM_TAG_VERSION" val="3.0"/>
  <p:tag name="KSO_WM_BEAUTIFY_FLAG" val="#wm#"/>
  <p:tag name="KSO_WM_DIAGRAM_MAX_ITEMCNT" val="5"/>
  <p:tag name="KSO_WM_DIAGRAM_MIN_ITEMCNT" val="2"/>
  <p:tag name="KSO_WM_DIAGRAM_VIRTUALLY_FRAME" val="{&quot;height&quot;:301.9000332665631,&quot;left&quot;:92.82501220703125,&quot;top&quot;:209.37500610351563,&quot;width&quot;:817.0000271630475}"/>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UNIT_TEXT_FILL_FORE_SCHEMECOLOR_INDEX" val="1"/>
  <p:tag name="KSO_WM_UNIT_TEXT_FILL_TYPE" val="1"/>
  <p:tag name="KSO_WM_DIAGRAM_USE_COLOR_VALUE" val="{&quot;color_scheme&quot;:1,&quot;color_type&quot;:1,&quot;theme_color_indexes&quot;:[5,6,5,6,5,6]}"/>
</p:tagLst>
</file>

<file path=ppt/tags/tag373.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31973_1*l_h_i*1_2_2"/>
  <p:tag name="KSO_WM_TEMPLATE_CATEGORY" val="diagram"/>
  <p:tag name="KSO_WM_TEMPLATE_INDEX" val="20231973"/>
  <p:tag name="KSO_WM_UNIT_LAYERLEVEL" val="1_1_1"/>
  <p:tag name="KSO_WM_TAG_VERSION" val="3.0"/>
  <p:tag name="KSO_WM_BEAUTIFY_FLAG" val="#wm#"/>
  <p:tag name="KSO_WM_DIAGRAM_MAX_ITEMCNT" val="5"/>
  <p:tag name="KSO_WM_DIAGRAM_MIN_ITEMCNT" val="2"/>
  <p:tag name="KSO_WM_DIAGRAM_VIRTUALLY_FRAME" val="{&quot;height&quot;:301.9000332665631,&quot;left&quot;:92.82501220703125,&quot;top&quot;:209.37500610351563,&quot;width&quot;:817.0000271630475}"/>
  <p:tag name="KSO_WM_DIAGRAM_COLOR_MATCH_VALUE" val="{&quot;shape&quot;:{&quot;fill&quot;:{&quot;type&quot;:0},&quot;glow&quot;:{&quot;colorType&quot;:0},&quot;line&quot;:{&quot;solidLine&quot;:{&quot;brightness&quot;:0,&quot;colorType&quot;:1,&quot;foreColorIndex&quot;:5,&quot;transparency&quot;:0.5},&quot;type&quot;:1},&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 val="5"/>
  <p:tag name="KSO_WM_DIAGRAM_USE_COLOR_VALUE" val="{&quot;color_scheme&quot;:1,&quot;color_type&quot;:1,&quot;theme_color_indexes&quot;:[5,6,5,6,5,6]}"/>
</p:tagLst>
</file>

<file path=ppt/tags/tag374.xml><?xml version="1.0" encoding="utf-8"?>
<p:tagLst xmlns:p="http://schemas.openxmlformats.org/presentationml/2006/main">
  <p:tag name="KSO_WM_DIAGRAM_VERSION" val="3"/>
  <p:tag name="KSO_WM_DIAGRAM_COLOR_TRICK" val="1"/>
  <p:tag name="KSO_WM_DIAGRAM_COLOR_TEXT_CAN_REMOVE" val="n"/>
  <p:tag name="KSO_WM_UNIT_ISCONTENTSTITLE" val="0"/>
  <p:tag name="KSO_WM_UNIT_ISNUMDGMTITLE" val="0"/>
  <p:tag name="KSO_WM_UNIT_NOCLEAR" val="0"/>
  <p:tag name="KSO_WM_UNIT_VALUE" val="17"/>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231973_1*l_h_a*1_2_1"/>
  <p:tag name="KSO_WM_TEMPLATE_CATEGORY" val="diagram"/>
  <p:tag name="KSO_WM_TEMPLATE_INDEX" val="20231973"/>
  <p:tag name="KSO_WM_UNIT_LAYERLEVEL" val="1_1_1"/>
  <p:tag name="KSO_WM_TAG_VERSION" val="3.0"/>
  <p:tag name="KSO_WM_BEAUTIFY_FLAG" val="#wm#"/>
  <p:tag name="KSO_WM_DIAGRAM_MAX_ITEMCNT" val="5"/>
  <p:tag name="KSO_WM_DIAGRAM_MIN_ITEMCNT" val="2"/>
  <p:tag name="KSO_WM_DIAGRAM_VIRTUALLY_FRAME" val="{&quot;height&quot;:301.9000332665631,&quot;left&quot;:92.82501220703125,&quot;top&quot;:209.37500610351563,&quot;width&quot;:817.00002716304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37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ID" val="diagram20235156_2*m_h_f*1_2_1"/>
  <p:tag name="KSO_WM_TEMPLATE_CATEGORY" val="diagram"/>
  <p:tag name="KSO_WM_TEMPLATE_INDEX" val="20235156"/>
  <p:tag name="KSO_WM_UNIT_LAYERLEVEL" val="1_1_1"/>
  <p:tag name="KSO_WM_TAG_VERSION" val="3.0"/>
  <p:tag name="KSO_WM_BEAUTIFY_FLAG" val="#wm#"/>
  <p:tag name="KSO_WM_UNIT_ISCONTENTSTITLE" val="0"/>
  <p:tag name="KSO_WM_UNIT_ISNUMDGMTITLE" val="0"/>
  <p:tag name="KSO_WM_UNIT_NOCLEAR" val="0"/>
  <p:tag name="KSO_WM_UNIT_TYPE" val="m_h_f"/>
  <p:tag name="KSO_WM_UNIT_INDEX" val="1_2_1"/>
  <p:tag name="KSO_WM_UNIT_SUBTYPE" val="a"/>
  <p:tag name="KSO_WM_UNIT_TEXT_LAYER_COUNT" val="1"/>
  <p:tag name="KSO_WM_UNIT_VALUE" val="42"/>
  <p:tag name="KSO_WM_DIAGRAM_VERSION" val="3"/>
  <p:tag name="KSO_WM_DIAGRAM_COLOR_TRICK" val="1"/>
  <p:tag name="KSO_WM_DIAGRAM_COLOR_TEXT_CAN_REMOVE" val="n"/>
  <p:tag name="KSO_WM_UNIT_TEXT_TYPE" val="1"/>
  <p:tag name="KSO_WM_UNIT_PRESET_TEXT" val="单击此处添加文本内容，简明扼要地阐述"/>
  <p:tag name="KSO_WM_UNIT_FILL_TYPE" val="1"/>
  <p:tag name="KSO_WM_UNIT_FILL_FORE_SCHEMECOLOR_INDEX" val="5"/>
  <p:tag name="KSO_WM_UNIT_FILL_FORE_SCHEMECOLOR_INDEX_BRIGHTNESS" val="0.3"/>
  <p:tag name="KSO_WM_DIAGRAM_MAX_ITEMCNT" val="12"/>
  <p:tag name="KSO_WM_DIAGRAM_MIN_ITEMCNT" val="2"/>
  <p:tag name="KSO_WM_DIAGRAM_VIRTUALLY_FRAME" val="{&quot;height&quot;:325.12504242183667,&quot;left&quot;:-38.94046637517586,&quot;top&quot;:199.4499969482422,&quot;width&quot;:1035.45}"/>
  <p:tag name="KSO_WM_DIAGRAM_COLOR_MATCH_VALUE" val="{&quot;shape&quot;:{&quot;fill&quot;:{&quot;solid&quot;:{&quot;brightness&quot;:0.30000001192092896,&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3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5156_2*m_i*1_1"/>
  <p:tag name="KSO_WM_TEMPLATE_CATEGORY" val="diagram"/>
  <p:tag name="KSO_WM_TEMPLATE_INDEX" val="20235156"/>
  <p:tag name="KSO_WM_UNIT_LAYERLEVEL" val="1_1"/>
  <p:tag name="KSO_WM_TAG_VERSION" val="3.0"/>
  <p:tag name="KSO_WM_DIAGRAM_GROUP_CODE" val="m1-1"/>
  <p:tag name="KSO_WM_UNIT_TYPE" val="m_i"/>
  <p:tag name="KSO_WM_UNIT_INDEX" val="1_1"/>
  <p:tag name="KSO_WM_DIAGRAM_MAX_ITEMCNT" val="12"/>
  <p:tag name="KSO_WM_DIAGRAM_MIN_ITEMCNT" val="2"/>
  <p:tag name="KSO_WM_DIAGRAM_VIRTUALLY_FRAME" val="{&quot;height&quot;:325.12504242183667,&quot;left&quot;:-38.94046637517586,&quot;top&quot;:199.4499969482422,&quot;width&quot;:1035.45}"/>
  <p:tag name="KSO_WM_DIAGRAM_COLOR_MATCH_VALUE" val="{&quot;shape&quot;:{&quot;fill&quot;:{&quot;type&quot;:0},&quot;glow&quot;:{&quot;colorType&quot;:0},&quot;line&quot;:{&quot;gradient&quot;:[{&quot;brightness&quot;:0,&quot;colorType&quot;:1,&quot;foreColorIndex&quot;:5,&quot;pos&quot;:0,&quot;transparency&quot;:0},{&quot;brightness&quot;:0.4000000059604645,&quot;colorType&quot;:1,&quot;foreColorIndex&quot;:5,&quot;pos&quot;:1,&quot;transparency&quot;:0}],&quot;type&quot;:2},&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DIAGRAM_VERSION" val="3"/>
  <p:tag name="KSO_WM_DIAGRAM_COLOR_TRICK" val="1"/>
  <p:tag name="KSO_WM_DIAGRAM_COLOR_TEXT_CAN_REMOVE" val="n"/>
  <p:tag name="KSO_WM_DIAGRAM_USE_COLOR_VALUE" val="{&quot;color_scheme&quot;:1,&quot;color_type&quot;:1,&quot;theme_color_indexes&quot;:[5,6,5,6,5,6]}"/>
</p:tagLst>
</file>

<file path=ppt/tags/tag3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5156_2*m_h_i*1_2_1"/>
  <p:tag name="KSO_WM_TEMPLATE_CATEGORY" val="diagram"/>
  <p:tag name="KSO_WM_TEMPLATE_INDEX" val="20235156"/>
  <p:tag name="KSO_WM_UNIT_LAYERLEVEL" val="1_1_1"/>
  <p:tag name="KSO_WM_TAG_VERSION" val="3.0"/>
  <p:tag name="KSO_WM_DIAGRAM_GROUP_CODE" val="m1-1"/>
  <p:tag name="KSO_WM_UNIT_TYPE" val="m_h_i"/>
  <p:tag name="KSO_WM_UNIT_INDEX" val="1_2_1"/>
  <p:tag name="KSO_WM_DIAGRAM_MAX_ITEMCNT" val="12"/>
  <p:tag name="KSO_WM_DIAGRAM_MIN_ITEMCNT" val="2"/>
  <p:tag name="KSO_WM_DIAGRAM_VIRTUALLY_FRAME" val="{&quot;height&quot;:325.12504242183667,&quot;left&quot;:-38.94046637517586,&quot;top&quot;:199.4499969482422,&quot;width&quot;:1035.45}"/>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DIAGRAM_VERSION" val="3"/>
  <p:tag name="KSO_WM_DIAGRAM_COLOR_TRICK" val="1"/>
  <p:tag name="KSO_WM_DIAGRAM_COLOR_TEXT_CAN_REMOVE" val="n"/>
  <p:tag name="KSO_WM_UNIT_LINE_FORE_SCHEMECOLOR_INDEX" val="5"/>
  <p:tag name="KSO_WM_DIAGRAM_USE_COLOR_VALUE" val="{&quot;color_scheme&quot;:1,&quot;color_type&quot;:1,&quot;theme_color_indexes&quot;:[5,6,5,6,5,6]}"/>
</p:tagLst>
</file>

<file path=ppt/tags/tag3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5156_2*m_h_i*1_3_1"/>
  <p:tag name="KSO_WM_TEMPLATE_CATEGORY" val="diagram"/>
  <p:tag name="KSO_WM_TEMPLATE_INDEX" val="20235156"/>
  <p:tag name="KSO_WM_UNIT_LAYERLEVEL" val="1_1_1"/>
  <p:tag name="KSO_WM_TAG_VERSION" val="3.0"/>
  <p:tag name="KSO_WM_DIAGRAM_GROUP_CODE" val="m1-1"/>
  <p:tag name="KSO_WM_UNIT_TYPE" val="m_h_i"/>
  <p:tag name="KSO_WM_UNIT_INDEX" val="1_3_1"/>
  <p:tag name="KSO_WM_DIAGRAM_MAX_ITEMCNT" val="12"/>
  <p:tag name="KSO_WM_DIAGRAM_MIN_ITEMCNT" val="2"/>
  <p:tag name="KSO_WM_DIAGRAM_VIRTUALLY_FRAME" val="{&quot;height&quot;:325.12504242183667,&quot;left&quot;:-38.94046637517586,&quot;top&quot;:199.4499969482422,&quot;width&quot;:1035.45}"/>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TEXT_LAYER_COUNT" val="1"/>
  <p:tag name="KSO_WM_UNIT_NOCLEAR" val="0"/>
  <p:tag name="KSO_WM_DIAGRAM_VERSION" val="3"/>
  <p:tag name="KSO_WM_DIAGRAM_COLOR_TRICK" val="1"/>
  <p:tag name="KSO_WM_DIAGRAM_COLOR_TEXT_CAN_REMOVE" val="n"/>
  <p:tag name="KSO_WM_UNIT_LINE_FORE_SCHEMECOLOR_INDEX" val="5"/>
  <p:tag name="KSO_WM_DIAGRAM_USE_COLOR_VALUE" val="{&quot;color_scheme&quot;:1,&quot;color_type&quot;:1,&quot;theme_color_indexes&quot;:[5,6,5,6,5,6]}"/>
</p:tagLst>
</file>

<file path=ppt/tags/tag37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ID" val="diagram20235156_2*m_h_f*1_3_1"/>
  <p:tag name="KSO_WM_TEMPLATE_CATEGORY" val="diagram"/>
  <p:tag name="KSO_WM_TEMPLATE_INDEX" val="20235156"/>
  <p:tag name="KSO_WM_UNIT_LAYERLEVEL" val="1_1_1"/>
  <p:tag name="KSO_WM_TAG_VERSION" val="3.0"/>
  <p:tag name="KSO_WM_BEAUTIFY_FLAG" val="#wm#"/>
  <p:tag name="KSO_WM_UNIT_SUBTYPE" val="a"/>
  <p:tag name="KSO_WM_UNIT_TEXT_LAYER_COUNT" val="1"/>
  <p:tag name="KSO_WM_UNIT_NOCLEAR" val="0"/>
  <p:tag name="KSO_WM_UNIT_VALUE" val="42"/>
  <p:tag name="KSO_WM_UNIT_TYPE" val="m_h_f"/>
  <p:tag name="KSO_WM_UNIT_INDEX" val="1_3_1"/>
  <p:tag name="KSO_WM_DIAGRAM_VERSION" val="3"/>
  <p:tag name="KSO_WM_DIAGRAM_COLOR_TRICK" val="1"/>
  <p:tag name="KSO_WM_DIAGRAM_COLOR_TEXT_CAN_REMOVE" val="n"/>
  <p:tag name="KSO_WM_UNIT_TEXT_TYPE" val="1"/>
  <p:tag name="KSO_WM_UNIT_PRESET_TEXT" val="单击此处添加文本内容，简明扼要地阐述"/>
  <p:tag name="KSO_WM_UNIT_FILL_TYPE" val="1"/>
  <p:tag name="KSO_WM_UNIT_FILL_FORE_SCHEMECOLOR_INDEX" val="5"/>
  <p:tag name="KSO_WM_UNIT_FILL_FORE_SCHEMECOLOR_INDEX_BRIGHTNESS" val="0.16"/>
  <p:tag name="KSO_WM_DIAGRAM_MAX_ITEMCNT" val="12"/>
  <p:tag name="KSO_WM_DIAGRAM_MIN_ITEMCNT" val="2"/>
  <p:tag name="KSO_WM_DIAGRAM_VIRTUALLY_FRAME" val="{&quot;height&quot;:325.12504242183667,&quot;left&quot;:-38.94046637517586,&quot;top&quot;:199.4499969482422,&quot;width&quot;:1035.45}"/>
  <p:tag name="KSO_WM_DIAGRAM_COLOR_MATCH_VALUE" val="{&quot;shape&quot;:{&quot;fill&quot;:{&quot;solid&quot;:{&quot;brightness&quot;:0.1599999964237213,&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643_2*n_h_i*1_2_2"/>
  <p:tag name="KSO_WM_TEMPLATE_CATEGORY" val="diagram"/>
  <p:tag name="KSO_WM_TEMPLATE_INDEX" val="20231643"/>
  <p:tag name="KSO_WM_UNIT_LAYERLEVEL" val="1_1_1"/>
  <p:tag name="KSO_WM_TAG_VERSION" val="3.0"/>
  <p:tag name="KSO_WM_BEAUTIFY_FLAG" val="#wm#"/>
  <p:tag name="KSO_WM_DIAGRAM_GROUP_CODE" val="n1-1"/>
  <p:tag name="KSO_WM_UNIT_TYPE" val="n_h_i"/>
  <p:tag name="KSO_WM_UNIT_INDEX" val="1_2_2"/>
  <p:tag name="KSO_WM_DIAGRAM_VERSION" val="3"/>
  <p:tag name="KSO_WM_DIAGRAM_COLOR_TRICK" val="1"/>
  <p:tag name="KSO_WM_DIAGRAM_COLOR_TEXT_CAN_REMOVE" val="n"/>
  <p:tag name="KSO_WM_DIAGRAM_MAX_ITEMCNT" val="6"/>
  <p:tag name="KSO_WM_DIAGRAM_MIN_ITEMCNT" val="2"/>
  <p:tag name="KSO_WM_DIAGRAM_VIRTUALLY_FRAME" val="{&quot;height&quot;:389.05003326656316,&quot;left&quot;:54.774993896484375,&quot;top&quot;:103.47500610351562,&quot;width&quot;:850.4500122070312}"/>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6"/>
  <p:tag name="KSO_WM_UNIT_FILL_FORE_SCHEMECOLOR_INDEX_BRIGHTNESS" val="0"/>
  <p:tag name="KSO_WM_UNIT_LINE_FORE_SCHEMECOLOR_INDEX" val="5"/>
  <p:tag name="KSO_WM_DIAGRAM_USE_COLOR_VALUE" val="{&quot;color_scheme&quot;:1,&quot;color_type&quot;:1,&quot;theme_color_indexes&quot;:[5,6,5,6,5,6]}"/>
</p:tagLst>
</file>

<file path=ppt/tags/tag3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5156_2*m_h_i*1_1_1"/>
  <p:tag name="KSO_WM_TEMPLATE_CATEGORY" val="diagram"/>
  <p:tag name="KSO_WM_TEMPLATE_INDEX" val="20235156"/>
  <p:tag name="KSO_WM_UNIT_LAYERLEVEL" val="1_1_1"/>
  <p:tag name="KSO_WM_TAG_VERSION" val="3.0"/>
  <p:tag name="KSO_WM_DIAGRAM_GROUP_CODE" val="m1-1"/>
  <p:tag name="KSO_WM_UNIT_TYPE" val="m_h_i"/>
  <p:tag name="KSO_WM_UNIT_INDEX" val="1_1_1"/>
  <p:tag name="KSO_WM_DIAGRAM_MAX_ITEMCNT" val="12"/>
  <p:tag name="KSO_WM_DIAGRAM_MIN_ITEMCNT" val="2"/>
  <p:tag name="KSO_WM_DIAGRAM_VIRTUALLY_FRAME" val="{&quot;height&quot;:325.12504242183667,&quot;left&quot;:-38.94046637517586,&quot;top&quot;:199.4499969482422,&quot;width&quot;:1035.45}"/>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DIAGRAM_VERSION" val="3"/>
  <p:tag name="KSO_WM_DIAGRAM_COLOR_TRICK" val="1"/>
  <p:tag name="KSO_WM_DIAGRAM_COLOR_TEXT_CAN_REMOVE" val="n"/>
  <p:tag name="KSO_WM_UNIT_LINE_FORE_SCHEMECOLOR_INDEX" val="5"/>
  <p:tag name="KSO_WM_DIAGRAM_USE_COLOR_VALUE" val="{&quot;color_scheme&quot;:1,&quot;color_type&quot;:1,&quot;theme_color_indexes&quot;:[5,6,5,6,5,6]}"/>
</p:tagLst>
</file>

<file path=ppt/tags/tag38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ID" val="diagram20235156_2*m_h_f*1_1_1"/>
  <p:tag name="KSO_WM_TEMPLATE_CATEGORY" val="diagram"/>
  <p:tag name="KSO_WM_TEMPLATE_INDEX" val="20235156"/>
  <p:tag name="KSO_WM_UNIT_LAYERLEVEL" val="1_1_1"/>
  <p:tag name="KSO_WM_TAG_VERSION" val="3.0"/>
  <p:tag name="KSO_WM_BEAUTIFY_FLAG" val="#wm#"/>
  <p:tag name="KSO_WM_UNIT_SUBTYPE" val="a"/>
  <p:tag name="KSO_WM_UNIT_TEXT_LAYER_COUNT" val="1"/>
  <p:tag name="KSO_WM_UNIT_NOCLEAR" val="0"/>
  <p:tag name="KSO_WM_UNIT_TYPE" val="m_h_f"/>
  <p:tag name="KSO_WM_UNIT_INDEX" val="1_1_1"/>
  <p:tag name="KSO_WM_UNIT_VALUE" val="42"/>
  <p:tag name="KSO_WM_DIAGRAM_VERSION" val="3"/>
  <p:tag name="KSO_WM_DIAGRAM_COLOR_TRICK" val="1"/>
  <p:tag name="KSO_WM_DIAGRAM_COLOR_TEXT_CAN_REMOVE" val="n"/>
  <p:tag name="KSO_WM_UNIT_TEXT_TYPE" val="1"/>
  <p:tag name="KSO_WM_UNIT_PRESET_TEXT" val="单击此处添加文本内容，简明扼要地阐述"/>
  <p:tag name="KSO_WM_UNIT_FILL_TYPE" val="1"/>
  <p:tag name="KSO_WM_UNIT_FILL_FORE_SCHEMECOLOR_INDEX" val="5"/>
  <p:tag name="KSO_WM_UNIT_FILL_FORE_SCHEMECOLOR_INDEX_BRIGHTNESS" val="-0.25"/>
  <p:tag name="KSO_WM_DIAGRAM_MAX_ITEMCNT" val="12"/>
  <p:tag name="KSO_WM_DIAGRAM_MIN_ITEMCNT" val="2"/>
  <p:tag name="KSO_WM_DIAGRAM_VIRTUALLY_FRAME" val="{&quot;height&quot;:325.12504242183667,&quot;left&quot;:-38.94046637517586,&quot;top&quot;:199.4499969482422,&quot;width&quot;:1035.45}"/>
  <p:tag name="KSO_WM_DIAGRAM_COLOR_MATCH_VALUE" val="{&quot;shape&quot;:{&quot;fill&quot;:{&quot;solid&quot;:{&quot;brightness&quot;:-0.25,&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382.xml><?xml version="1.0" encoding="utf-8"?>
<p:tagLst xmlns:p="http://schemas.openxmlformats.org/presentationml/2006/main">
  <p:tag name="KSO_WM_DIAGRAM_COLOR_TRICK" val="1"/>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31676_1*l_h_i*1_1_2"/>
  <p:tag name="KSO_WM_TEMPLATE_CATEGORY" val="diagram"/>
  <p:tag name="KSO_WM_TEMPLATE_INDEX" val="20231676"/>
  <p:tag name="KSO_WM_UNIT_LAYERLEVEL" val="1_1_1"/>
  <p:tag name="KSO_WM_TAG_VERSION" val="3.0"/>
  <p:tag name="KSO_WM_BEAUTIFY_FLAG" val="#wm#"/>
  <p:tag name="KSO_WM_DIAGRAM_VERSION" val="3"/>
  <p:tag name="KSO_WM_DIAGRAM_COLOR_TEXT_CAN_REMOVE" val="n"/>
  <p:tag name="KSO_WM_DIAGRAM_MAX_ITEMCNT" val="6"/>
  <p:tag name="KSO_WM_DIAGRAM_MIN_ITEMCNT" val="2"/>
  <p:tag name="KSO_WM_DIAGRAM_VIRTUALLY_FRAME" val="{&quot;height&quot;:403.79724496916526,&quot;left&quot;:58.4499267578125,&quot;top&quot;:94.64432983398437,&quot;width&quot;:850.400151982345}"/>
  <p:tag name="KSO_WM_DIAGRAM_COLOR_MATCH_VALUE" val="{&quot;shape&quot;:{&quot;fill&quot;:{&quot;gradient&quot;:[{&quot;brightness&quot;:0,&quot;colorType&quot;:1,&quot;foreColorIndex&quot;:5,&quot;pos&quot;:0,&quot;transparency&quot;:1},{&quot;brightness&quot;:0,&quot;colorType&quot;:1,&quot;foreColorIndex&quot;:5,&quot;pos&quot;:0.800000011920929,&quot;transparency&quot;:0.9200000166893005}],&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5,6,5,6,5,6]}"/>
</p:tagLst>
</file>

<file path=ppt/tags/tag383.xml><?xml version="1.0" encoding="utf-8"?>
<p:tagLst xmlns:p="http://schemas.openxmlformats.org/presentationml/2006/main">
  <p:tag name="KSO_WM_DIAGRAM_COLOR_TRICK" val="1"/>
  <p:tag name="KSO_WM_UNIT_ISCONTENTSTITLE" val="0"/>
  <p:tag name="KSO_WM_UNIT_ISNUMDGMTITLE" val="0"/>
  <p:tag name="KSO_WM_UNIT_NOCLEAR" val="0"/>
  <p:tag name="KSO_WM_UNIT_VALUE" val="39"/>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31676_1*l_h_a*1_1_1"/>
  <p:tag name="KSO_WM_TEMPLATE_CATEGORY" val="diagram"/>
  <p:tag name="KSO_WM_TEMPLATE_INDEX" val="20231676"/>
  <p:tag name="KSO_WM_UNIT_LAYERLEVEL" val="1_1_1"/>
  <p:tag name="KSO_WM_TAG_VERSION" val="3.0"/>
  <p:tag name="KSO_WM_BEAUTIFY_FLAG" val="#wm#"/>
  <p:tag name="KSO_WM_DIAGRAM_VERSION" val="3"/>
  <p:tag name="KSO_WM_DIAGRAM_COLOR_TEXT_CAN_REMOVE" val="n"/>
  <p:tag name="KSO_WM_DIAGRAM_MAX_ITEMCNT" val="6"/>
  <p:tag name="KSO_WM_DIAGRAM_MIN_ITEMCNT" val="2"/>
  <p:tag name="KSO_WM_DIAGRAM_VIRTUALLY_FRAME" val="{&quot;height&quot;:403.79724496916526,&quot;left&quot;:58.4499267578125,&quot;top&quot;:94.64432983398437,&quot;width&quot;:850.40015198234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添加项标题"/>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384.xml><?xml version="1.0" encoding="utf-8"?>
<p:tagLst xmlns:p="http://schemas.openxmlformats.org/presentationml/2006/main">
  <p:tag name="KSO_WM_DIAGRAM_COLOR_TRICK" val="1"/>
  <p:tag name="KSO_WM_UNIT_SUBTYPE" val="a"/>
  <p:tag name="KSO_WM_UNIT_NOCLEAR" val="0"/>
  <p:tag name="KSO_WM_UNIT_VALUE" val="132"/>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31676_1*l_h_f*1_1_1"/>
  <p:tag name="KSO_WM_TEMPLATE_CATEGORY" val="diagram"/>
  <p:tag name="KSO_WM_TEMPLATE_INDEX" val="20231676"/>
  <p:tag name="KSO_WM_UNIT_LAYERLEVEL" val="1_1_1"/>
  <p:tag name="KSO_WM_TAG_VERSION" val="3.0"/>
  <p:tag name="KSO_WM_BEAUTIFY_FLAG" val="#wm#"/>
  <p:tag name="KSO_WM_DIAGRAM_VERSION" val="3"/>
  <p:tag name="KSO_WM_DIAGRAM_COLOR_TEXT_CAN_REMOVE" val="n"/>
  <p:tag name="KSO_WM_DIAGRAM_MAX_ITEMCNT" val="6"/>
  <p:tag name="KSO_WM_DIAGRAM_MIN_ITEMCNT" val="2"/>
  <p:tag name="KSO_WM_DIAGRAM_VIRTUALLY_FRAME" val="{&quot;height&quot;:403.79724496916526,&quot;left&quot;:58.4499267578125,&quot;top&quot;:94.64432983398437,&quot;width&quot;:850.40015198234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输入(你的)智能图形项正文，文字是您思想的提炼，请尽量言简意赅的阐述观点；单击此处输入(你的)智能图形项正文，文字是您思想的提炼，请尽量言简意赅的阐述观点；单击此处输入(你的)智能图形项正文，文字是您思想的提炼，请尽量言简意赅的阐述观点"/>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385.xml><?xml version="1.0" encoding="utf-8"?>
<p:tagLst xmlns:p="http://schemas.openxmlformats.org/presentationml/2006/main">
  <p:tag name="KSO_WM_DIAGRAM_COLOR_TRICK" val="1"/>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31676_1*l_h_i*1_2_2"/>
  <p:tag name="KSO_WM_TEMPLATE_CATEGORY" val="diagram"/>
  <p:tag name="KSO_WM_TEMPLATE_INDEX" val="20231676"/>
  <p:tag name="KSO_WM_UNIT_LAYERLEVEL" val="1_1_1"/>
  <p:tag name="KSO_WM_TAG_VERSION" val="3.0"/>
  <p:tag name="KSO_WM_BEAUTIFY_FLAG" val="#wm#"/>
  <p:tag name="KSO_WM_DIAGRAM_VERSION" val="3"/>
  <p:tag name="KSO_WM_DIAGRAM_COLOR_TEXT_CAN_REMOVE" val="n"/>
  <p:tag name="KSO_WM_DIAGRAM_MAX_ITEMCNT" val="6"/>
  <p:tag name="KSO_WM_DIAGRAM_MIN_ITEMCNT" val="2"/>
  <p:tag name="KSO_WM_DIAGRAM_VIRTUALLY_FRAME" val="{&quot;height&quot;:403.79724496916526,&quot;left&quot;:58.4499267578125,&quot;top&quot;:94.64432983398437,&quot;width&quot;:850.400151982345}"/>
  <p:tag name="KSO_WM_DIAGRAM_COLOR_MATCH_VALUE" val="{&quot;shape&quot;:{&quot;fill&quot;:{&quot;gradient&quot;:[{&quot;brightness&quot;:0,&quot;colorType&quot;:1,&quot;foreColorIndex&quot;:5,&quot;pos&quot;:0,&quot;transparency&quot;:1},{&quot;brightness&quot;:0,&quot;colorType&quot;:1,&quot;foreColorIndex&quot;:5,&quot;pos&quot;:0.800000011920929,&quot;transparency&quot;:0.9200000166893005}],&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5,6,5,6,5,6]}"/>
</p:tagLst>
</file>

<file path=ppt/tags/tag386.xml><?xml version="1.0" encoding="utf-8"?>
<p:tagLst xmlns:p="http://schemas.openxmlformats.org/presentationml/2006/main">
  <p:tag name="KSO_WM_DIAGRAM_COLOR_TRICK" val="1"/>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231676_1*l_h_a*1_2_1"/>
  <p:tag name="KSO_WM_TEMPLATE_CATEGORY" val="diagram"/>
  <p:tag name="KSO_WM_TEMPLATE_INDEX" val="20231676"/>
  <p:tag name="KSO_WM_UNIT_LAYERLEVEL" val="1_1_1"/>
  <p:tag name="KSO_WM_TAG_VERSION" val="3.0"/>
  <p:tag name="KSO_WM_BEAUTIFY_FLAG" val="#wm#"/>
  <p:tag name="KSO_WM_DIAGRAM_VERSION" val="3"/>
  <p:tag name="KSO_WM_DIAGRAM_COLOR_TEXT_CAN_REMOVE" val="n"/>
  <p:tag name="KSO_WM_DIAGRAM_MAX_ITEMCNT" val="6"/>
  <p:tag name="KSO_WM_DIAGRAM_MIN_ITEMCNT" val="2"/>
  <p:tag name="KSO_WM_DIAGRAM_VIRTUALLY_FRAME" val="{&quot;height&quot;:403.79724496916526,&quot;left&quot;:58.4499267578125,&quot;top&quot;:94.64432983398437,&quot;width&quot;:850.40015198234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添加项标题"/>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387.xml><?xml version="1.0" encoding="utf-8"?>
<p:tagLst xmlns:p="http://schemas.openxmlformats.org/presentationml/2006/main">
  <p:tag name="KSO_WM_DIAGRAM_COLOR_TRICK" val="1"/>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31676_1*l_h_f*1_2_1"/>
  <p:tag name="KSO_WM_TEMPLATE_CATEGORY" val="diagram"/>
  <p:tag name="KSO_WM_TEMPLATE_INDEX" val="20231676"/>
  <p:tag name="KSO_WM_UNIT_LAYERLEVEL" val="1_1_1"/>
  <p:tag name="KSO_WM_TAG_VERSION" val="3.0"/>
  <p:tag name="KSO_WM_BEAUTIFY_FLAG" val="#wm#"/>
  <p:tag name="KSO_WM_DIAGRAM_VERSION" val="3"/>
  <p:tag name="KSO_WM_DIAGRAM_COLOR_TEXT_CAN_REMOVE" val="n"/>
  <p:tag name="KSO_WM_DIAGRAM_MAX_ITEMCNT" val="6"/>
  <p:tag name="KSO_WM_DIAGRAM_MIN_ITEMCNT" val="2"/>
  <p:tag name="KSO_WM_DIAGRAM_VIRTUALLY_FRAME" val="{&quot;height&quot;:403.79724496916526,&quot;left&quot;:58.4499267578125,&quot;top&quot;:94.64432983398437,&quot;width&quot;:850.40015198234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输入(你的)智能图形项正文，文字是您思想的提炼，请尽量言简意赅的阐述观点；单击此处输入(你的)智能图形项正文，文字是您思想的提炼，请尽量言简意赅的阐述观点；单击此处输入(你的)智能图形项正文，文字是您思想的提炼，请尽量言简意赅的阐述观点"/>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388.xml><?xml version="1.0" encoding="utf-8"?>
<p:tagLst xmlns:p="http://schemas.openxmlformats.org/presentationml/2006/main">
  <p:tag name="KSO_WM_DIAGRAM_COLOR_TRICK" val="1"/>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1"/>
  <p:tag name="KSO_WM_UNIT_ID" val="diagram20231676_1*l_h_i*1_1_1"/>
  <p:tag name="KSO_WM_TEMPLATE_CATEGORY" val="diagram"/>
  <p:tag name="KSO_WM_TEMPLATE_INDEX" val="20231676"/>
  <p:tag name="KSO_WM_UNIT_LAYERLEVEL" val="1_1_1"/>
  <p:tag name="KSO_WM_TAG_VERSION" val="3.0"/>
  <p:tag name="KSO_WM_BEAUTIFY_FLAG" val="#wm#"/>
  <p:tag name="KSO_WM_DIAGRAM_VERSION" val="3"/>
  <p:tag name="KSO_WM_DIAGRAM_COLOR_TEXT_CAN_REMOVE" val="n"/>
  <p:tag name="KSO_WM_DIAGRAM_MAX_ITEMCNT" val="6"/>
  <p:tag name="KSO_WM_DIAGRAM_MIN_ITEMCNT" val="2"/>
  <p:tag name="KSO_WM_DIAGRAM_VIRTUALLY_FRAME" val="{&quot;height&quot;:403.79724496916526,&quot;left&quot;:58.4499267578125,&quot;top&quot;:94.64432983398437,&quot;width&quot;:850.40015198234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6,&quot;transparency&quot;:0},&quot;type&quot;:1},&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
  <p:tag name="KSO_WM_UNIT_TEXT_FILL_FORE_SCHEMECOLOR_INDEX" val="1"/>
  <p:tag name="KSO_WM_UNIT_TEXT_FILL_TYPE" val="1"/>
  <p:tag name="KSO_WM_DIAGRAM_USE_COLOR_VALUE" val="{&quot;color_scheme&quot;:1,&quot;color_type&quot;:1,&quot;theme_color_indexes&quot;:[5,6,5,6,5,6]}"/>
</p:tagLst>
</file>

<file path=ppt/tags/tag389.xml><?xml version="1.0" encoding="utf-8"?>
<p:tagLst xmlns:p="http://schemas.openxmlformats.org/presentationml/2006/main">
  <p:tag name="KSO_WM_DIAGRAM_COLOR_TRICK" val="1"/>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1"/>
  <p:tag name="KSO_WM_UNIT_ID" val="diagram20231676_1*l_h_i*1_2_1"/>
  <p:tag name="KSO_WM_TEMPLATE_CATEGORY" val="diagram"/>
  <p:tag name="KSO_WM_TEMPLATE_INDEX" val="20231676"/>
  <p:tag name="KSO_WM_UNIT_LAYERLEVEL" val="1_1_1"/>
  <p:tag name="KSO_WM_TAG_VERSION" val="3.0"/>
  <p:tag name="KSO_WM_BEAUTIFY_FLAG" val="#wm#"/>
  <p:tag name="KSO_WM_DIAGRAM_VERSION" val="3"/>
  <p:tag name="KSO_WM_DIAGRAM_COLOR_TEXT_CAN_REMOVE" val="n"/>
  <p:tag name="KSO_WM_DIAGRAM_MAX_ITEMCNT" val="6"/>
  <p:tag name="KSO_WM_DIAGRAM_MIN_ITEMCNT" val="2"/>
  <p:tag name="KSO_WM_DIAGRAM_VIRTUALLY_FRAME" val="{&quot;height&quot;:403.79724496916526,&quot;left&quot;:58.4499267578125,&quot;top&quot;:94.64432983398437,&quot;width&quot;:850.40015198234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6,&quot;transparency&quot;:0},&quot;type&quot;:1},&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
  <p:tag name="KSO_WM_UNIT_TEXT_FILL_FORE_SCHEMECOLOR_INDEX" val="1"/>
  <p:tag name="KSO_WM_UNIT_TEXT_FILL_TYPE" val="1"/>
  <p:tag name="KSO_WM_DIAGRAM_USE_COLOR_VALUE" val="{&quot;color_scheme&quot;:1,&quot;color_type&quot;:1,&quot;theme_color_indexes&quot;:[5,6,5,6,5,6]}"/>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643_2*n_h_i*1_2_3"/>
  <p:tag name="KSO_WM_TEMPLATE_CATEGORY" val="diagram"/>
  <p:tag name="KSO_WM_TEMPLATE_INDEX" val="20231643"/>
  <p:tag name="KSO_WM_UNIT_LAYERLEVEL" val="1_1_1"/>
  <p:tag name="KSO_WM_TAG_VERSION" val="3.0"/>
  <p:tag name="KSO_WM_BEAUTIFY_FLAG" val="#wm#"/>
  <p:tag name="KSO_WM_DIAGRAM_GROUP_CODE" val="n1-1"/>
  <p:tag name="KSO_WM_UNIT_TYPE" val="n_h_i"/>
  <p:tag name="KSO_WM_UNIT_INDEX" val="1_2_3"/>
  <p:tag name="KSO_WM_DIAGRAM_VERSION" val="3"/>
  <p:tag name="KSO_WM_DIAGRAM_COLOR_TRICK" val="1"/>
  <p:tag name="KSO_WM_DIAGRAM_COLOR_TEXT_CAN_REMOVE" val="n"/>
  <p:tag name="KSO_WM_DIAGRAM_MAX_ITEMCNT" val="6"/>
  <p:tag name="KSO_WM_DIAGRAM_MIN_ITEMCNT" val="2"/>
  <p:tag name="KSO_WM_DIAGRAM_VIRTUALLY_FRAME" val="{&quot;height&quot;:389.05003326656316,&quot;left&quot;:54.774993896484375,&quot;top&quot;:103.47500610351562,&quot;width&quot;:850.4500122070312}"/>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6"/>
  <p:tag name="KSO_WM_UNIT_FILL_FORE_SCHEMECOLOR_INDEX_BRIGHTNESS" val="0"/>
  <p:tag name="KSO_WM_UNIT_LINE_FORE_SCHEMECOLOR_INDEX" val="5"/>
  <p:tag name="KSO_WM_DIAGRAM_USE_COLOR_VALUE" val="{&quot;color_scheme&quot;:1,&quot;color_type&quot;:1,&quot;theme_color_indexes&quot;:[5,6,5,6,5,6]}"/>
</p:tagLst>
</file>

<file path=ppt/tags/tag390.xml><?xml version="1.0" encoding="utf-8"?>
<p:tagLst xmlns:p="http://schemas.openxmlformats.org/presentationml/2006/main">
  <p:tag name="KSO_WM_DIAGRAM_COLOR_TRICK" val="1"/>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31676_1*l_h_i*1_1_2"/>
  <p:tag name="KSO_WM_TEMPLATE_CATEGORY" val="diagram"/>
  <p:tag name="KSO_WM_TEMPLATE_INDEX" val="20231676"/>
  <p:tag name="KSO_WM_UNIT_LAYERLEVEL" val="1_1_1"/>
  <p:tag name="KSO_WM_TAG_VERSION" val="3.0"/>
  <p:tag name="KSO_WM_BEAUTIFY_FLAG" val="#wm#"/>
  <p:tag name="KSO_WM_DIAGRAM_VERSION" val="3"/>
  <p:tag name="KSO_WM_DIAGRAM_COLOR_TEXT_CAN_REMOVE" val="n"/>
  <p:tag name="KSO_WM_DIAGRAM_MAX_ITEMCNT" val="6"/>
  <p:tag name="KSO_WM_DIAGRAM_MIN_ITEMCNT" val="2"/>
  <p:tag name="KSO_WM_DIAGRAM_VIRTUALLY_FRAME" val="{&quot;height&quot;:149.55567016601563,&quot;left&quot;:58.4499267578125,&quot;top&quot;:87.69432983398437,&quot;width&quot;:850.400151982345}"/>
  <p:tag name="KSO_WM_DIAGRAM_COLOR_MATCH_VALUE" val="{&quot;shape&quot;:{&quot;fill&quot;:{&quot;gradient&quot;:[{&quot;brightness&quot;:0,&quot;colorType&quot;:1,&quot;foreColorIndex&quot;:5,&quot;pos&quot;:0,&quot;transparency&quot;:1},{&quot;brightness&quot;:0,&quot;colorType&quot;:1,&quot;foreColorIndex&quot;:5,&quot;pos&quot;:0.800000011920929,&quot;transparency&quot;:0.9200000166893005}],&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5,6,5,6,5,6]}"/>
</p:tagLst>
</file>

<file path=ppt/tags/tag391.xml><?xml version="1.0" encoding="utf-8"?>
<p:tagLst xmlns:p="http://schemas.openxmlformats.org/presentationml/2006/main">
  <p:tag name="KSO_WM_DIAGRAM_COLOR_TRICK" val="1"/>
  <p:tag name="KSO_WM_UNIT_ISCONTENTSTITLE" val="0"/>
  <p:tag name="KSO_WM_UNIT_ISNUMDGMTITLE" val="0"/>
  <p:tag name="KSO_WM_UNIT_NOCLEAR" val="0"/>
  <p:tag name="KSO_WM_UNIT_VALUE" val="39"/>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31676_1*l_h_a*1_1_1"/>
  <p:tag name="KSO_WM_TEMPLATE_CATEGORY" val="diagram"/>
  <p:tag name="KSO_WM_TEMPLATE_INDEX" val="20231676"/>
  <p:tag name="KSO_WM_UNIT_LAYERLEVEL" val="1_1_1"/>
  <p:tag name="KSO_WM_TAG_VERSION" val="3.0"/>
  <p:tag name="KSO_WM_BEAUTIFY_FLAG" val="#wm#"/>
  <p:tag name="KSO_WM_DIAGRAM_VERSION" val="3"/>
  <p:tag name="KSO_WM_DIAGRAM_COLOR_TEXT_CAN_REMOVE" val="n"/>
  <p:tag name="KSO_WM_DIAGRAM_MAX_ITEMCNT" val="6"/>
  <p:tag name="KSO_WM_DIAGRAM_MIN_ITEMCNT" val="2"/>
  <p:tag name="KSO_WM_DIAGRAM_VIRTUALLY_FRAME" val="{&quot;height&quot;:149.55567016601563,&quot;left&quot;:58.4499267578125,&quot;top&quot;:87.69432983398437,&quot;width&quot;:850.40015198234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添加项标题"/>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392.xml><?xml version="1.0" encoding="utf-8"?>
<p:tagLst xmlns:p="http://schemas.openxmlformats.org/presentationml/2006/main">
  <p:tag name="KSO_WM_DIAGRAM_COLOR_TRICK" val="1"/>
  <p:tag name="KSO_WM_UNIT_SUBTYPE" val="a"/>
  <p:tag name="KSO_WM_UNIT_NOCLEAR" val="0"/>
  <p:tag name="KSO_WM_UNIT_VALUE" val="132"/>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31676_1*l_h_f*1_1_1"/>
  <p:tag name="KSO_WM_TEMPLATE_CATEGORY" val="diagram"/>
  <p:tag name="KSO_WM_TEMPLATE_INDEX" val="20231676"/>
  <p:tag name="KSO_WM_UNIT_LAYERLEVEL" val="1_1_1"/>
  <p:tag name="KSO_WM_TAG_VERSION" val="3.0"/>
  <p:tag name="KSO_WM_BEAUTIFY_FLAG" val="#wm#"/>
  <p:tag name="KSO_WM_DIAGRAM_VERSION" val="3"/>
  <p:tag name="KSO_WM_DIAGRAM_COLOR_TEXT_CAN_REMOVE" val="n"/>
  <p:tag name="KSO_WM_DIAGRAM_MAX_ITEMCNT" val="6"/>
  <p:tag name="KSO_WM_DIAGRAM_MIN_ITEMCNT" val="2"/>
  <p:tag name="KSO_WM_DIAGRAM_VIRTUALLY_FRAME" val="{&quot;height&quot;:149.55567016601563,&quot;left&quot;:58.4499267578125,&quot;top&quot;:87.69432983398437,&quot;width&quot;:850.40015198234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输入(你的)智能图形项正文，文字是您思想的提炼，请尽量言简意赅的阐述观点；单击此处输入(你的)智能图形项正文，文字是您思想的提炼，请尽量言简意赅的阐述观点；单击此处输入(你的)智能图形项正文，文字是您思想的提炼，请尽量言简意赅的阐述观点"/>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393.xml><?xml version="1.0" encoding="utf-8"?>
<p:tagLst xmlns:p="http://schemas.openxmlformats.org/presentationml/2006/main">
  <p:tag name="KSO_WM_DIAGRAM_COLOR_TRICK" val="1"/>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1"/>
  <p:tag name="KSO_WM_UNIT_ID" val="diagram20231676_1*l_h_i*1_1_1"/>
  <p:tag name="KSO_WM_TEMPLATE_CATEGORY" val="diagram"/>
  <p:tag name="KSO_WM_TEMPLATE_INDEX" val="20231676"/>
  <p:tag name="KSO_WM_UNIT_LAYERLEVEL" val="1_1_1"/>
  <p:tag name="KSO_WM_TAG_VERSION" val="3.0"/>
  <p:tag name="KSO_WM_BEAUTIFY_FLAG" val="#wm#"/>
  <p:tag name="KSO_WM_DIAGRAM_VERSION" val="3"/>
  <p:tag name="KSO_WM_DIAGRAM_COLOR_TEXT_CAN_REMOVE" val="n"/>
  <p:tag name="KSO_WM_DIAGRAM_MAX_ITEMCNT" val="6"/>
  <p:tag name="KSO_WM_DIAGRAM_MIN_ITEMCNT" val="2"/>
  <p:tag name="KSO_WM_DIAGRAM_VIRTUALLY_FRAME" val="{&quot;height&quot;:149.55567016601563,&quot;left&quot;:58.4499267578125,&quot;top&quot;:87.69432983398437,&quot;width&quot;:850.40015198234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6,&quot;transparency&quot;:0},&quot;type&quot;:1},&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
  <p:tag name="KSO_WM_UNIT_TEXT_FILL_FORE_SCHEMECOLOR_INDEX" val="1"/>
  <p:tag name="KSO_WM_UNIT_TEXT_FILL_TYPE" val="1"/>
  <p:tag name="KSO_WM_DIAGRAM_USE_COLOR_VALUE" val="{&quot;color_scheme&quot;:1,&quot;color_type&quot;:1,&quot;theme_color_indexes&quot;:[5,6,5,6,5,6]}"/>
</p:tagLst>
</file>

<file path=ppt/tags/tag394.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2_2"/>
  <p:tag name="KSO_WM_UNIT_ID" val="diagram20233261_1*n_h_h_i*1_2_2_2"/>
  <p:tag name="KSO_WM_TEMPLATE_CATEGORY" val="diagram"/>
  <p:tag name="KSO_WM_TEMPLATE_INDEX" val="20233261"/>
  <p:tag name="KSO_WM_UNIT_LAYERLEVEL" val="1_1_1_1"/>
  <p:tag name="KSO_WM_TAG_VERSION" val="3.0"/>
  <p:tag name="KSO_WM_BEAUTIFY_FLAG" val="#wm#"/>
  <p:tag name="KSO_WM_DIAGRAM_MAX_ITEMCNT" val="3"/>
  <p:tag name="KSO_WM_DIAGRAM_MIN_ITEMCNT" val="3"/>
  <p:tag name="KSO_WM_DIAGRAM_VIRTUALLY_FRAME" val="{&quot;height&quot;:253.29819366214898,&quot;left&quot;:78.6968017578125,&quot;top&quot;:253.52503937007867,&quot;width&quot;:783.2531982421875}"/>
  <p:tag name="KSO_WM_DIAGRAM_COLOR_MATCH_VALUE" val="{&quot;shape&quot;:{&quot;fill&quot;:{&quot;solid&quot;:{&quot;brightness&quot;:0,&quot;colorType&quot;:1,&quot;foreColorIndex&quot;:5,&quot;transparency&quot;:0.75},&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DIAGRAM_USE_COLOR_VALUE" val="{&quot;color_scheme&quot;:1,&quot;color_type&quot;:1,&quot;theme_color_indexes&quot;:[5,6,5,6,5,6]}"/>
</p:tagLst>
</file>

<file path=ppt/tags/tag395.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1_2"/>
  <p:tag name="KSO_WM_UNIT_ID" val="diagram20233261_1*n_h_h_i*1_2_1_2"/>
  <p:tag name="KSO_WM_TEMPLATE_CATEGORY" val="diagram"/>
  <p:tag name="KSO_WM_TEMPLATE_INDEX" val="20233261"/>
  <p:tag name="KSO_WM_UNIT_LAYERLEVEL" val="1_1_1_1"/>
  <p:tag name="KSO_WM_TAG_VERSION" val="3.0"/>
  <p:tag name="KSO_WM_BEAUTIFY_FLAG" val="#wm#"/>
  <p:tag name="KSO_WM_DIAGRAM_MAX_ITEMCNT" val="3"/>
  <p:tag name="KSO_WM_DIAGRAM_MIN_ITEMCNT" val="3"/>
  <p:tag name="KSO_WM_DIAGRAM_VIRTUALLY_FRAME" val="{&quot;height&quot;:253.29819366214898,&quot;left&quot;:78.6968017578125,&quot;top&quot;:253.52503937007867,&quot;width&quot;:783.2531982421875}"/>
  <p:tag name="KSO_WM_DIAGRAM_COLOR_MATCH_VALUE" val="{&quot;shape&quot;:{&quot;fill&quot;:{&quot;solid&quot;:{&quot;brightness&quot;:0,&quot;colorType&quot;:1,&quot;foreColorIndex&quot;:5,&quot;transparency&quot;:0.75},&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DIAGRAM_USE_COLOR_VALUE" val="{&quot;color_scheme&quot;:1,&quot;color_type&quot;:1,&quot;theme_color_indexes&quot;:[5,6,5,6,5,6]}"/>
</p:tagLst>
</file>

<file path=ppt/tags/tag396.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n_h_h_f"/>
  <p:tag name="KSO_WM_UNIT_INDEX" val="1_2_1_1"/>
  <p:tag name="KSO_WM_UNIT_ID" val="diagram20233261_1*n_h_h_f*1_2_1_1"/>
  <p:tag name="KSO_WM_TEMPLATE_CATEGORY" val="diagram"/>
  <p:tag name="KSO_WM_TEMPLATE_INDEX" val="20233261"/>
  <p:tag name="KSO_WM_UNIT_LAYERLEVEL" val="1_1_1_1"/>
  <p:tag name="KSO_WM_TAG_VERSION" val="3.0"/>
  <p:tag name="KSO_WM_BEAUTIFY_FLAG" val="#wm#"/>
  <p:tag name="KSO_WM_DIAGRAM_GROUP_CODE" val="n1-1"/>
  <p:tag name="KSO_WM_DIAGRAM_VERSION" val="3"/>
  <p:tag name="KSO_WM_DIAGRAM_COLOR_TRICK" val="1"/>
  <p:tag name="KSO_WM_DIAGRAM_COLOR_TEXT_CAN_REMOVE" val="n"/>
  <p:tag name="KSO_WM_DIAGRAM_MAX_ITEMCNT" val="3"/>
  <p:tag name="KSO_WM_DIAGRAM_MIN_ITEMCNT" val="3"/>
  <p:tag name="KSO_WM_DIAGRAM_VIRTUALLY_FRAME" val="{&quot;height&quot;:253.29819366214898,&quot;left&quot;:78.6968017578125,&quot;top&quot;:253.52503937007867,&quot;width&quot;:783.25319824218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添加文本具体内容，简明扼要地阐述您的观点。根据需要可酌情增减文字，以便观者准确地理解您传达的思想。单击此处添加文本具体内容，简明扼要地阐述您的观点。根据需要可酌情增减文字，以便观者准确地理解您传达的思想。简明扼要地阐述您的观点"/>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397.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n1-1"/>
  <p:tag name="KSO_WM_UNIT_TYPE" val="n_h_a"/>
  <p:tag name="KSO_WM_UNIT_INDEX" val="1_1_1"/>
  <p:tag name="KSO_WM_UNIT_ID" val="diagram20233261_1*n_h_a*1_1_1"/>
  <p:tag name="KSO_WM_TEMPLATE_CATEGORY" val="diagram"/>
  <p:tag name="KSO_WM_TEMPLATE_INDEX" val="20233261"/>
  <p:tag name="KSO_WM_UNIT_LAYERLEVEL" val="1_1_1"/>
  <p:tag name="KSO_WM_TAG_VERSION" val="3.0"/>
  <p:tag name="KSO_WM_BEAUTIFY_FLAG" val="#wm#"/>
  <p:tag name="KSO_WM_DIAGRAM_MAX_ITEMCNT" val="3"/>
  <p:tag name="KSO_WM_DIAGRAM_MIN_ITEMCNT" val="3"/>
  <p:tag name="KSO_WM_DIAGRAM_VIRTUALLY_FRAME" val="{&quot;height&quot;:253.29819366214898,&quot;left&quot;:78.6968017578125,&quot;top&quot;:253.52503937007867,&quot;width&quot;:783.2531982421875}"/>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ISCONTENTSTITLE" val="0"/>
  <p:tag name="KSO_WM_UNIT_ISNUMDGMTITLE" val="0"/>
  <p:tag name="KSO_WM_UNIT_NOCLEAR" val="0"/>
  <p:tag name="KSO_WM_UNIT_PRESET_TEXT" val="单击此处添加标题"/>
  <p:tag name="KSO_WM_UNIT_FILL_TYPE" val="1"/>
  <p:tag name="KSO_WM_UNIT_FILL_FORE_SCHEMECOLOR_INDEX" val="5"/>
  <p:tag name="KSO_WM_UNIT_FILL_FORE_SCHEMECOLOR_INDEX_BRIGHTNESS" val="0"/>
  <p:tag name="KSO_WM_UNIT_TEXT_FILL_FORE_SCHEMECOLOR_INDEX" val="1"/>
  <p:tag name="KSO_WM_UNIT_TEXT_FILL_TYPE" val="1"/>
  <p:tag name="KSO_WM_UNIT_TEXT_TYPE" val="1"/>
  <p:tag name="KSO_WM_UNIT_VALUE" val="40"/>
  <p:tag name="KSO_WM_DIAGRAM_USE_COLOR_VALUE" val="{&quot;color_scheme&quot;:1,&quot;color_type&quot;:1,&quot;theme_color_indexes&quot;:[5,6,5,6,5,6]}"/>
</p:tagLst>
</file>

<file path=ppt/tags/tag398.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n_h_h_f"/>
  <p:tag name="KSO_WM_UNIT_INDEX" val="1_2_2_1"/>
  <p:tag name="KSO_WM_UNIT_ID" val="diagram20233261_1*n_h_h_f*1_2_2_1"/>
  <p:tag name="KSO_WM_TEMPLATE_CATEGORY" val="diagram"/>
  <p:tag name="KSO_WM_TEMPLATE_INDEX" val="20233261"/>
  <p:tag name="KSO_WM_UNIT_LAYERLEVEL" val="1_1_1_1"/>
  <p:tag name="KSO_WM_TAG_VERSION" val="3.0"/>
  <p:tag name="KSO_WM_BEAUTIFY_FLAG" val="#wm#"/>
  <p:tag name="KSO_WM_DIAGRAM_GROUP_CODE" val="n1-1"/>
  <p:tag name="KSO_WM_DIAGRAM_VERSION" val="3"/>
  <p:tag name="KSO_WM_DIAGRAM_COLOR_TRICK" val="1"/>
  <p:tag name="KSO_WM_DIAGRAM_COLOR_TEXT_CAN_REMOVE" val="n"/>
  <p:tag name="KSO_WM_DIAGRAM_MAX_ITEMCNT" val="3"/>
  <p:tag name="KSO_WM_DIAGRAM_MIN_ITEMCNT" val="3"/>
  <p:tag name="KSO_WM_DIAGRAM_VIRTUALLY_FRAME" val="{&quot;height&quot;:253.29819366214898,&quot;left&quot;:78.6968017578125,&quot;top&quot;:253.52503937007867,&quot;width&quot;:783.25319824218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添加文本具体内容，简明扼要地阐述您的观点。根据需要可酌情增减文字，以便观者准确地理解您传达的思想。单击此处添加文本具体内容，简明扼要地阐述您的观点。根据需要可酌情增减文字，以便观者准确地理解您传达的思想。简明扼要地阐述您的观点"/>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399.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n_h_h_f"/>
  <p:tag name="KSO_WM_UNIT_INDEX" val="1_2_3_1"/>
  <p:tag name="KSO_WM_UNIT_ID" val="diagram20233261_1*n_h_h_f*1_2_3_1"/>
  <p:tag name="KSO_WM_TEMPLATE_CATEGORY" val="diagram"/>
  <p:tag name="KSO_WM_TEMPLATE_INDEX" val="20233261"/>
  <p:tag name="KSO_WM_UNIT_LAYERLEVEL" val="1_1_1_1"/>
  <p:tag name="KSO_WM_TAG_VERSION" val="3.0"/>
  <p:tag name="KSO_WM_BEAUTIFY_FLAG" val="#wm#"/>
  <p:tag name="KSO_WM_DIAGRAM_GROUP_CODE" val="n1-1"/>
  <p:tag name="KSO_WM_DIAGRAM_VERSION" val="3"/>
  <p:tag name="KSO_WM_DIAGRAM_COLOR_TRICK" val="1"/>
  <p:tag name="KSO_WM_DIAGRAM_COLOR_TEXT_CAN_REMOVE" val="n"/>
  <p:tag name="KSO_WM_DIAGRAM_MAX_ITEMCNT" val="3"/>
  <p:tag name="KSO_WM_DIAGRAM_MIN_ITEMCNT" val="3"/>
  <p:tag name="KSO_WM_DIAGRAM_VIRTUALLY_FRAME" val="{&quot;height&quot;:253.29819366214898,&quot;left&quot;:78.6968017578125,&quot;top&quot;:253.52503937007867,&quot;width&quot;:783.25319824218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添加文本具体内容，简明扼要地阐述您的观点。根据需要可酌情增减文字，以便观者准确地理解您传达的思想。单击此处添加文本具体内容，简明扼要地阐述您的观点。根据需要可酌情增减文字，以便观者准确地理解您传达的思想。简明扼要地阐述您的观点"/>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824_2*l_i*1_2"/>
  <p:tag name="KSO_WM_TEMPLATE_CATEGORY" val="diagram"/>
  <p:tag name="KSO_WM_TEMPLATE_INDEX" val="20234824"/>
  <p:tag name="KSO_WM_UNIT_LAYERLEVEL" val="1_1"/>
  <p:tag name="KSO_WM_TAG_VERSION" val="3.0"/>
  <p:tag name="KSO_WM_BEAUTIFY_FLAG" val="#wm#"/>
  <p:tag name="KSO_WM_DIAGRAM_GROUP_CODE" val="l1-1"/>
  <p:tag name="KSO_WM_UNIT_TYPE" val="l_i"/>
  <p:tag name="KSO_WM_UNIT_INDEX" val="1_2"/>
  <p:tag name="KSO_WM_DIAGRAM_VERSION" val="3"/>
  <p:tag name="KSO_WM_DIAGRAM_COLOR_TRICK" val="1"/>
  <p:tag name="KSO_WM_DIAGRAM_COLOR_TEXT_CAN_REMOVE" val="n"/>
  <p:tag name="KSO_WM_UNIT_LINE_FORE_SCHEMECOLOR_INDEX" val="5"/>
  <p:tag name="KSO_WM_DIAGRAM_MAX_ITEMCNT" val="4"/>
  <p:tag name="KSO_WM_DIAGRAM_MIN_ITEMCNT" val="2"/>
  <p:tag name="KSO_WM_DIAGRAM_VIRTUALLY_FRAME" val="{&quot;height&quot;:401.75,&quot;left&quot;:75.85,&quot;top&quot;:118.6,&quot;width&quot;:850.7508939177649}"/>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643_2*n_h_i*1_2_4"/>
  <p:tag name="KSO_WM_TEMPLATE_CATEGORY" val="diagram"/>
  <p:tag name="KSO_WM_TEMPLATE_INDEX" val="20231643"/>
  <p:tag name="KSO_WM_UNIT_LAYERLEVEL" val="1_1_1"/>
  <p:tag name="KSO_WM_TAG_VERSION" val="3.0"/>
  <p:tag name="KSO_WM_BEAUTIFY_FLAG" val="#wm#"/>
  <p:tag name="KSO_WM_DIAGRAM_GROUP_CODE" val="n1-1"/>
  <p:tag name="KSO_WM_UNIT_TYPE" val="n_h_i"/>
  <p:tag name="KSO_WM_UNIT_INDEX" val="1_2_4"/>
  <p:tag name="KSO_WM_DIAGRAM_VERSION" val="3"/>
  <p:tag name="KSO_WM_DIAGRAM_COLOR_TRICK" val="1"/>
  <p:tag name="KSO_WM_DIAGRAM_COLOR_TEXT_CAN_REMOVE" val="n"/>
  <p:tag name="KSO_WM_DIAGRAM_MAX_ITEMCNT" val="6"/>
  <p:tag name="KSO_WM_DIAGRAM_MIN_ITEMCNT" val="2"/>
  <p:tag name="KSO_WM_DIAGRAM_VIRTUALLY_FRAME" val="{&quot;height&quot;:389.05003326656316,&quot;left&quot;:54.774993896484375,&quot;top&quot;:103.47500610351562,&quot;width&quot;:850.4500122070312}"/>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6"/>
  <p:tag name="KSO_WM_UNIT_FILL_FORE_SCHEMECOLOR_INDEX_BRIGHTNESS" val="0"/>
  <p:tag name="KSO_WM_UNIT_LINE_FORE_SCHEMECOLOR_INDEX" val="5"/>
  <p:tag name="KSO_WM_DIAGRAM_USE_COLOR_VALUE" val="{&quot;color_scheme&quot;:1,&quot;color_type&quot;:1,&quot;theme_color_indexes&quot;:[5,6,5,6,5,6]}"/>
</p:tagLst>
</file>

<file path=ppt/tags/tag400.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3_1"/>
  <p:tag name="KSO_WM_UNIT_ID" val="diagram20233261_1*n_h_h_i*1_2_3_1"/>
  <p:tag name="KSO_WM_TEMPLATE_CATEGORY" val="diagram"/>
  <p:tag name="KSO_WM_TEMPLATE_INDEX" val="20233261"/>
  <p:tag name="KSO_WM_UNIT_LAYERLEVEL" val="1_1_1_1"/>
  <p:tag name="KSO_WM_TAG_VERSION" val="3.0"/>
  <p:tag name="KSO_WM_BEAUTIFY_FLAG" val="#wm#"/>
  <p:tag name="KSO_WM_DIAGRAM_MAX_ITEMCNT" val="3"/>
  <p:tag name="KSO_WM_DIAGRAM_MIN_ITEMCNT" val="3"/>
  <p:tag name="KSO_WM_DIAGRAM_VIRTUALLY_FRAME" val="{&quot;height&quot;:253.29819366214898,&quot;left&quot;:78.6968017578125,&quot;top&quot;:253.52503937007867,&quot;width&quot;:783.2531982421875}"/>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DIAGRAM_USE_COLOR_VALUE" val="{&quot;color_scheme&quot;:1,&quot;color_type&quot;:1,&quot;theme_color_indexes&quot;:[5,6,5,6,5,6]}"/>
</p:tagLst>
</file>

<file path=ppt/tags/tag401.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2_1"/>
  <p:tag name="KSO_WM_UNIT_ID" val="diagram20233261_1*n_h_h_i*1_2_2_1"/>
  <p:tag name="KSO_WM_TEMPLATE_CATEGORY" val="diagram"/>
  <p:tag name="KSO_WM_TEMPLATE_INDEX" val="20233261"/>
  <p:tag name="KSO_WM_UNIT_LAYERLEVEL" val="1_1_1_1"/>
  <p:tag name="KSO_WM_TAG_VERSION" val="3.0"/>
  <p:tag name="KSO_WM_BEAUTIFY_FLAG" val="#wm#"/>
  <p:tag name="KSO_WM_DIAGRAM_MAX_ITEMCNT" val="3"/>
  <p:tag name="KSO_WM_DIAGRAM_MIN_ITEMCNT" val="3"/>
  <p:tag name="KSO_WM_DIAGRAM_VIRTUALLY_FRAME" val="{&quot;height&quot;:253.29819366214898,&quot;left&quot;:78.6968017578125,&quot;top&quot;:253.52503937007867,&quot;width&quot;:783.2531982421875}"/>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DIAGRAM_USE_COLOR_VALUE" val="{&quot;color_scheme&quot;:1,&quot;color_type&quot;:1,&quot;theme_color_indexes&quot;:[5,6,5,6,5,6]}"/>
</p:tagLst>
</file>

<file path=ppt/tags/tag402.xml><?xml version="1.0" encoding="utf-8"?>
<p:tagLst xmlns:p="http://schemas.openxmlformats.org/presentationml/2006/main">
  <p:tag name="KSO_WM_DIAGRAM_VERSION" val="3"/>
  <p:tag name="KSO_WM_DIAGRAM_COLOR_TRICK" val="1"/>
  <p:tag name="KSO_WM_DIAGRAM_COLOR_TEXT_CAN_REMOVE" val="n"/>
  <p:tag name="KSO_WM_UNIT_VALUE" val="84*81"/>
  <p:tag name="KSO_WM_UNIT_HIGHLIGHT" val="0"/>
  <p:tag name="KSO_WM_UNIT_COMPATIBLE" val="0"/>
  <p:tag name="KSO_WM_UNIT_DIAGRAM_ISNUMVISUAL" val="0"/>
  <p:tag name="KSO_WM_UNIT_DIAGRAM_ISREFERUNIT" val="0"/>
  <p:tag name="KSO_WM_DIAGRAM_GROUP_CODE" val="n1-1"/>
  <p:tag name="KSO_WM_UNIT_TYPE" val="n_h_h_x"/>
  <p:tag name="KSO_WM_UNIT_INDEX" val="1_2_1_1"/>
  <p:tag name="KSO_WM_UNIT_ID" val="diagram20233261_1*n_h_h_x*1_2_1_1"/>
  <p:tag name="KSO_WM_TEMPLATE_CATEGORY" val="diagram"/>
  <p:tag name="KSO_WM_TEMPLATE_INDEX" val="20233261"/>
  <p:tag name="KSO_WM_UNIT_LAYERLEVEL" val="1_1_1_1"/>
  <p:tag name="KSO_WM_TAG_VERSION" val="3.0"/>
  <p:tag name="KSO_WM_BEAUTIFY_FLAG" val="#wm#"/>
  <p:tag name="KSO_WM_DIAGRAM_MAX_ITEMCNT" val="3"/>
  <p:tag name="KSO_WM_DIAGRAM_MIN_ITEMCNT" val="3"/>
  <p:tag name="KSO_WM_DIAGRAM_VIRTUALLY_FRAME" val="{&quot;height&quot;:253.29819366214898,&quot;left&quot;:78.6968017578125,&quot;top&quot;:253.52503937007867,&quot;width&quot;:783.2531982421875}"/>
  <p:tag name="KSO_WM_DIAGRAM_COLOR_MATCH_VALUE" val="{&quot;shape&quot;:{&quot;fill&quot;:{&quot;gradient&quot;:[{&quot;brightness&quot;:0,&quot;colorType&quot;:1,&quot;foreColorIndex&quot;:5,&quot;pos&quot;:0,&quot;transparency&quot;:0},{&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UNIT_FILL_FORE_SCHEMECOLOR_INDEX" val="5"/>
  <p:tag name="KSO_WM_UNIT_FILL_FORE_SCHEMECOLOR_INDEX_BRIGHTNESS" val="0"/>
  <p:tag name="KSO_WM_DIAGRAM_USE_COLOR_VALUE" val="{&quot;color_scheme&quot;:1,&quot;color_type&quot;:1,&quot;theme_color_indexes&quot;:[5,6,5,6,5,6]}"/>
</p:tagLst>
</file>

<file path=ppt/tags/tag403.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1_1"/>
  <p:tag name="KSO_WM_UNIT_ID" val="diagram20233261_1*n_h_h_i*1_2_1_1"/>
  <p:tag name="KSO_WM_TEMPLATE_CATEGORY" val="diagram"/>
  <p:tag name="KSO_WM_TEMPLATE_INDEX" val="20233261"/>
  <p:tag name="KSO_WM_UNIT_LAYERLEVEL" val="1_1_1_1"/>
  <p:tag name="KSO_WM_TAG_VERSION" val="3.0"/>
  <p:tag name="KSO_WM_BEAUTIFY_FLAG" val="#wm#"/>
  <p:tag name="KSO_WM_DIAGRAM_MAX_ITEMCNT" val="3"/>
  <p:tag name="KSO_WM_DIAGRAM_MIN_ITEMCNT" val="3"/>
  <p:tag name="KSO_WM_DIAGRAM_VIRTUALLY_FRAME" val="{&quot;height&quot;:253.29819366214898,&quot;left&quot;:78.6968017578125,&quot;top&quot;:253.52503937007867,&quot;width&quot;:783.2531982421875}"/>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DIAGRAM_USE_COLOR_VALUE" val="{&quot;color_scheme&quot;:1,&quot;color_type&quot;:1,&quot;theme_color_indexes&quot;:[5,6,5,6,5,6]}"/>
</p:tagLst>
</file>

<file path=ppt/tags/tag404.xml><?xml version="1.0" encoding="utf-8"?>
<p:tagLst xmlns:p="http://schemas.openxmlformats.org/presentationml/2006/main">
  <p:tag name="KSO_WM_DIAGRAM_VERSION" val="3"/>
  <p:tag name="KSO_WM_DIAGRAM_COLOR_TRICK" val="1"/>
  <p:tag name="KSO_WM_DIAGRAM_COLOR_TEXT_CAN_REMOVE" val="n"/>
  <p:tag name="KSO_WM_UNIT_VALUE" val="84*81"/>
  <p:tag name="KSO_WM_UNIT_HIGHLIGHT" val="0"/>
  <p:tag name="KSO_WM_UNIT_COMPATIBLE" val="0"/>
  <p:tag name="KSO_WM_UNIT_DIAGRAM_ISNUMVISUAL" val="0"/>
  <p:tag name="KSO_WM_UNIT_DIAGRAM_ISREFERUNIT" val="0"/>
  <p:tag name="KSO_WM_DIAGRAM_GROUP_CODE" val="n1-1"/>
  <p:tag name="KSO_WM_UNIT_TYPE" val="n_h_h_x"/>
  <p:tag name="KSO_WM_UNIT_INDEX" val="1_2_2_1"/>
  <p:tag name="KSO_WM_UNIT_ID" val="diagram20233261_1*n_h_h_x*1_2_2_1"/>
  <p:tag name="KSO_WM_TEMPLATE_CATEGORY" val="diagram"/>
  <p:tag name="KSO_WM_TEMPLATE_INDEX" val="20233261"/>
  <p:tag name="KSO_WM_UNIT_LAYERLEVEL" val="1_1_1_1"/>
  <p:tag name="KSO_WM_TAG_VERSION" val="3.0"/>
  <p:tag name="KSO_WM_BEAUTIFY_FLAG" val="#wm#"/>
  <p:tag name="KSO_WM_DIAGRAM_MAX_ITEMCNT" val="3"/>
  <p:tag name="KSO_WM_DIAGRAM_MIN_ITEMCNT" val="3"/>
  <p:tag name="KSO_WM_DIAGRAM_VIRTUALLY_FRAME" val="{&quot;height&quot;:253.29819366214898,&quot;left&quot;:78.6968017578125,&quot;top&quot;:253.52503937007867,&quot;width&quot;:783.2531982421875}"/>
  <p:tag name="KSO_WM_DIAGRAM_COLOR_MATCH_VALUE" val="{&quot;shape&quot;:{&quot;fill&quot;:{&quot;gradient&quot;:[{&quot;brightness&quot;:0,&quot;colorType&quot;:1,&quot;foreColorIndex&quot;:5,&quot;pos&quot;:0,&quot;transparency&quot;:0},{&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UNIT_FILL_FORE_SCHEMECOLOR_INDEX" val="5"/>
  <p:tag name="KSO_WM_UNIT_FILL_FORE_SCHEMECOLOR_INDEX_BRIGHTNESS" val="0"/>
  <p:tag name="KSO_WM_DIAGRAM_USE_COLOR_VALUE" val="{&quot;color_scheme&quot;:1,&quot;color_type&quot;:1,&quot;theme_color_indexes&quot;:[5,6,5,6,5,6]}"/>
</p:tagLst>
</file>

<file path=ppt/tags/tag405.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3_2"/>
  <p:tag name="KSO_WM_UNIT_ID" val="diagram20233261_1*n_h_h_i*1_2_3_2"/>
  <p:tag name="KSO_WM_TEMPLATE_CATEGORY" val="diagram"/>
  <p:tag name="KSO_WM_TEMPLATE_INDEX" val="20233261"/>
  <p:tag name="KSO_WM_UNIT_LAYERLEVEL" val="1_1_1_1"/>
  <p:tag name="KSO_WM_TAG_VERSION" val="3.0"/>
  <p:tag name="KSO_WM_BEAUTIFY_FLAG" val="#wm#"/>
  <p:tag name="KSO_WM_DIAGRAM_MAX_ITEMCNT" val="3"/>
  <p:tag name="KSO_WM_DIAGRAM_MIN_ITEMCNT" val="3"/>
  <p:tag name="KSO_WM_DIAGRAM_VIRTUALLY_FRAME" val="{&quot;height&quot;:253.29819366214898,&quot;left&quot;:78.6968017578125,&quot;top&quot;:253.52503937007867,&quot;width&quot;:783.2531982421875}"/>
  <p:tag name="KSO_WM_DIAGRAM_COLOR_MATCH_VALUE" val="{&quot;shape&quot;:{&quot;fill&quot;:{&quot;solid&quot;:{&quot;brightness&quot;:0,&quot;colorType&quot;:1,&quot;foreColorIndex&quot;:5,&quot;transparency&quot;:0.75},&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DIAGRAM_USE_COLOR_VALUE" val="{&quot;color_scheme&quot;:1,&quot;color_type&quot;:1,&quot;theme_color_indexes&quot;:[5,6,5,6,5,6]}"/>
</p:tagLst>
</file>

<file path=ppt/tags/tag406.xml><?xml version="1.0" encoding="utf-8"?>
<p:tagLst xmlns:p="http://schemas.openxmlformats.org/presentationml/2006/main">
  <p:tag name="KSO_WM_DIAGRAM_VERSION" val="3"/>
  <p:tag name="KSO_WM_DIAGRAM_COLOR_TRICK" val="1"/>
  <p:tag name="KSO_WM_DIAGRAM_COLOR_TEXT_CAN_REMOVE" val="n"/>
  <p:tag name="KSO_WM_UNIT_VALUE" val="84*81"/>
  <p:tag name="KSO_WM_UNIT_HIGHLIGHT" val="0"/>
  <p:tag name="KSO_WM_UNIT_COMPATIBLE" val="0"/>
  <p:tag name="KSO_WM_UNIT_DIAGRAM_ISNUMVISUAL" val="0"/>
  <p:tag name="KSO_WM_UNIT_DIAGRAM_ISREFERUNIT" val="0"/>
  <p:tag name="KSO_WM_DIAGRAM_GROUP_CODE" val="n1-1"/>
  <p:tag name="KSO_WM_UNIT_TYPE" val="n_h_h_x"/>
  <p:tag name="KSO_WM_UNIT_INDEX" val="1_2_3_1"/>
  <p:tag name="KSO_WM_UNIT_ID" val="diagram20233261_1*n_h_h_x*1_2_3_1"/>
  <p:tag name="KSO_WM_TEMPLATE_CATEGORY" val="diagram"/>
  <p:tag name="KSO_WM_TEMPLATE_INDEX" val="20233261"/>
  <p:tag name="KSO_WM_UNIT_LAYERLEVEL" val="1_1_1_1"/>
  <p:tag name="KSO_WM_TAG_VERSION" val="3.0"/>
  <p:tag name="KSO_WM_BEAUTIFY_FLAG" val="#wm#"/>
  <p:tag name="KSO_WM_DIAGRAM_MAX_ITEMCNT" val="3"/>
  <p:tag name="KSO_WM_DIAGRAM_MIN_ITEMCNT" val="3"/>
  <p:tag name="KSO_WM_DIAGRAM_VIRTUALLY_FRAME" val="{&quot;height&quot;:253.29819366214898,&quot;left&quot;:78.6968017578125,&quot;top&quot;:253.52503937007867,&quot;width&quot;:783.2531982421875}"/>
  <p:tag name="KSO_WM_DIAGRAM_COLOR_MATCH_VALUE" val="{&quot;shape&quot;:{&quot;fill&quot;:{&quot;gradient&quot;:[{&quot;brightness&quot;:0,&quot;colorType&quot;:1,&quot;foreColorIndex&quot;:5,&quot;pos&quot;:0,&quot;transparency&quot;:0},{&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UNIT_FILL_FORE_SCHEMECOLOR_INDEX" val="5"/>
  <p:tag name="KSO_WM_UNIT_FILL_FORE_SCHEMECOLOR_INDEX_BRIGHTNESS" val="0"/>
  <p:tag name="KSO_WM_DIAGRAM_USE_COLOR_VALUE" val="{&quot;color_scheme&quot;:1,&quot;color_type&quot;:1,&quot;theme_color_indexes&quot;:[5,6,5,6,5,6]}"/>
</p:tagLst>
</file>

<file path=ppt/tags/tag407.xml><?xml version="1.0" encoding="utf-8"?>
<p:tagLst xmlns:p="http://schemas.openxmlformats.org/presentationml/2006/main">
  <p:tag name="resource_record_key" val="{&quot;13&quot;:[4685212],&quot;70&quot;:[3326237,3314340,3321971,3318441,3318295,3318463,3314398,3332761,3330498,3323868,3332197,3326985,3312160,3314422,3317669,3327645,3332769,3332765,3314675,3320037,3321416,3321778,3318487,3312130,3327992,3314109,3318465,3318475,3312170,3312296,3326229,3325545,3318493,3318891,3318889,3318903,3322458,3317056,3317058,3314080,3401778,3328082,3319204,3314187,3322227,3312619,3314651,3322129,3321758,3321502,3312415,3312417,3320035,3319208,3318869,3327990,3322427,3321478,3333519,3318867,3322475]}"/>
</p:tagLst>
</file>

<file path=ppt/tags/tag41.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n_h_h_f"/>
  <p:tag name="KSO_WM_UNIT_INDEX" val="1_2_1_1"/>
  <p:tag name="KSO_WM_UNIT_ID" val="diagram20231643_2*n_h_h_f*1_2_1_1"/>
  <p:tag name="KSO_WM_TEMPLATE_CATEGORY" val="diagram"/>
  <p:tag name="KSO_WM_TEMPLATE_INDEX" val="20231643"/>
  <p:tag name="KSO_WM_UNIT_LAYERLEVEL" val="1_1_1_1"/>
  <p:tag name="KSO_WM_TAG_VERSION" val="3.0"/>
  <p:tag name="KSO_WM_BEAUTIFY_FLAG" val="#wm#"/>
  <p:tag name="KSO_WM_DIAGRAM_GROUP_CODE" val="n1-1"/>
  <p:tag name="KSO_WM_DIAGRAM_VERSION" val="3"/>
  <p:tag name="KSO_WM_DIAGRAM_COLOR_TRICK" val="1"/>
  <p:tag name="KSO_WM_DIAGRAM_COLOR_TEXT_CAN_REMOVE" val="n"/>
  <p:tag name="KSO_WM_DIAGRAM_MAX_ITEMCNT" val="6"/>
  <p:tag name="KSO_WM_DIAGRAM_MIN_ITEMCNT" val="2"/>
  <p:tag name="KSO_WM_DIAGRAM_VIRTUALLY_FRAME" val="{&quot;height&quot;:389.05003326656316,&quot;left&quot;:54.774993896484375,&quot;top&quot;:103.47500610351562,&quot;width&quot;:850.4500122070312}"/>
  <p:tag name="KSO_WM_DIAGRAM_COLOR_MATCH_VALUE" val="{&quot;shape&quot;:{&quot;fill&quot;:{&quot;solid&quot;:{&quot;brightness&quot;:0.8999999761581421,&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262626&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TYPE" val="1"/>
  <p:tag name="KSO_WM_UNIT_PRESET_TEXT" val="输入你的项正文，文字是您思想的提炼，请尽量言简意赅的阐述观点。"/>
  <p:tag name="KSO_WM_UNIT_FILL_TYPE" val="1"/>
  <p:tag name="KSO_WM_UNIT_FILL_FORE_SCHEMECOLOR_INDEX" val="5"/>
  <p:tag name="KSO_WM_UNIT_FILL_FORE_SCHEMECOLOR_INDEX_BRIGHTNESS" val="0.9"/>
  <p:tag name="KSO_WM_UNIT_TEXT_TYPE" val="1"/>
  <p:tag name="KSO_WM_DIAGRAM_USE_COLOR_VALUE" val="{&quot;color_scheme&quot;:1,&quot;color_type&quot;:1,&quot;theme_color_indexes&quot;:[5,6,5,6,5,6]}"/>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n_h_h_i"/>
  <p:tag name="KSO_WM_UNIT_INDEX" val="1_2_1_1"/>
  <p:tag name="KSO_WM_UNIT_ID" val="diagram20231643_2*n_h_h_i*1_2_1_1"/>
  <p:tag name="KSO_WM_TEMPLATE_CATEGORY" val="diagram"/>
  <p:tag name="KSO_WM_TEMPLATE_INDEX" val="20231643"/>
  <p:tag name="KSO_WM_UNIT_LAYERLEVEL" val="1_1_1_1"/>
  <p:tag name="KSO_WM_TAG_VERSION" val="3.0"/>
  <p:tag name="KSO_WM_BEAUTIFY_FLAG" val="#wm#"/>
  <p:tag name="KSO_WM_DIAGRAM_GROUP_CODE" val="n1-1"/>
  <p:tag name="KSO_WM_DIAGRAM_VERSION" val="3"/>
  <p:tag name="KSO_WM_DIAGRAM_COLOR_TRICK" val="1"/>
  <p:tag name="KSO_WM_DIAGRAM_COLOR_TEXT_CAN_REMOVE" val="n"/>
  <p:tag name="KSO_WM_DIAGRAM_MAX_ITEMCNT" val="6"/>
  <p:tag name="KSO_WM_DIAGRAM_MIN_ITEMCNT" val="2"/>
  <p:tag name="KSO_WM_DIAGRAM_VIRTUALLY_FRAME" val="{&quot;height&quot;:389.05003326656316,&quot;left&quot;:54.774993896484375,&quot;top&quot;:103.47500610351562,&quot;width&quot;:850.4500122070312}"/>
  <p:tag name="KSO_WM_DIAGRAM_COLOR_MATCH_VALUE" val="{&quot;shape&quot;:{&quot;fill&quot;:{&quot;gradient&quot;:[{&quot;brightness&quot;:0,&quot;colorType&quot;:1,&quot;foreColorIndex&quot;:5,&quot;pos&quot;:0,&quot;transparency&quot;:0},{&quot;brightness&quot;:0,&quot;colorType&quot;:1,&quot;foreColorIndex&quot;:6,&quot;pos&quot;:1,&quot;transparency&quot;:0}],&quot;type&quot;:3},&quot;glow&quot;:{&quot;colorType&quot;:0},&quot;line&quot;:{&quot;type&quot;:0},&quot;shadow&quot;:{&quot;brightness&quot;:0,&quot;colorType&quot;:2,&quot;rgb&quot;:&quot;#000000&quot;,&quot;transparency&quot;:0.60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TYPE" val="1"/>
  <p:tag name="KSO_WM_UNIT_FILL_TYPE" val="3"/>
  <p:tag name="KSO_WM_DIAGRAM_USE_COLOR_VALUE" val="{&quot;color_scheme&quot;:1,&quot;color_type&quot;:1,&quot;theme_color_indexes&quot;:[5,6,5,6,5,6]}"/>
</p:tagLst>
</file>

<file path=ppt/tags/tag43.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n_h_h_f"/>
  <p:tag name="KSO_WM_UNIT_INDEX" val="1_2_2_1"/>
  <p:tag name="KSO_WM_UNIT_ID" val="diagram20231643_2*n_h_h_f*1_2_2_1"/>
  <p:tag name="KSO_WM_TEMPLATE_CATEGORY" val="diagram"/>
  <p:tag name="KSO_WM_TEMPLATE_INDEX" val="20231643"/>
  <p:tag name="KSO_WM_UNIT_LAYERLEVEL" val="1_1_1_1"/>
  <p:tag name="KSO_WM_TAG_VERSION" val="3.0"/>
  <p:tag name="KSO_WM_BEAUTIFY_FLAG" val="#wm#"/>
  <p:tag name="KSO_WM_DIAGRAM_GROUP_CODE" val="n1-1"/>
  <p:tag name="KSO_WM_DIAGRAM_VERSION" val="3"/>
  <p:tag name="KSO_WM_DIAGRAM_COLOR_TRICK" val="1"/>
  <p:tag name="KSO_WM_DIAGRAM_COLOR_TEXT_CAN_REMOVE" val="n"/>
  <p:tag name="KSO_WM_DIAGRAM_MAX_ITEMCNT" val="6"/>
  <p:tag name="KSO_WM_DIAGRAM_MIN_ITEMCNT" val="2"/>
  <p:tag name="KSO_WM_DIAGRAM_VIRTUALLY_FRAME" val="{&quot;height&quot;:389.05003326656316,&quot;left&quot;:54.774993896484375,&quot;top&quot;:103.47500610351562,&quot;width&quot;:850.4500122070312}"/>
  <p:tag name="KSO_WM_DIAGRAM_COLOR_MATCH_VALUE" val="{&quot;shape&quot;:{&quot;fill&quot;:{&quot;solid&quot;:{&quot;brightness&quot;:0.8999999761581421,&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262626&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TYPE" val="1"/>
  <p:tag name="KSO_WM_UNIT_PRESET_TEXT" val="输入你的项正文，文字是您思想的提炼，请尽量言简意赅的阐述观点。"/>
  <p:tag name="KSO_WM_UNIT_FILL_TYPE" val="1"/>
  <p:tag name="KSO_WM_UNIT_FILL_FORE_SCHEMECOLOR_INDEX" val="5"/>
  <p:tag name="KSO_WM_UNIT_FILL_FORE_SCHEMECOLOR_INDEX_BRIGHTNESS" val="0.9"/>
  <p:tag name="KSO_WM_UNIT_TEXT_TYPE" val="1"/>
  <p:tag name="KSO_WM_DIAGRAM_USE_COLOR_VALUE" val="{&quot;color_scheme&quot;:1,&quot;color_type&quot;:1,&quot;theme_color_indexes&quot;:[5,6,5,6,5,6]}"/>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n_h_h_i"/>
  <p:tag name="KSO_WM_UNIT_INDEX" val="1_2_2_1"/>
  <p:tag name="KSO_WM_UNIT_ID" val="diagram20231643_2*n_h_h_i*1_2_2_1"/>
  <p:tag name="KSO_WM_TEMPLATE_CATEGORY" val="diagram"/>
  <p:tag name="KSO_WM_TEMPLATE_INDEX" val="20231643"/>
  <p:tag name="KSO_WM_UNIT_LAYERLEVEL" val="1_1_1_1"/>
  <p:tag name="KSO_WM_TAG_VERSION" val="3.0"/>
  <p:tag name="KSO_WM_BEAUTIFY_FLAG" val="#wm#"/>
  <p:tag name="KSO_WM_DIAGRAM_GROUP_CODE" val="n1-1"/>
  <p:tag name="KSO_WM_DIAGRAM_VERSION" val="3"/>
  <p:tag name="KSO_WM_DIAGRAM_COLOR_TRICK" val="1"/>
  <p:tag name="KSO_WM_DIAGRAM_COLOR_TEXT_CAN_REMOVE" val="n"/>
  <p:tag name="KSO_WM_DIAGRAM_MAX_ITEMCNT" val="6"/>
  <p:tag name="KSO_WM_DIAGRAM_MIN_ITEMCNT" val="2"/>
  <p:tag name="KSO_WM_DIAGRAM_VIRTUALLY_FRAME" val="{&quot;height&quot;:389.05003326656316,&quot;left&quot;:54.774993896484375,&quot;top&quot;:103.47500610351562,&quot;width&quot;:850.4500122070312}"/>
  <p:tag name="KSO_WM_DIAGRAM_COLOR_MATCH_VALUE" val="{&quot;shape&quot;:{&quot;fill&quot;:{&quot;gradient&quot;:[{&quot;brightness&quot;:0,&quot;colorType&quot;:1,&quot;foreColorIndex&quot;:5,&quot;pos&quot;:0,&quot;transparency&quot;:0},{&quot;brightness&quot;:0,&quot;colorType&quot;:1,&quot;foreColorIndex&quot;:6,&quot;pos&quot;:1,&quot;transparency&quot;:0}],&quot;type&quot;:3},&quot;glow&quot;:{&quot;colorType&quot;:0},&quot;line&quot;:{&quot;type&quot;:0},&quot;shadow&quot;:{&quot;brightness&quot;:0,&quot;colorType&quot;:2,&quot;rgb&quot;:&quot;#000000&quot;,&quot;transparency&quot;:0.60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TYPE" val="1"/>
  <p:tag name="KSO_WM_UNIT_FILL_TYPE" val="3"/>
  <p:tag name="KSO_WM_DIAGRAM_USE_COLOR_VALUE" val="{&quot;color_scheme&quot;:1,&quot;color_type&quot;:1,&quot;theme_color_indexes&quot;:[5,6,5,6,5,6]}"/>
</p:tagLst>
</file>

<file path=ppt/tags/tag45.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n_h_h_f"/>
  <p:tag name="KSO_WM_UNIT_INDEX" val="1_2_3_1"/>
  <p:tag name="KSO_WM_UNIT_ID" val="diagram20231643_2*n_h_h_f*1_2_3_1"/>
  <p:tag name="KSO_WM_TEMPLATE_CATEGORY" val="diagram"/>
  <p:tag name="KSO_WM_TEMPLATE_INDEX" val="20231643"/>
  <p:tag name="KSO_WM_UNIT_LAYERLEVEL" val="1_1_1_1"/>
  <p:tag name="KSO_WM_TAG_VERSION" val="3.0"/>
  <p:tag name="KSO_WM_BEAUTIFY_FLAG" val="#wm#"/>
  <p:tag name="KSO_WM_DIAGRAM_GROUP_CODE" val="n1-1"/>
  <p:tag name="KSO_WM_DIAGRAM_VERSION" val="3"/>
  <p:tag name="KSO_WM_DIAGRAM_COLOR_TRICK" val="1"/>
  <p:tag name="KSO_WM_DIAGRAM_COLOR_TEXT_CAN_REMOVE" val="n"/>
  <p:tag name="KSO_WM_DIAGRAM_MAX_ITEMCNT" val="6"/>
  <p:tag name="KSO_WM_DIAGRAM_MIN_ITEMCNT" val="2"/>
  <p:tag name="KSO_WM_DIAGRAM_VIRTUALLY_FRAME" val="{&quot;height&quot;:389.05003326656316,&quot;left&quot;:54.774993896484375,&quot;top&quot;:103.47500610351562,&quot;width&quot;:850.4500122070312}"/>
  <p:tag name="KSO_WM_DIAGRAM_COLOR_MATCH_VALUE" val="{&quot;shape&quot;:{&quot;fill&quot;:{&quot;solid&quot;:{&quot;brightness&quot;:0.8999999761581421,&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262626&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TYPE" val="1"/>
  <p:tag name="KSO_WM_UNIT_PRESET_TEXT" val="输入你的项正文，文字是您思想的提炼，请尽量言简意赅的阐述观点。"/>
  <p:tag name="KSO_WM_UNIT_FILL_TYPE" val="1"/>
  <p:tag name="KSO_WM_UNIT_FILL_FORE_SCHEMECOLOR_INDEX" val="5"/>
  <p:tag name="KSO_WM_UNIT_FILL_FORE_SCHEMECOLOR_INDEX_BRIGHTNESS" val="0.9"/>
  <p:tag name="KSO_WM_UNIT_TEXT_TYPE" val="1"/>
  <p:tag name="KSO_WM_DIAGRAM_USE_COLOR_VALUE" val="{&quot;color_scheme&quot;:1,&quot;color_type&quot;:1,&quot;theme_color_indexes&quot;:[5,6,5,6,5,6]}"/>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n_h_h_i"/>
  <p:tag name="KSO_WM_UNIT_INDEX" val="1_2_3_1"/>
  <p:tag name="KSO_WM_UNIT_ID" val="diagram20231643_2*n_h_h_i*1_2_3_1"/>
  <p:tag name="KSO_WM_TEMPLATE_CATEGORY" val="diagram"/>
  <p:tag name="KSO_WM_TEMPLATE_INDEX" val="20231643"/>
  <p:tag name="KSO_WM_UNIT_LAYERLEVEL" val="1_1_1_1"/>
  <p:tag name="KSO_WM_TAG_VERSION" val="3.0"/>
  <p:tag name="KSO_WM_BEAUTIFY_FLAG" val="#wm#"/>
  <p:tag name="KSO_WM_DIAGRAM_GROUP_CODE" val="n1-1"/>
  <p:tag name="KSO_WM_DIAGRAM_VERSION" val="3"/>
  <p:tag name="KSO_WM_DIAGRAM_COLOR_TRICK" val="1"/>
  <p:tag name="KSO_WM_DIAGRAM_COLOR_TEXT_CAN_REMOVE" val="n"/>
  <p:tag name="KSO_WM_DIAGRAM_MAX_ITEMCNT" val="6"/>
  <p:tag name="KSO_WM_DIAGRAM_MIN_ITEMCNT" val="2"/>
  <p:tag name="KSO_WM_DIAGRAM_VIRTUALLY_FRAME" val="{&quot;height&quot;:389.05003326656316,&quot;left&quot;:54.774993896484375,&quot;top&quot;:103.47500610351562,&quot;width&quot;:850.4500122070312}"/>
  <p:tag name="KSO_WM_DIAGRAM_COLOR_MATCH_VALUE" val="{&quot;shape&quot;:{&quot;fill&quot;:{&quot;gradient&quot;:[{&quot;brightness&quot;:0,&quot;colorType&quot;:1,&quot;foreColorIndex&quot;:5,&quot;pos&quot;:0,&quot;transparency&quot;:0},{&quot;brightness&quot;:0,&quot;colorType&quot;:1,&quot;foreColorIndex&quot;:6,&quot;pos&quot;:1,&quot;transparency&quot;:0}],&quot;type&quot;:3},&quot;glow&quot;:{&quot;colorType&quot;:0},&quot;line&quot;:{&quot;type&quot;:0},&quot;shadow&quot;:{&quot;brightness&quot;:0,&quot;colorType&quot;:2,&quot;rgb&quot;:&quot;#000000&quot;,&quot;transparency&quot;:0.60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TYPE" val="1"/>
  <p:tag name="KSO_WM_UNIT_FILL_TYPE" val="3"/>
  <p:tag name="KSO_WM_DIAGRAM_USE_COLOR_VALUE" val="{&quot;color_scheme&quot;:1,&quot;color_type&quot;:1,&quot;theme_color_indexes&quot;:[5,6,5,6,5,6]}"/>
</p:tagLst>
</file>

<file path=ppt/tags/tag47.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n_h_a"/>
  <p:tag name="KSO_WM_UNIT_INDEX" val="1_1_1"/>
  <p:tag name="KSO_WM_UNIT_ID" val="diagram20231643_2*n_h_a*1_1_1"/>
  <p:tag name="KSO_WM_TEMPLATE_CATEGORY" val="diagram"/>
  <p:tag name="KSO_WM_TEMPLATE_INDEX" val="20231643"/>
  <p:tag name="KSO_WM_UNIT_LAYERLEVEL" val="1_1_1"/>
  <p:tag name="KSO_WM_TAG_VERSION" val="3.0"/>
  <p:tag name="KSO_WM_BEAUTIFY_FLAG" val="#wm#"/>
  <p:tag name="KSO_WM_DIAGRAM_GROUP_CODE" val="n1-1"/>
  <p:tag name="KSO_WM_DIAGRAM_VERSION" val="3"/>
  <p:tag name="KSO_WM_DIAGRAM_COLOR_TRICK" val="1"/>
  <p:tag name="KSO_WM_DIAGRAM_COLOR_TEXT_CAN_REMOVE" val="n"/>
  <p:tag name="KSO_WM_DIAGRAM_MAX_ITEMCNT" val="6"/>
  <p:tag name="KSO_WM_DIAGRAM_MIN_ITEMCNT" val="2"/>
  <p:tag name="KSO_WM_DIAGRAM_VIRTUALLY_FRAME" val="{&quot;height&quot;:389.05003326656316,&quot;left&quot;:54.774993896484375,&quot;top&quot;:103.47500610351562,&quot;width&quot;:850.4500122070312}"/>
  <p:tag name="KSO_WM_DIAGRAM_COLOR_MATCH_VALUE" val="{&quot;shape&quot;:{&quot;fill&quot;:{&quot;gradient&quot;:[{&quot;brightness&quot;:0,&quot;colorType&quot;:1,&quot;foreColorIndex&quot;:5,&quot;pos&quot;:0,&quot;transparency&quot;:0},{&quot;brightness&quot;:0,&quot;colorType&quot;:1,&quot;foreColorIndex&quot;:6,&quot;pos&quot;:1,&quot;transparency&quot;:0}],&quot;type&quot;:3},&quot;glow&quot;:{&quot;colorType&quot;:0},&quot;line&quot;:{&quot;type&quot;:0},&quot;shadow&quot;:{&quot;brightness&quot;:0,&quot;colorType&quot;:2,&quot;rgb&quot;:&quot;#000000&quot;,&quot;transparency&quot;:0.60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TYPE" val="1"/>
  <p:tag name="KSO_WM_UNIT_PRESET_TEXT" val="单击此处添加标题"/>
  <p:tag name="KSO_WM_UNIT_FILL_TYPE" val="3"/>
  <p:tag name="KSO_WM_UNIT_TEXT_TYPE" val="1"/>
  <p:tag name="KSO_WM_DIAGRAM_USE_COLOR_VALUE" val="{&quot;color_scheme&quot;:1,&quot;color_type&quot;:1,&quot;theme_color_indexes&quot;:[5,6,5,6,5,6]}"/>
</p:tagLst>
</file>

<file path=ppt/tags/tag48.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31964_1*l_h_f*1_1_1"/>
  <p:tag name="KSO_WM_TEMPLATE_CATEGORY" val="diagram"/>
  <p:tag name="KSO_WM_TEMPLATE_INDEX" val="20231964"/>
  <p:tag name="KSO_WM_UNIT_LAYERLEVEL" val="1_1_1"/>
  <p:tag name="KSO_WM_TAG_VERSION" val="3.0"/>
  <p:tag name="KSO_WM_DIAGRAM_VERSION" val="3"/>
  <p:tag name="KSO_WM_DIAGRAM_COLOR_TRICK" val="2"/>
  <p:tag name="KSO_WM_DIAGRAM_COLOR_TEXT_CAN_REMOVE" val="n"/>
  <p:tag name="KSO_WM_DIAGRAM_MAX_ITEMCNT" val="4"/>
  <p:tag name="KSO_WM_DIAGRAM_MIN_ITEMCNT" val="2"/>
  <p:tag name="KSO_WM_DIAGRAM_VIRTUALLY_FRAME" val="{&quot;height&quot;:324.5284118652344,&quot;left&quot;:37.12503937007871,&quot;top&quot;:142.38579406738282,&quot;width&quot;:472.796786801796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64"/>
  <p:tag name="KSO_WM_UNIT_PRESET_TEXT" val="单击此处添加文本具体内容，简明扼要地阐述您的观点。根据需要可酌情增减文字，以便观者准确地理解您传达的思想。"/>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49.xml><?xml version="1.0" encoding="utf-8"?>
<p:tagLst xmlns:p="http://schemas.openxmlformats.org/presentationml/2006/main">
  <p:tag name="KSO_WM_UNIT_ISCONTENTSTITLE" val="0"/>
  <p:tag name="KSO_WM_UNIT_ISNUMDGMTITLE" val="0"/>
  <p:tag name="KSO_WM_UNIT_NOCLEAR" val="0"/>
  <p:tag name="KSO_WM_UNIT_VALUE" val="16"/>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31964_1*l_h_a*1_1_1"/>
  <p:tag name="KSO_WM_TEMPLATE_CATEGORY" val="diagram"/>
  <p:tag name="KSO_WM_TEMPLATE_INDEX" val="20231964"/>
  <p:tag name="KSO_WM_UNIT_LAYERLEVEL" val="1_1_1"/>
  <p:tag name="KSO_WM_TAG_VERSION" val="3.0"/>
  <p:tag name="KSO_WM_DIAGRAM_VERSION" val="3"/>
  <p:tag name="KSO_WM_DIAGRAM_COLOR_TRICK" val="2"/>
  <p:tag name="KSO_WM_DIAGRAM_COLOR_TEXT_CAN_REMOVE" val="n"/>
  <p:tag name="KSO_WM_DIAGRAM_MAX_ITEMCNT" val="4"/>
  <p:tag name="KSO_WM_DIAGRAM_MIN_ITEMCNT" val="2"/>
  <p:tag name="KSO_WM_DIAGRAM_VIRTUALLY_FRAME" val="{&quot;height&quot;:324.5284118652344,&quot;left&quot;:37.12503937007871,&quot;top&quot;:142.38579406738282,&quot;width&quot;:472.796786801796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此处添加标题"/>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824_2*l_i*1_3"/>
  <p:tag name="KSO_WM_TEMPLATE_CATEGORY" val="diagram"/>
  <p:tag name="KSO_WM_TEMPLATE_INDEX" val="20234824"/>
  <p:tag name="KSO_WM_UNIT_LAYERLEVEL" val="1_1"/>
  <p:tag name="KSO_WM_TAG_VERSION" val="3.0"/>
  <p:tag name="KSO_WM_BEAUTIFY_FLAG" val="#wm#"/>
  <p:tag name="KSO_WM_DIAGRAM_GROUP_CODE" val="l1-1"/>
  <p:tag name="KSO_WM_UNIT_TYPE" val="l_i"/>
  <p:tag name="KSO_WM_UNIT_INDEX" val="1_3"/>
  <p:tag name="KSO_WM_DIAGRAM_VERSION" val="3"/>
  <p:tag name="KSO_WM_DIAGRAM_COLOR_TRICK" val="1"/>
  <p:tag name="KSO_WM_DIAGRAM_COLOR_TEXT_CAN_REMOVE" val="n"/>
  <p:tag name="KSO_WM_UNIT_LINE_FORE_SCHEMECOLOR_INDEX" val="5"/>
  <p:tag name="KSO_WM_DIAGRAM_MAX_ITEMCNT" val="4"/>
  <p:tag name="KSO_WM_DIAGRAM_MIN_ITEMCNT" val="2"/>
  <p:tag name="KSO_WM_DIAGRAM_VIRTUALLY_FRAME" val="{&quot;height&quot;:401.75,&quot;left&quot;:75.85,&quot;top&quot;:118.6,&quot;width&quot;:850.7508939177649}"/>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50.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31964_1*l_h_f*1_1_1"/>
  <p:tag name="KSO_WM_TEMPLATE_CATEGORY" val="diagram"/>
  <p:tag name="KSO_WM_TEMPLATE_INDEX" val="20231964"/>
  <p:tag name="KSO_WM_UNIT_LAYERLEVEL" val="1_1_1"/>
  <p:tag name="KSO_WM_TAG_VERSION" val="3.0"/>
  <p:tag name="KSO_WM_DIAGRAM_VERSION" val="3"/>
  <p:tag name="KSO_WM_DIAGRAM_COLOR_TRICK" val="2"/>
  <p:tag name="KSO_WM_DIAGRAM_COLOR_TEXT_CAN_REMOVE" val="n"/>
  <p:tag name="KSO_WM_DIAGRAM_MAX_ITEMCNT" val="4"/>
  <p:tag name="KSO_WM_DIAGRAM_MIN_ITEMCNT" val="2"/>
  <p:tag name="KSO_WM_DIAGRAM_VIRTUALLY_FRAME" val="{&quot;height&quot;:324.5284118652344,&quot;left&quot;:37.12503937007871,&quot;top&quot;:142.38579406738282,&quot;width&quot;:472.796786801796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64"/>
  <p:tag name="KSO_WM_UNIT_PRESET_TEXT" val="单击此处添加文本具体内容，简明扼要地阐述您的观点。根据需要可酌情增减文字，以便观者准确地理解您传达的思想。"/>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51.xml><?xml version="1.0" encoding="utf-8"?>
<p:tagLst xmlns:p="http://schemas.openxmlformats.org/presentationml/2006/main">
  <p:tag name="KSO_WM_UNIT_ISCONTENTSTITLE" val="0"/>
  <p:tag name="KSO_WM_UNIT_ISNUMDGMTITLE" val="0"/>
  <p:tag name="KSO_WM_UNIT_NOCLEAR" val="0"/>
  <p:tag name="KSO_WM_UNIT_VALUE" val="16"/>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31964_1*l_h_a*1_1_1"/>
  <p:tag name="KSO_WM_TEMPLATE_CATEGORY" val="diagram"/>
  <p:tag name="KSO_WM_TEMPLATE_INDEX" val="20231964"/>
  <p:tag name="KSO_WM_UNIT_LAYERLEVEL" val="1_1_1"/>
  <p:tag name="KSO_WM_TAG_VERSION" val="3.0"/>
  <p:tag name="KSO_WM_DIAGRAM_VERSION" val="3"/>
  <p:tag name="KSO_WM_DIAGRAM_COLOR_TRICK" val="2"/>
  <p:tag name="KSO_WM_DIAGRAM_COLOR_TEXT_CAN_REMOVE" val="n"/>
  <p:tag name="KSO_WM_DIAGRAM_MAX_ITEMCNT" val="4"/>
  <p:tag name="KSO_WM_DIAGRAM_MIN_ITEMCNT" val="2"/>
  <p:tag name="KSO_WM_DIAGRAM_VIRTUALLY_FRAME" val="{&quot;height&quot;:324.5284118652344,&quot;left&quot;:37.12503937007871,&quot;top&quot;:142.38579406738282,&quot;width&quot;:472.796786801796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此处添加标题"/>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52.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31964_1*l_h_f*1_1_1"/>
  <p:tag name="KSO_WM_TEMPLATE_CATEGORY" val="diagram"/>
  <p:tag name="KSO_WM_TEMPLATE_INDEX" val="20231964"/>
  <p:tag name="KSO_WM_UNIT_LAYERLEVEL" val="1_1_1"/>
  <p:tag name="KSO_WM_TAG_VERSION" val="3.0"/>
  <p:tag name="KSO_WM_DIAGRAM_VERSION" val="3"/>
  <p:tag name="KSO_WM_DIAGRAM_COLOR_TRICK" val="2"/>
  <p:tag name="KSO_WM_DIAGRAM_COLOR_TEXT_CAN_REMOVE" val="n"/>
  <p:tag name="KSO_WM_DIAGRAM_MAX_ITEMCNT" val="4"/>
  <p:tag name="KSO_WM_DIAGRAM_MIN_ITEMCNT" val="2"/>
  <p:tag name="KSO_WM_DIAGRAM_VIRTUALLY_FRAME" val="{&quot;height&quot;:324.5284118652344,&quot;left&quot;:37.12503937007871,&quot;top&quot;:142.38579406738282,&quot;width&quot;:472.796786801796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64"/>
  <p:tag name="KSO_WM_UNIT_PRESET_TEXT" val="单击此处添加文本具体内容，简明扼要地阐述您的观点。根据需要可酌情增减文字，以便观者准确地理解您传达的思想。"/>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53.xml><?xml version="1.0" encoding="utf-8"?>
<p:tagLst xmlns:p="http://schemas.openxmlformats.org/presentationml/2006/main">
  <p:tag name="KSO_WM_UNIT_ISCONTENTSTITLE" val="0"/>
  <p:tag name="KSO_WM_UNIT_ISNUMDGMTITLE" val="0"/>
  <p:tag name="KSO_WM_UNIT_NOCLEAR" val="0"/>
  <p:tag name="KSO_WM_UNIT_VALUE" val="16"/>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31964_1*l_h_a*1_1_1"/>
  <p:tag name="KSO_WM_TEMPLATE_CATEGORY" val="diagram"/>
  <p:tag name="KSO_WM_TEMPLATE_INDEX" val="20231964"/>
  <p:tag name="KSO_WM_UNIT_LAYERLEVEL" val="1_1_1"/>
  <p:tag name="KSO_WM_TAG_VERSION" val="3.0"/>
  <p:tag name="KSO_WM_DIAGRAM_VERSION" val="3"/>
  <p:tag name="KSO_WM_DIAGRAM_COLOR_TRICK" val="2"/>
  <p:tag name="KSO_WM_DIAGRAM_COLOR_TEXT_CAN_REMOVE" val="n"/>
  <p:tag name="KSO_WM_DIAGRAM_MAX_ITEMCNT" val="4"/>
  <p:tag name="KSO_WM_DIAGRAM_MIN_ITEMCNT" val="2"/>
  <p:tag name="KSO_WM_DIAGRAM_VIRTUALLY_FRAME" val="{&quot;height&quot;:324.5284118652344,&quot;left&quot;:37.12503937007871,&quot;top&quot;:142.38579406738282,&quot;width&quot;:472.796786801796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此处添加标题"/>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54.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31964_1*l_h_f*1_1_1"/>
  <p:tag name="KSO_WM_TEMPLATE_CATEGORY" val="diagram"/>
  <p:tag name="KSO_WM_TEMPLATE_INDEX" val="20231964"/>
  <p:tag name="KSO_WM_UNIT_LAYERLEVEL" val="1_1_1"/>
  <p:tag name="KSO_WM_TAG_VERSION" val="3.0"/>
  <p:tag name="KSO_WM_DIAGRAM_VERSION" val="3"/>
  <p:tag name="KSO_WM_DIAGRAM_COLOR_TRICK" val="2"/>
  <p:tag name="KSO_WM_DIAGRAM_COLOR_TEXT_CAN_REMOVE" val="n"/>
  <p:tag name="KSO_WM_DIAGRAM_MAX_ITEMCNT" val="4"/>
  <p:tag name="KSO_WM_DIAGRAM_MIN_ITEMCNT" val="2"/>
  <p:tag name="KSO_WM_DIAGRAM_VIRTUALLY_FRAME" val="{&quot;height&quot;:437.6,&quot;left&quot;:-42.474960629921256,&quot;top&quot;:55.05,&quot;width&quot;:458.224960629921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64"/>
  <p:tag name="KSO_WM_UNIT_PRESET_TEXT" val="单击此处添加文本具体内容，简明扼要地阐述您的观点。根据需要可酌情增减文字，以便观者准确地理解您传达的思想。"/>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55.xml><?xml version="1.0" encoding="utf-8"?>
<p:tagLst xmlns:p="http://schemas.openxmlformats.org/presentationml/2006/main">
  <p:tag name="KSO_WM_UNIT_COMPATIBLE" val="0"/>
  <p:tag name="KSO_WM_UNIT_DIAGRAM_ISREFERUNIT" val="0"/>
  <p:tag name="KSO_WM_TEMPLATE_CATEGORY" val="diagram"/>
  <p:tag name="KSO_WM_UNIT_LAYERLEVEL" val="1_1_1"/>
  <p:tag name="KSO_WM_BEAUTIFY_FLAG" val="#wm#"/>
  <p:tag name="KSO_WM_DIAGRAM_VERSION" val="3"/>
  <p:tag name="KSO_WM_DIAGRAM_COLOR_TEXT_CAN_REMOVE" val="n"/>
  <p:tag name="KSO_WM_DIAGRAM_MAX_ITEMCNT" val="6"/>
  <p:tag name="KSO_WM_DIAGRAM_VIRTUALLY_FRAME" val="{&quot;height&quot;:303.0000061035156,&quot;left&quot;:79.42501220703124,&quot;top&quot;:191.1999969482422,&quot;width&quot;:756.9499755859376}"/>
  <p:tag name="KSO_WM_UNIT_HIGHLIGHT" val="0"/>
  <p:tag name="KSO_WM_UNIT_DIAGRAM_ISNUMVISUAL" val="0"/>
  <p:tag name="KSO_WM_UNIT_ID" val="diagram20231642_1*n_h_a*1_1_1"/>
  <p:tag name="KSO_WM_TEMPLATE_INDEX" val="20231642"/>
  <p:tag name="KSO_WM_TAG_VERSION" val="3.0"/>
  <p:tag name="KSO_WM_UNIT_ISCONTENTSTITLE" val="0"/>
  <p:tag name="KSO_WM_UNIT_ISNUMDGMTITLE" val="0"/>
  <p:tag name="KSO_WM_UNIT_NOCLEAR" val="0"/>
  <p:tag name="KSO_WM_UNIT_VALUE" val="42"/>
  <p:tag name="KSO_WM_DIAGRAM_GROUP_CODE" val="n1-1"/>
  <p:tag name="KSO_WM_UNIT_TYPE" val="n_h_a"/>
  <p:tag name="KSO_WM_UNIT_INDEX" val="1_1_1"/>
  <p:tag name="KSO_WM_DIAGRAM_COLOR_TRICK" val="1"/>
  <p:tag name="KSO_WM_DIAGRAM_MIN_ITEMCNT" val="2"/>
  <p:tag name="KSO_WM_DIAGRAM_COLOR_MATCH_VALUE" val="{&quot;shape&quot;:{&quot;fill&quot;:{&quot;gradient&quot;:[{&quot;brightness&quot;:0,&quot;colorType&quot;:1,&quot;foreColorIndex&quot;:6,&quot;pos&quot;:0,&quot;transparency&quot;:0},{&quot;brightness&quot;:0,&quot;colorType&quot;:1,&quot;foreColorIndex&quot;:5,&quot;pos&quot;:1,&quot;transparency&quot;:0}],&quot;type&quot;:3},&quot;glow&quot;:{&quot;colorType&quot;:0},&quot;line&quot;:{&quot;type&quot;:0},&quot;shadow&quot;:{&quot;brightness&quot;:0,&quot;colorType&quot;:2,&quot;rgb&quot;:&quot;#000000&quot;,&quot;transparency&quot;:0.6000000238418579},&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_BRIGHTNESS" val="0"/>
  <p:tag name="KSO_WM_UNIT_PRESET_TEXT" val="添加标题"/>
  <p:tag name="KSO_WM_UNIT_FILL_TYPE" val="3"/>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642_1*n_h_h_f*1_2_2_1"/>
  <p:tag name="KSO_WM_TEMPLATE_CATEGORY" val="diagram"/>
  <p:tag name="KSO_WM_TEMPLATE_INDEX" val="20231642"/>
  <p:tag name="KSO_WM_UNIT_LAYERLEVEL" val="1_1_1_1"/>
  <p:tag name="KSO_WM_TAG_VERSION" val="3.0"/>
  <p:tag name="KSO_WM_BEAUTIFY_FLAG" val="#wm#"/>
  <p:tag name="KSO_WM_UNIT_SUBTYPE" val="a"/>
  <p:tag name="KSO_WM_UNIT_NOCLEAR" val="0"/>
  <p:tag name="KSO_WM_DIAGRAM_GROUP_CODE" val="n1-1"/>
  <p:tag name="KSO_WM_UNIT_TYPE" val="n_h_h_f"/>
  <p:tag name="KSO_WM_UNIT_INDEX" val="1_2_2_1"/>
  <p:tag name="KSO_WM_DIAGRAM_VERSION" val="3"/>
  <p:tag name="KSO_WM_DIAGRAM_COLOR_TRICK" val="1"/>
  <p:tag name="KSO_WM_DIAGRAM_COLOR_TEXT_CAN_REMOVE" val="n"/>
  <p:tag name="KSO_WM_DIAGRAM_MAX_ITEMCNT" val="6"/>
  <p:tag name="KSO_WM_DIAGRAM_MIN_ITEMCNT" val="2"/>
  <p:tag name="KSO_WM_DIAGRAM_VIRTUALLY_FRAME" val="{&quot;height&quot;:303.0000061035156,&quot;left&quot;:79.42501220703124,&quot;top&quot;:191.1999969482422,&quot;width&quot;:756.9499755859376}"/>
  <p:tag name="KSO_WM_DIAGRAM_COLOR_MATCH_VALUE" val="{&quot;shape&quot;:{&quot;fill&quot;:{&quot;gradient&quot;:[{&quot;brightness&quot;:0,&quot;colorType&quot;:1,&quot;foreColorIndex&quot;:2,&quot;pos&quot;:0,&quot;transparency&quot;:1},{&quot;brightness&quot;:0,&quot;colorType&quot;:1,&quot;foreColorIndex&quot;:6,&quot;pos&quot;:1,&quot;transparency&quot;:0.8999999761581421}],&quot;type&quot;:3},&quot;glow&quot;:{&quot;colorType&quot;:0},&quot;line&quot;:{&quot;gradient&quot;:[{&quot;brightness&quot;:0,&quot;colorType&quot;:1,&quot;foreColorIndex&quot;:14,&quot;pos&quot;:0,&quot;transparency&quot;:1},{&quot;brightness&quot;:0,&quot;colorType&quot;:1,&quot;foreColorIndex&quot;:6,&quot;pos&quot;:1,&quot;transparency&quot;:0.5}],&quot;type&quot;:2},&quot;shadow&quot;:{&quot;brightness&quot;:0,&quot;colorType&quot;:2,&quot;rgb&quot;:&quot;#000000&quot;,&quot;transparency&quot;:0.6000000238418579},&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81"/>
  <p:tag name="KSO_WM_UNIT_PRESET_TEXT" val="单击输入你的项正文，文字是您思想的提炼，请尽量言简意赅的阐述观点。"/>
  <p:tag name="KSO_WM_UNIT_FILL_TYPE" val="3"/>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642_1*n_h_h_f*1_2_1_1"/>
  <p:tag name="KSO_WM_TEMPLATE_CATEGORY" val="diagram"/>
  <p:tag name="KSO_WM_TEMPLATE_INDEX" val="20231642"/>
  <p:tag name="KSO_WM_UNIT_LAYERLEVEL" val="1_1_1_1"/>
  <p:tag name="KSO_WM_TAG_VERSION" val="3.0"/>
  <p:tag name="KSO_WM_BEAUTIFY_FLAG" val="#wm#"/>
  <p:tag name="KSO_WM_UNIT_SUBTYPE" val="a"/>
  <p:tag name="KSO_WM_UNIT_NOCLEAR" val="0"/>
  <p:tag name="KSO_WM_DIAGRAM_GROUP_CODE" val="n1-1"/>
  <p:tag name="KSO_WM_UNIT_TYPE" val="n_h_h_f"/>
  <p:tag name="KSO_WM_UNIT_INDEX" val="1_2_1_1"/>
  <p:tag name="KSO_WM_DIAGRAM_VERSION" val="3"/>
  <p:tag name="KSO_WM_DIAGRAM_COLOR_TRICK" val="1"/>
  <p:tag name="KSO_WM_DIAGRAM_COLOR_TEXT_CAN_REMOVE" val="n"/>
  <p:tag name="KSO_WM_DIAGRAM_MAX_ITEMCNT" val="6"/>
  <p:tag name="KSO_WM_DIAGRAM_MIN_ITEMCNT" val="2"/>
  <p:tag name="KSO_WM_DIAGRAM_VIRTUALLY_FRAME" val="{&quot;height&quot;:303.0000061035156,&quot;left&quot;:79.42501220703124,&quot;top&quot;:191.1999969482422,&quot;width&quot;:756.9499755859376}"/>
  <p:tag name="KSO_WM_DIAGRAM_COLOR_MATCH_VALUE" val="{&quot;shape&quot;:{&quot;fill&quot;:{&quot;gradient&quot;:[{&quot;brightness&quot;:0,&quot;colorType&quot;:1,&quot;foreColorIndex&quot;:2,&quot;pos&quot;:0,&quot;transparency&quot;:1},{&quot;brightness&quot;:0,&quot;colorType&quot;:1,&quot;foreColorIndex&quot;:6,&quot;pos&quot;:1,&quot;transparency&quot;:0.8999999761581421}],&quot;type&quot;:3},&quot;glow&quot;:{&quot;colorType&quot;:0},&quot;line&quot;:{&quot;gradient&quot;:[{&quot;brightness&quot;:0,&quot;colorType&quot;:1,&quot;foreColorIndex&quot;:14,&quot;pos&quot;:0,&quot;transparency&quot;:1},{&quot;brightness&quot;:0,&quot;colorType&quot;:1,&quot;foreColorIndex&quot;:6,&quot;pos&quot;:1,&quot;transparency&quot;:0.5}],&quot;type&quot;:2},&quot;shadow&quot;:{&quot;brightness&quot;:0,&quot;colorType&quot;:2,&quot;rgb&quot;:&quot;#000000&quot;,&quot;transparency&quot;:0.6000000238418579},&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81"/>
  <p:tag name="KSO_WM_UNIT_PRESET_TEXT" val="单击输入你的项正文，文字是您思想的提炼，请尽量言简意赅的阐述观点。"/>
  <p:tag name="KSO_WM_UNIT_FILL_TYPE" val="3"/>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642_1*n_h_i*1_1_3"/>
  <p:tag name="KSO_WM_TEMPLATE_CATEGORY" val="diagram"/>
  <p:tag name="KSO_WM_TEMPLATE_INDEX" val="20231642"/>
  <p:tag name="KSO_WM_UNIT_LAYERLEVEL" val="1_1_1"/>
  <p:tag name="KSO_WM_TAG_VERSION" val="3.0"/>
  <p:tag name="KSO_WM_BEAUTIFY_FLAG" val="#wm#"/>
  <p:tag name="KSO_WM_DIAGRAM_GROUP_CODE" val="n1-1"/>
  <p:tag name="KSO_WM_UNIT_TYPE" val="n_h_i"/>
  <p:tag name="KSO_WM_UNIT_INDEX" val="1_1_3"/>
  <p:tag name="KSO_WM_DIAGRAM_VERSION" val="3"/>
  <p:tag name="KSO_WM_DIAGRAM_COLOR_TRICK" val="1"/>
  <p:tag name="KSO_WM_DIAGRAM_COLOR_TEXT_CAN_REMOVE" val="n"/>
  <p:tag name="KSO_WM_DIAGRAM_MAX_ITEMCNT" val="6"/>
  <p:tag name="KSO_WM_DIAGRAM_MIN_ITEMCNT" val="2"/>
  <p:tag name="KSO_WM_DIAGRAM_VIRTUALLY_FRAME" val="{&quot;height&quot;:303.0000061035156,&quot;left&quot;:79.42501220703124,&quot;top&quot;:191.1999969482422,&quot;width&quot;:756.9499755859376}"/>
  <p:tag name="KSO_WM_DIAGRAM_COLOR_MATCH_VALUE" val="{&quot;shape&quot;:{&quot;fill&quot;:{&quot;gradient&quot;:[{&quot;brightness&quot;:0,&quot;colorType&quot;:1,&quot;foreColorIndex&quot;:6,&quot;pos&quot;:0,&quot;transparency&quot;:0.800000011920929},{&quot;brightness&quot;:0,&quot;colorType&quot;:1,&quot;foreColorIndex&quot;:5,&quot;pos&quot;:1,&quot;transparency&quot;:0.800000011920929}],&quot;type&quot;:3},&quot;glow&quot;:{&quot;colorType&quot;:0},&quot;line&quot;:{&quot;type&quot;:0},&quot;shadow&quot;:{&quot;brightness&quot;:0,&quot;colorType&quot;:2,&quot;rgb&quot;:&quot;#000000&quot;,&quot;transparency&quot;:0.60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5,6,5,6,5,6]}"/>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642_1*n_h_i*1_1_2"/>
  <p:tag name="KSO_WM_TEMPLATE_CATEGORY" val="diagram"/>
  <p:tag name="KSO_WM_TEMPLATE_INDEX" val="20231642"/>
  <p:tag name="KSO_WM_UNIT_LAYERLEVEL" val="1_1_1"/>
  <p:tag name="KSO_WM_TAG_VERSION" val="3.0"/>
  <p:tag name="KSO_WM_BEAUTIFY_FLAG" val="#wm#"/>
  <p:tag name="KSO_WM_DIAGRAM_GROUP_CODE" val="n1-1"/>
  <p:tag name="KSO_WM_UNIT_TYPE" val="n_h_i"/>
  <p:tag name="KSO_WM_UNIT_INDEX" val="1_1_2"/>
  <p:tag name="KSO_WM_DIAGRAM_VERSION" val="3"/>
  <p:tag name="KSO_WM_DIAGRAM_COLOR_TRICK" val="1"/>
  <p:tag name="KSO_WM_DIAGRAM_COLOR_TEXT_CAN_REMOVE" val="n"/>
  <p:tag name="KSO_WM_DIAGRAM_MAX_ITEMCNT" val="6"/>
  <p:tag name="KSO_WM_DIAGRAM_MIN_ITEMCNT" val="2"/>
  <p:tag name="KSO_WM_DIAGRAM_VIRTUALLY_FRAME" val="{&quot;height&quot;:303.0000061035156,&quot;left&quot;:79.42501220703124,&quot;top&quot;:191.1999969482422,&quot;width&quot;:756.9499755859376}"/>
  <p:tag name="KSO_WM_DIAGRAM_COLOR_MATCH_VALUE" val="{&quot;shape&quot;:{&quot;fill&quot;:{&quot;gradient&quot;:[{&quot;brightness&quot;:0,&quot;colorType&quot;:1,&quot;foreColorIndex&quot;:6,&quot;pos&quot;:0,&quot;transparency&quot;:0},{&quot;brightness&quot;:0,&quot;colorType&quot;:1,&quot;foreColorIndex&quot;:5,&quot;pos&quot;:1,&quot;transparency&quot;:0}],&quot;type&quot;:3},&quot;glow&quot;:{&quot;colorType&quot;:0},&quot;line&quot;:{&quot;type&quot;:0},&quot;shadow&quot;:{&quot;brightness&quot;:0,&quot;colorType&quot;:2,&quot;rgb&quot;:&quot;#000000&quot;,&quot;transparency&quot;:0.60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5,6,5,6,5,6]}"/>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824_2*l_i*1_4"/>
  <p:tag name="KSO_WM_TEMPLATE_CATEGORY" val="diagram"/>
  <p:tag name="KSO_WM_TEMPLATE_INDEX" val="20234824"/>
  <p:tag name="KSO_WM_UNIT_LAYERLEVEL" val="1_1"/>
  <p:tag name="KSO_WM_TAG_VERSION" val="3.0"/>
  <p:tag name="KSO_WM_BEAUTIFY_FLAG" val="#wm#"/>
  <p:tag name="KSO_WM_DIAGRAM_GROUP_CODE" val="l1-1"/>
  <p:tag name="KSO_WM_UNIT_TYPE" val="l_i"/>
  <p:tag name="KSO_WM_UNIT_INDEX" val="1_4"/>
  <p:tag name="KSO_WM_DIAGRAM_VERSION" val="3"/>
  <p:tag name="KSO_WM_DIAGRAM_COLOR_TRICK" val="1"/>
  <p:tag name="KSO_WM_DIAGRAM_COLOR_TEXT_CAN_REMOVE" val="n"/>
  <p:tag name="KSO_WM_UNIT_FILL_TYPE" val="1"/>
  <p:tag name="KSO_WM_UNIT_FILL_FORE_SCHEMECOLOR_INDEX" val="5"/>
  <p:tag name="KSO_WM_UNIT_FILL_FORE_SCHEMECOLOR_INDEX_BRIGHTNESS" val="0"/>
  <p:tag name="KSO_WM_DIAGRAM_MAX_ITEMCNT" val="4"/>
  <p:tag name="KSO_WM_DIAGRAM_MIN_ITEMCNT" val="2"/>
  <p:tag name="KSO_WM_DIAGRAM_VIRTUALLY_FRAME" val="{&quot;height&quot;:401.75,&quot;left&quot;:75.85,&quot;top&quot;:118.6,&quot;width&quot;:850.7508939177649}"/>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n_h_h_i"/>
  <p:tag name="KSO_WM_UNIT_INDEX" val="1_2_1_1"/>
  <p:tag name="KSO_WM_UNIT_ID" val="diagram20231642_1*n_h_h_i*1_2_1_1"/>
  <p:tag name="KSO_WM_TEMPLATE_CATEGORY" val="diagram"/>
  <p:tag name="KSO_WM_TEMPLATE_INDEX" val="20231642"/>
  <p:tag name="KSO_WM_UNIT_LAYERLEVEL" val="1_1_1_1"/>
  <p:tag name="KSO_WM_TAG_VERSION" val="3.0"/>
  <p:tag name="KSO_WM_BEAUTIFY_FLAG" val="#wm#"/>
  <p:tag name="KSO_WM_UNIT_TEXT_FILL_FORE_SCHEMECOLOR_INDEX_BRIGHTNESS" val="0.15"/>
  <p:tag name="KSO_WM_DIAGRAM_GROUP_CODE" val="n1-1"/>
  <p:tag name="KSO_WM_DIAGRAM_VERSION" val="3"/>
  <p:tag name="KSO_WM_DIAGRAM_COLOR_TRICK" val="1"/>
  <p:tag name="KSO_WM_DIAGRAM_COLOR_TEXT_CAN_REMOVE" val="n"/>
  <p:tag name="KSO_WM_DIAGRAM_MAX_ITEMCNT" val="6"/>
  <p:tag name="KSO_WM_DIAGRAM_MIN_ITEMCNT" val="2"/>
  <p:tag name="KSO_WM_DIAGRAM_VIRTUALLY_FRAME" val="{&quot;height&quot;:303.0000061035156,&quot;left&quot;:79.42501220703124,&quot;top&quot;:191.1999969482422,&quot;width&quot;:756.9499755859376}"/>
  <p:tag name="KSO_WM_DIAGRAM_COLOR_MATCH_VALUE" val="{&quot;shape&quot;:{&quot;fill&quot;:{&quot;gradient&quot;:[{&quot;brightness&quot;:0,&quot;colorType&quot;:1,&quot;foreColorIndex&quot;:6,&quot;pos&quot;:0,&quot;transparency&quot;:0},{&quot;brightness&quot;:0,&quot;colorType&quot;:1,&quot;foreColorIndex&quot;:5,&quot;pos&quot;:1,&quot;transparency&quot;:0}],&quot;type&quot;:3},&quot;glow&quot;:{&quot;colorType&quot;:0},&quot;line&quot;:{&quot;type&quot;:0},&quot;shadow&quot;:{&quot;brightness&quot;:0.6000000238418579,&quot;colorType&quot;:1,&quot;foreColorIndex&quot;:5,&quot;transparency&quot;:0.60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UNIT_TEXT_FILL_FORE_SCHEMECOLOR_INDEX" val="1"/>
  <p:tag name="KSO_WM_UNIT_TEXT_FILL_TYPE" val="1"/>
  <p:tag name="KSO_WM_DIAGRAM_USE_COLOR_VALUE" val="{&quot;color_scheme&quot;:1,&quot;color_type&quot;:1,&quot;theme_color_indexes&quot;:[5,6,5,6,5,6]}"/>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n_h_h_i"/>
  <p:tag name="KSO_WM_UNIT_INDEX" val="1_2_2_1"/>
  <p:tag name="KSO_WM_UNIT_ID" val="diagram20231642_1*n_h_h_i*1_2_2_1"/>
  <p:tag name="KSO_WM_TEMPLATE_CATEGORY" val="diagram"/>
  <p:tag name="KSO_WM_TEMPLATE_INDEX" val="20231642"/>
  <p:tag name="KSO_WM_UNIT_LAYERLEVEL" val="1_1_1_1"/>
  <p:tag name="KSO_WM_TAG_VERSION" val="3.0"/>
  <p:tag name="KSO_WM_BEAUTIFY_FLAG" val="#wm#"/>
  <p:tag name="KSO_WM_UNIT_TEXT_FILL_FORE_SCHEMECOLOR_INDEX_BRIGHTNESS" val="0.15"/>
  <p:tag name="KSO_WM_DIAGRAM_GROUP_CODE" val="n1-1"/>
  <p:tag name="KSO_WM_DIAGRAM_VERSION" val="3"/>
  <p:tag name="KSO_WM_DIAGRAM_COLOR_TRICK" val="1"/>
  <p:tag name="KSO_WM_DIAGRAM_COLOR_TEXT_CAN_REMOVE" val="n"/>
  <p:tag name="KSO_WM_DIAGRAM_MAX_ITEMCNT" val="6"/>
  <p:tag name="KSO_WM_DIAGRAM_MIN_ITEMCNT" val="2"/>
  <p:tag name="KSO_WM_DIAGRAM_VIRTUALLY_FRAME" val="{&quot;height&quot;:303.0000061035156,&quot;left&quot;:79.42501220703124,&quot;top&quot;:191.1999969482422,&quot;width&quot;:756.9499755859376}"/>
  <p:tag name="KSO_WM_DIAGRAM_COLOR_MATCH_VALUE" val="{&quot;shape&quot;:{&quot;fill&quot;:{&quot;gradient&quot;:[{&quot;brightness&quot;:0,&quot;colorType&quot;:1,&quot;foreColorIndex&quot;:6,&quot;pos&quot;:0,&quot;transparency&quot;:0},{&quot;brightness&quot;:0,&quot;colorType&quot;:1,&quot;foreColorIndex&quot;:5,&quot;pos&quot;:1,&quot;transparency&quot;:0}],&quot;type&quot;:3},&quot;glow&quot;:{&quot;colorType&quot;:0},&quot;line&quot;:{&quot;type&quot;:0},&quot;shadow&quot;:{&quot;brightness&quot;:0.6000000238418579,&quot;colorType&quot;:1,&quot;foreColorIndex&quot;:5,&quot;transparency&quot;:0.60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UNIT_TEXT_FILL_FORE_SCHEMECOLOR_INDEX" val="1"/>
  <p:tag name="KSO_WM_UNIT_TEXT_FILL_TYPE" val="1"/>
  <p:tag name="KSO_WM_DIAGRAM_USE_COLOR_VALUE" val="{&quot;color_scheme&quot;:1,&quot;color_type&quot;:1,&quot;theme_color_indexes&quot;:[5,6,5,6,5,6]}"/>
</p:tagLst>
</file>

<file path=ppt/tags/tag62.xml><?xml version="1.0" encoding="utf-8"?>
<p:tagLst xmlns:p="http://schemas.openxmlformats.org/presentationml/2006/main">
  <p:tag name="KSO_WM_UNIT_ISCONTENTSTITLE" val="0"/>
  <p:tag name="KSO_WM_UNIT_ISNUMDGMTITLE" val="0"/>
  <p:tag name="KSO_WM_UNIT_NOCLEAR" val="0"/>
  <p:tag name="KSO_WM_UNIT_VALUE" val="16"/>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31964_1*l_h_a*1_1_1"/>
  <p:tag name="KSO_WM_TEMPLATE_CATEGORY" val="diagram"/>
  <p:tag name="KSO_WM_TEMPLATE_INDEX" val="20231964"/>
  <p:tag name="KSO_WM_UNIT_LAYERLEVEL" val="1_1_1"/>
  <p:tag name="KSO_WM_TAG_VERSION" val="3.0"/>
  <p:tag name="KSO_WM_DIAGRAM_VERSION" val="3"/>
  <p:tag name="KSO_WM_DIAGRAM_COLOR_TRICK" val="2"/>
  <p:tag name="KSO_WM_DIAGRAM_COLOR_TEXT_CAN_REMOVE" val="n"/>
  <p:tag name="KSO_WM_DIAGRAM_MAX_ITEMCNT" val="4"/>
  <p:tag name="KSO_WM_DIAGRAM_MIN_ITEMCNT" val="2"/>
  <p:tag name="KSO_WM_DIAGRAM_VIRTUALLY_FRAME" val="{&quot;height&quot;:324.5284118652344,&quot;left&quot;:37.12503937007871,&quot;top&quot;:142.38579406738282,&quot;width&quot;:472.796786801796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此处添加标题"/>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63.xml><?xml version="1.0" encoding="utf-8"?>
<p:tagLst xmlns:p="http://schemas.openxmlformats.org/presentationml/2006/main">
  <p:tag name="KSO_WM_UNIT_ISCONTENTSTITLE" val="0"/>
  <p:tag name="KSO_WM_UNIT_ISNUMDGMTITLE" val="0"/>
  <p:tag name="KSO_WM_UNIT_NOCLEAR" val="0"/>
  <p:tag name="KSO_WM_UNIT_VALUE" val="16"/>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31964_1*l_h_a*1_1_1"/>
  <p:tag name="KSO_WM_TEMPLATE_CATEGORY" val="diagram"/>
  <p:tag name="KSO_WM_TEMPLATE_INDEX" val="20231964"/>
  <p:tag name="KSO_WM_UNIT_LAYERLEVEL" val="1_1_1"/>
  <p:tag name="KSO_WM_TAG_VERSION" val="3.0"/>
  <p:tag name="KSO_WM_DIAGRAM_VERSION" val="3"/>
  <p:tag name="KSO_WM_DIAGRAM_COLOR_TRICK" val="2"/>
  <p:tag name="KSO_WM_DIAGRAM_COLOR_TEXT_CAN_REMOVE" val="n"/>
  <p:tag name="KSO_WM_DIAGRAM_MAX_ITEMCNT" val="4"/>
  <p:tag name="KSO_WM_DIAGRAM_MIN_ITEMCNT" val="2"/>
  <p:tag name="KSO_WM_DIAGRAM_VIRTUALLY_FRAME" val="{&quot;height&quot;:187.95,&quot;left&quot;:-28.3,&quot;top&quot;:90.35,&quot;width&quot;:944.6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此处添加标题"/>
  <p:tag name="KSO_WM_UNIT_TEXT_FILL_FORE_SCHEMECOLOR_INDEX" val="1"/>
  <p:tag name="KSO_WM_UNIT_TEXT_FILL_TYPE" val="1"/>
  <p:tag name="KSO_WM_UNIT_TEXT_TYPE" val="1"/>
  <p:tag name="KSO_WM_DIAGRAM_USE_COLOR_VALUE" val="{&quot;color_scheme&quot;:1,&quot;color_type&quot;:1,&quot;theme_color_indexes&quot;:[5,6,5,6,5,6]}"/>
  <p:tag name="KSO_WM_UNIT_USESOURCEFORMAT_APPLY" val="1"/>
</p:tagLst>
</file>

<file path=ppt/tags/tag64.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31964_1*l_h_f*1_1_1"/>
  <p:tag name="KSO_WM_TEMPLATE_CATEGORY" val="diagram"/>
  <p:tag name="KSO_WM_TEMPLATE_INDEX" val="20231964"/>
  <p:tag name="KSO_WM_UNIT_LAYERLEVEL" val="1_1_1"/>
  <p:tag name="KSO_WM_TAG_VERSION" val="3.0"/>
  <p:tag name="KSO_WM_DIAGRAM_VERSION" val="3"/>
  <p:tag name="KSO_WM_DIAGRAM_COLOR_TRICK" val="2"/>
  <p:tag name="KSO_WM_DIAGRAM_COLOR_TEXT_CAN_REMOVE" val="n"/>
  <p:tag name="KSO_WM_DIAGRAM_MAX_ITEMCNT" val="4"/>
  <p:tag name="KSO_WM_DIAGRAM_MIN_ITEMCNT" val="2"/>
  <p:tag name="KSO_WM_DIAGRAM_VIRTUALLY_FRAME" val="{&quot;height&quot;:437.6,&quot;left&quot;:-42.474960629921256,&quot;top&quot;:55.05,&quot;width&quot;:458.224960629921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64"/>
  <p:tag name="KSO_WM_UNIT_PRESET_TEXT" val="单击此处添加文本具体内容，简明扼要地阐述您的观点。根据需要可酌情增减文字，以便观者准确地理解您传达的思想。"/>
  <p:tag name="KSO_WM_UNIT_TEXT_FILL_FORE_SCHEMECOLOR_INDEX" val="1"/>
  <p:tag name="KSO_WM_UNIT_TEXT_FILL_TYPE" val="1"/>
  <p:tag name="KSO_WM_UNIT_TEXT_TYPE" val="1"/>
  <p:tag name="KSO_WM_DIAGRAM_USE_COLOR_VALUE" val="{&quot;color_scheme&quot;:1,&quot;color_type&quot;:1,&quot;theme_color_indexes&quot;:[5,6,5,6,5,6]}"/>
  <p:tag name="KSO_WM_UNIT_USESOURCEFORMAT_APPLY" val="1"/>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642_1*n_h_h_f*1_2_2_1"/>
  <p:tag name="KSO_WM_TEMPLATE_CATEGORY" val="diagram"/>
  <p:tag name="KSO_WM_TEMPLATE_INDEX" val="20231642"/>
  <p:tag name="KSO_WM_UNIT_LAYERLEVEL" val="1_1_1_1"/>
  <p:tag name="KSO_WM_TAG_VERSION" val="3.0"/>
  <p:tag name="KSO_WM_BEAUTIFY_FLAG" val="#wm#"/>
  <p:tag name="KSO_WM_UNIT_SUBTYPE" val="a"/>
  <p:tag name="KSO_WM_UNIT_NOCLEAR" val="0"/>
  <p:tag name="KSO_WM_DIAGRAM_GROUP_CODE" val="n1-1"/>
  <p:tag name="KSO_WM_UNIT_TYPE" val="n_h_h_f"/>
  <p:tag name="KSO_WM_UNIT_INDEX" val="1_2_2_1"/>
  <p:tag name="KSO_WM_DIAGRAM_VERSION" val="3"/>
  <p:tag name="KSO_WM_DIAGRAM_COLOR_TRICK" val="1"/>
  <p:tag name="KSO_WM_DIAGRAM_COLOR_TEXT_CAN_REMOVE" val="n"/>
  <p:tag name="KSO_WM_DIAGRAM_MAX_ITEMCNT" val="6"/>
  <p:tag name="KSO_WM_DIAGRAM_MIN_ITEMCNT" val="2"/>
  <p:tag name="KSO_WM_DIAGRAM_VIRTUALLY_FRAME" val="{&quot;height&quot;:237.8500061035158,&quot;left&quot;:-122.17498779296875,&quot;top&quot;:249.64999694824218,&quot;width&quot;:1013.9249877929688}"/>
  <p:tag name="KSO_WM_DIAGRAM_COLOR_MATCH_VALUE" val="{&quot;shape&quot;:{&quot;fill&quot;:{&quot;gradient&quot;:[{&quot;brightness&quot;:0,&quot;colorType&quot;:1,&quot;foreColorIndex&quot;:2,&quot;pos&quot;:0,&quot;transparency&quot;:1},{&quot;brightness&quot;:0,&quot;colorType&quot;:1,&quot;foreColorIndex&quot;:6,&quot;pos&quot;:1,&quot;transparency&quot;:0.8999999761581421}],&quot;type&quot;:3},&quot;glow&quot;:{&quot;colorType&quot;:0},&quot;line&quot;:{&quot;gradient&quot;:[{&quot;brightness&quot;:0,&quot;colorType&quot;:1,&quot;foreColorIndex&quot;:14,&quot;pos&quot;:0,&quot;transparency&quot;:1},{&quot;brightness&quot;:0,&quot;colorType&quot;:1,&quot;foreColorIndex&quot;:6,&quot;pos&quot;:1,&quot;transparency&quot;:0.5}],&quot;type&quot;:2},&quot;shadow&quot;:{&quot;brightness&quot;:0,&quot;colorType&quot;:2,&quot;rgb&quot;:&quot;#000000&quot;,&quot;transparency&quot;:0.6000000238418579},&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81"/>
  <p:tag name="KSO_WM_UNIT_PRESET_TEXT" val="单击输入你的项正文，文字是您思想的提炼，请尽量言简意赅的阐述观点。"/>
  <p:tag name="KSO_WM_UNIT_FILL_TYPE" val="3"/>
  <p:tag name="KSO_WM_UNIT_TEXT_FILL_FORE_SCHEMECOLOR_INDEX" val="1"/>
  <p:tag name="KSO_WM_UNIT_TEXT_FILL_TYPE" val="1"/>
  <p:tag name="KSO_WM_UNIT_TEXT_TYPE" val="1"/>
  <p:tag name="KSO_WM_UNIT_LINE_FORE_SCHEMECOLOR_INDEX_1_BRIGHTNESS" val="0"/>
  <p:tag name="KSO_WM_UNIT_LINE_FORE_SCHEMECOLOR_INDEX_1" val="14"/>
  <p:tag name="KSO_WM_UNIT_LINE_FORE_SCHEMECOLOR_INDEX_1_POS" val="0"/>
  <p:tag name="KSO_WM_UNIT_LINE_FORE_SCHEMECOLOR_INDEX_1_TRANS" val="1"/>
  <p:tag name="KSO_WM_UNIT_LINE_FORE_SCHEMECOLOR_INDEX_2_BRIGHTNESS" val="0"/>
  <p:tag name="KSO_WM_UNIT_LINE_FORE_SCHEMECOLOR_INDEX_2" val="6"/>
  <p:tag name="KSO_WM_UNIT_LINE_FORE_SCHEMECOLOR_INDEX_2_POS" val="1"/>
  <p:tag name="KSO_WM_UNIT_LINE_FORE_SCHEMECOLOR_INDEX_2_TRANS" val="0.5"/>
  <p:tag name="KSO_WM_UNIT_LINE_GRADIENT_TYPE" val="0"/>
  <p:tag name="KSO_WM_UNIT_LINE_GRADIENT_ANGLE" val="180"/>
  <p:tag name="KSO_WM_UNIT_LINE_GRADIENT_Direction" val="4"/>
  <p:tag name="KSO_WM_UNIT_LINE_FILL_TYPE" val="5"/>
  <p:tag name="KSO_WM_UNIT_USESOURCEFORMAT_APPLY" val="1"/>
  <p:tag name="KSO_WM_DIAGRAM_USE_COLOR_VALUE" val="{&quot;color_scheme&quot;:1,&quot;color_type&quot;:1,&quot;theme_color_indexes&quot;:[5,6,5,6,5,6]}"/>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642_1*n_h_h_f*1_2_1_1"/>
  <p:tag name="KSO_WM_TEMPLATE_CATEGORY" val="diagram"/>
  <p:tag name="KSO_WM_TEMPLATE_INDEX" val="20231642"/>
  <p:tag name="KSO_WM_UNIT_LAYERLEVEL" val="1_1_1_1"/>
  <p:tag name="KSO_WM_TAG_VERSION" val="3.0"/>
  <p:tag name="KSO_WM_BEAUTIFY_FLAG" val="#wm#"/>
  <p:tag name="KSO_WM_UNIT_SUBTYPE" val="a"/>
  <p:tag name="KSO_WM_UNIT_NOCLEAR" val="0"/>
  <p:tag name="KSO_WM_DIAGRAM_GROUP_CODE" val="n1-1"/>
  <p:tag name="KSO_WM_UNIT_TYPE" val="n_h_h_f"/>
  <p:tag name="KSO_WM_UNIT_INDEX" val="1_2_1_1"/>
  <p:tag name="KSO_WM_DIAGRAM_VERSION" val="3"/>
  <p:tag name="KSO_WM_DIAGRAM_COLOR_TRICK" val="1"/>
  <p:tag name="KSO_WM_DIAGRAM_COLOR_TEXT_CAN_REMOVE" val="n"/>
  <p:tag name="KSO_WM_DIAGRAM_MAX_ITEMCNT" val="6"/>
  <p:tag name="KSO_WM_DIAGRAM_MIN_ITEMCNT" val="2"/>
  <p:tag name="KSO_WM_DIAGRAM_VIRTUALLY_FRAME" val="{&quot;height&quot;:237.8500061035158,&quot;left&quot;:-122.17498779296875,&quot;top&quot;:249.64999694824218,&quot;width&quot;:1013.9249877929688}"/>
  <p:tag name="KSO_WM_DIAGRAM_COLOR_MATCH_VALUE" val="{&quot;shape&quot;:{&quot;fill&quot;:{&quot;gradient&quot;:[{&quot;brightness&quot;:0,&quot;colorType&quot;:1,&quot;foreColorIndex&quot;:2,&quot;pos&quot;:0,&quot;transparency&quot;:1},{&quot;brightness&quot;:0,&quot;colorType&quot;:1,&quot;foreColorIndex&quot;:6,&quot;pos&quot;:1,&quot;transparency&quot;:0.8999999761581421}],&quot;type&quot;:3},&quot;glow&quot;:{&quot;colorType&quot;:0},&quot;line&quot;:{&quot;gradient&quot;:[{&quot;brightness&quot;:0,&quot;colorType&quot;:1,&quot;foreColorIndex&quot;:14,&quot;pos&quot;:0,&quot;transparency&quot;:1},{&quot;brightness&quot;:0,&quot;colorType&quot;:1,&quot;foreColorIndex&quot;:6,&quot;pos&quot;:1,&quot;transparency&quot;:0.5}],&quot;type&quot;:2},&quot;shadow&quot;:{&quot;brightness&quot;:0,&quot;colorType&quot;:2,&quot;rgb&quot;:&quot;#000000&quot;,&quot;transparency&quot;:0.6000000238418579},&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81"/>
  <p:tag name="KSO_WM_UNIT_PRESET_TEXT" val="单击输入你的项正文，文字是您思想的提炼，请尽量言简意赅的阐述观点。"/>
  <p:tag name="KSO_WM_UNIT_FILL_TYPE" val="3"/>
  <p:tag name="KSO_WM_UNIT_TEXT_FILL_FORE_SCHEMECOLOR_INDEX" val="1"/>
  <p:tag name="KSO_WM_UNIT_TEXT_FILL_TYPE" val="1"/>
  <p:tag name="KSO_WM_UNIT_TEXT_TYPE" val="1"/>
  <p:tag name="KSO_WM_UNIT_LINE_FORE_SCHEMECOLOR_INDEX_1_BRIGHTNESS" val="0"/>
  <p:tag name="KSO_WM_UNIT_LINE_FORE_SCHEMECOLOR_INDEX_1" val="14"/>
  <p:tag name="KSO_WM_UNIT_LINE_FORE_SCHEMECOLOR_INDEX_1_POS" val="0"/>
  <p:tag name="KSO_WM_UNIT_LINE_FORE_SCHEMECOLOR_INDEX_1_TRANS" val="1"/>
  <p:tag name="KSO_WM_UNIT_LINE_FORE_SCHEMECOLOR_INDEX_2_BRIGHTNESS" val="0"/>
  <p:tag name="KSO_WM_UNIT_LINE_FORE_SCHEMECOLOR_INDEX_2" val="6"/>
  <p:tag name="KSO_WM_UNIT_LINE_FORE_SCHEMECOLOR_INDEX_2_POS" val="1"/>
  <p:tag name="KSO_WM_UNIT_LINE_FORE_SCHEMECOLOR_INDEX_2_TRANS" val="0.5"/>
  <p:tag name="KSO_WM_UNIT_LINE_GRADIENT_TYPE" val="0"/>
  <p:tag name="KSO_WM_UNIT_LINE_GRADIENT_ANGLE" val="180"/>
  <p:tag name="KSO_WM_UNIT_LINE_GRADIENT_Direction" val="4"/>
  <p:tag name="KSO_WM_UNIT_LINE_FILL_TYPE" val="5"/>
  <p:tag name="KSO_WM_UNIT_USESOURCEFORMAT_APPLY" val="1"/>
  <p:tag name="KSO_WM_DIAGRAM_USE_COLOR_VALUE" val="{&quot;color_scheme&quot;:1,&quot;color_type&quot;:1,&quot;theme_color_indexes&quot;:[5,6,5,6,5,6]}"/>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n_h_h_i"/>
  <p:tag name="KSO_WM_UNIT_INDEX" val="1_2_1_1"/>
  <p:tag name="KSO_WM_UNIT_ID" val="diagram20231642_1*n_h_h_i*1_2_1_1"/>
  <p:tag name="KSO_WM_TEMPLATE_CATEGORY" val="diagram"/>
  <p:tag name="KSO_WM_TEMPLATE_INDEX" val="20231642"/>
  <p:tag name="KSO_WM_UNIT_LAYERLEVEL" val="1_1_1_1"/>
  <p:tag name="KSO_WM_TAG_VERSION" val="3.0"/>
  <p:tag name="KSO_WM_BEAUTIFY_FLAG" val="#wm#"/>
  <p:tag name="KSO_WM_UNIT_TEXT_FILL_FORE_SCHEMECOLOR_INDEX_BRIGHTNESS" val="0.15"/>
  <p:tag name="KSO_WM_DIAGRAM_GROUP_CODE" val="n1-1"/>
  <p:tag name="KSO_WM_DIAGRAM_VERSION" val="3"/>
  <p:tag name="KSO_WM_DIAGRAM_COLOR_TRICK" val="1"/>
  <p:tag name="KSO_WM_DIAGRAM_COLOR_TEXT_CAN_REMOVE" val="n"/>
  <p:tag name="KSO_WM_DIAGRAM_MAX_ITEMCNT" val="6"/>
  <p:tag name="KSO_WM_DIAGRAM_MIN_ITEMCNT" val="2"/>
  <p:tag name="KSO_WM_DIAGRAM_VIRTUALLY_FRAME" val="{&quot;height&quot;:237.8500061035158,&quot;left&quot;:-122.17498779296875,&quot;top&quot;:249.64999694824218,&quot;width&quot;:1013.9249877929688}"/>
  <p:tag name="KSO_WM_DIAGRAM_COLOR_MATCH_VALUE" val="{&quot;shape&quot;:{&quot;fill&quot;:{&quot;gradient&quot;:[{&quot;brightness&quot;:0,&quot;colorType&quot;:1,&quot;foreColorIndex&quot;:6,&quot;pos&quot;:0,&quot;transparency&quot;:0},{&quot;brightness&quot;:0,&quot;colorType&quot;:1,&quot;foreColorIndex&quot;:5,&quot;pos&quot;:1,&quot;transparency&quot;:0}],&quot;type&quot;:3},&quot;glow&quot;:{&quot;colorType&quot;:0},&quot;line&quot;:{&quot;type&quot;:0},&quot;shadow&quot;:{&quot;brightness&quot;:0.6000000238418579,&quot;colorType&quot;:1,&quot;foreColorIndex&quot;:5,&quot;transparency&quot;:0.60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UNIT_TEXT_FILL_FORE_SCHEMECOLOR_INDEX" val="1"/>
  <p:tag name="KSO_WM_UNIT_TEXT_FILL_TYPE" val="1"/>
  <p:tag name="KSO_WM_UNIT_SHADOW_SCHEMECOLOR_INDEX_BRIGHTNESS" val="0.6"/>
  <p:tag name="KSO_WM_UNIT_SHADOW_SCHEMECOLOR_INDEX" val="5"/>
  <p:tag name="KSO_WM_UNIT_USESOURCEFORMAT_APPLY" val="1"/>
  <p:tag name="KSO_WM_DIAGRAM_USE_COLOR_VALUE" val="{&quot;color_scheme&quot;:1,&quot;color_type&quot;:1,&quot;theme_color_indexes&quot;:[5,6,5,6,5,6]}"/>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n_h_h_i"/>
  <p:tag name="KSO_WM_UNIT_INDEX" val="1_2_2_1"/>
  <p:tag name="KSO_WM_UNIT_ID" val="diagram20231642_1*n_h_h_i*1_2_2_1"/>
  <p:tag name="KSO_WM_TEMPLATE_CATEGORY" val="diagram"/>
  <p:tag name="KSO_WM_TEMPLATE_INDEX" val="20231642"/>
  <p:tag name="KSO_WM_UNIT_LAYERLEVEL" val="1_1_1_1"/>
  <p:tag name="KSO_WM_TAG_VERSION" val="3.0"/>
  <p:tag name="KSO_WM_BEAUTIFY_FLAG" val="#wm#"/>
  <p:tag name="KSO_WM_UNIT_TEXT_FILL_FORE_SCHEMECOLOR_INDEX_BRIGHTNESS" val="0.15"/>
  <p:tag name="KSO_WM_DIAGRAM_GROUP_CODE" val="n1-1"/>
  <p:tag name="KSO_WM_DIAGRAM_VERSION" val="3"/>
  <p:tag name="KSO_WM_DIAGRAM_COLOR_TRICK" val="1"/>
  <p:tag name="KSO_WM_DIAGRAM_COLOR_TEXT_CAN_REMOVE" val="n"/>
  <p:tag name="KSO_WM_DIAGRAM_MAX_ITEMCNT" val="6"/>
  <p:tag name="KSO_WM_DIAGRAM_MIN_ITEMCNT" val="2"/>
  <p:tag name="KSO_WM_DIAGRAM_VIRTUALLY_FRAME" val="{&quot;height&quot;:237.8500061035158,&quot;left&quot;:-122.17498779296875,&quot;top&quot;:249.64999694824218,&quot;width&quot;:1013.9249877929688}"/>
  <p:tag name="KSO_WM_DIAGRAM_COLOR_MATCH_VALUE" val="{&quot;shape&quot;:{&quot;fill&quot;:{&quot;gradient&quot;:[{&quot;brightness&quot;:0,&quot;colorType&quot;:1,&quot;foreColorIndex&quot;:6,&quot;pos&quot;:0,&quot;transparency&quot;:0},{&quot;brightness&quot;:0,&quot;colorType&quot;:1,&quot;foreColorIndex&quot;:5,&quot;pos&quot;:1,&quot;transparency&quot;:0}],&quot;type&quot;:3},&quot;glow&quot;:{&quot;colorType&quot;:0},&quot;line&quot;:{&quot;type&quot;:0},&quot;shadow&quot;:{&quot;brightness&quot;:0.6000000238418579,&quot;colorType&quot;:1,&quot;foreColorIndex&quot;:5,&quot;transparency&quot;:0.60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UNIT_TEXT_FILL_FORE_SCHEMECOLOR_INDEX" val="1"/>
  <p:tag name="KSO_WM_UNIT_TEXT_FILL_TYPE" val="1"/>
  <p:tag name="KSO_WM_UNIT_SHADOW_SCHEMECOLOR_INDEX_BRIGHTNESS" val="0.6"/>
  <p:tag name="KSO_WM_UNIT_SHADOW_SCHEMECOLOR_INDEX" val="5"/>
  <p:tag name="KSO_WM_UNIT_USESOURCEFORMAT_APPLY" val="1"/>
  <p:tag name="KSO_WM_DIAGRAM_USE_COLOR_VALUE" val="{&quot;color_scheme&quot;:1,&quot;color_type&quot;:1,&quot;theme_color_indexes&quot;:[5,6,5,6,5,6]}"/>
</p:tagLst>
</file>

<file path=ppt/tags/tag69.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31964_1*l_h_f*1_1_1"/>
  <p:tag name="KSO_WM_TEMPLATE_CATEGORY" val="diagram"/>
  <p:tag name="KSO_WM_TEMPLATE_INDEX" val="20231964"/>
  <p:tag name="KSO_WM_UNIT_LAYERLEVEL" val="1_1_1"/>
  <p:tag name="KSO_WM_TAG_VERSION" val="3.0"/>
  <p:tag name="KSO_WM_DIAGRAM_VERSION" val="3"/>
  <p:tag name="KSO_WM_DIAGRAM_COLOR_TRICK" val="2"/>
  <p:tag name="KSO_WM_DIAGRAM_COLOR_TEXT_CAN_REMOVE" val="n"/>
  <p:tag name="KSO_WM_DIAGRAM_MAX_ITEMCNT" val="4"/>
  <p:tag name="KSO_WM_DIAGRAM_MIN_ITEMCNT" val="2"/>
  <p:tag name="KSO_WM_DIAGRAM_VIRTUALLY_FRAME" val="{&quot;height&quot;:437.6,&quot;left&quot;:-42.474960629921256,&quot;top&quot;:55.05,&quot;width&quot;:458.224960629921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64"/>
  <p:tag name="KSO_WM_UNIT_PRESET_TEXT" val="单击此处添加文本具体内容，简明扼要地阐述您的观点。根据需要可酌情增减文字，以便观者准确地理解您传达的思想。"/>
  <p:tag name="KSO_WM_UNIT_TEXT_FILL_FORE_SCHEMECOLOR_INDEX" val="1"/>
  <p:tag name="KSO_WM_UNIT_TEXT_FILL_TYPE" val="1"/>
  <p:tag name="KSO_WM_UNIT_TEXT_TYPE" val="1"/>
  <p:tag name="KSO_WM_DIAGRAM_USE_COLOR_VALUE" val="{&quot;color_scheme&quot;:1,&quot;color_type&quot;:1,&quot;theme_color_indexes&quot;:[5,6,5,6,5,6]}"/>
  <p:tag name="KSO_WM_UNIT_USESOURCEFORMAT_APPLY" val="1"/>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824_2*l_i*1_6"/>
  <p:tag name="KSO_WM_TEMPLATE_CATEGORY" val="diagram"/>
  <p:tag name="KSO_WM_TEMPLATE_INDEX" val="20234824"/>
  <p:tag name="KSO_WM_UNIT_LAYERLEVEL" val="1_1"/>
  <p:tag name="KSO_WM_TAG_VERSION" val="3.0"/>
  <p:tag name="KSO_WM_BEAUTIFY_FLAG" val="#wm#"/>
  <p:tag name="KSO_WM_DIAGRAM_GROUP_CODE" val="l1-1"/>
  <p:tag name="KSO_WM_UNIT_TYPE" val="l_i"/>
  <p:tag name="KSO_WM_UNIT_INDEX" val="1_6"/>
  <p:tag name="KSO_WM_DIAGRAM_VERSION" val="3"/>
  <p:tag name="KSO_WM_DIAGRAM_COLOR_TRICK" val="1"/>
  <p:tag name="KSO_WM_DIAGRAM_COLOR_TEXT_CAN_REMOVE" val="n"/>
  <p:tag name="KSO_WM_UNIT_FILL_TYPE" val="1"/>
  <p:tag name="KSO_WM_UNIT_FILL_FORE_SCHEMECOLOR_INDEX" val="5"/>
  <p:tag name="KSO_WM_UNIT_FILL_FORE_SCHEMECOLOR_INDEX_BRIGHTNESS" val="0"/>
  <p:tag name="KSO_WM_DIAGRAM_MAX_ITEMCNT" val="4"/>
  <p:tag name="KSO_WM_DIAGRAM_MIN_ITEMCNT" val="2"/>
  <p:tag name="KSO_WM_DIAGRAM_VIRTUALLY_FRAME" val="{&quot;height&quot;:401.75,&quot;left&quot;:75.85,&quot;top&quot;:118.6,&quot;width&quot;:850.7508939177649}"/>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000000&quot;,&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70.xml><?xml version="1.0" encoding="utf-8"?>
<p:tagLst xmlns:p="http://schemas.openxmlformats.org/presentationml/2006/main">
  <p:tag name="KSO_WM_SLIDE_ITEM_CNT" val="2"/>
</p:tagLst>
</file>

<file path=ppt/tags/tag71.xml><?xml version="1.0" encoding="utf-8"?>
<p:tagLst xmlns:p="http://schemas.openxmlformats.org/presentationml/2006/main">
  <p:tag name="KSO_WM_SLIDE_ITEM_CNT" val="2"/>
</p:tagLst>
</file>

<file path=ppt/tags/tag72.xml><?xml version="1.0" encoding="utf-8"?>
<p:tagLst xmlns:p="http://schemas.openxmlformats.org/presentationml/2006/main">
  <p:tag name="KSO_WM_UNIT_ISCONTENTSTITLE" val="0"/>
  <p:tag name="KSO_WM_UNIT_ISNUMDGMTITLE" val="0"/>
  <p:tag name="KSO_WM_UNIT_NOCLEAR" val="0"/>
  <p:tag name="KSO_WM_UNIT_VALUE" val="16"/>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31964_1*l_h_a*1_1_1"/>
  <p:tag name="KSO_WM_TEMPLATE_CATEGORY" val="diagram"/>
  <p:tag name="KSO_WM_TEMPLATE_INDEX" val="20231964"/>
  <p:tag name="KSO_WM_UNIT_LAYERLEVEL" val="1_1_1"/>
  <p:tag name="KSO_WM_TAG_VERSION" val="3.0"/>
  <p:tag name="KSO_WM_DIAGRAM_VERSION" val="3"/>
  <p:tag name="KSO_WM_DIAGRAM_COLOR_TRICK" val="2"/>
  <p:tag name="KSO_WM_DIAGRAM_COLOR_TEXT_CAN_REMOVE" val="n"/>
  <p:tag name="KSO_WM_DIAGRAM_MAX_ITEMCNT" val="4"/>
  <p:tag name="KSO_WM_DIAGRAM_MIN_ITEMCNT" val="2"/>
  <p:tag name="KSO_WM_DIAGRAM_VIRTUALLY_FRAME" val="{&quot;height&quot;:187.95,&quot;left&quot;:-28.3,&quot;top&quot;:90.35,&quot;width&quot;:944.6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此处添加标题"/>
  <p:tag name="KSO_WM_UNIT_TEXT_FILL_FORE_SCHEMECOLOR_INDEX" val="1"/>
  <p:tag name="KSO_WM_UNIT_TEXT_FILL_TYPE" val="1"/>
  <p:tag name="KSO_WM_UNIT_TEXT_TYPE" val="1"/>
  <p:tag name="KSO_WM_DIAGRAM_USE_COLOR_VALUE" val="{&quot;color_scheme&quot;:1,&quot;color_type&quot;:1,&quot;theme_color_indexes&quot;:[5,6,5,6,5,6]}"/>
  <p:tag name="KSO_WM_UNIT_USESOURCEFORMAT_APPLY" val="1"/>
</p:tagLst>
</file>

<file path=ppt/tags/tag73.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33249_1*l_h_i*1_1_1"/>
  <p:tag name="KSO_WM_TEMPLATE_CATEGORY" val="diagram"/>
  <p:tag name="KSO_WM_TEMPLATE_INDEX" val="20233249"/>
  <p:tag name="KSO_WM_UNIT_LAYERLEVEL" val="1_1_1"/>
  <p:tag name="KSO_WM_TAG_VERSION" val="3.0"/>
  <p:tag name="KSO_WM_DIAGRAM_MAX_ITEMCNT" val="2"/>
  <p:tag name="KSO_WM_DIAGRAM_MIN_ITEMCNT" val="2"/>
  <p:tag name="KSO_WM_DIAGRAM_VIRTUALLY_FRAME" val="{&quot;height&quot;:401.9698425196851,&quot;left&quot;:84.07503937007874,&quot;top&quot;:144.63015748031495,&quot;width&quot;:790.302125984252}"/>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5"/>
  <p:tag name="KSO_WM_UNIT_FILL_FORE_SCHEMECOLOR_INDEX_BRIGHTNESS" val="0"/>
  <p:tag name="KSO_WM_DIAGRAM_USE_COLOR_VALUE" val="{&quot;color_scheme&quot;:1,&quot;color_type&quot;:1,&quot;theme_color_indexes&quot;:[]}"/>
</p:tagLst>
</file>

<file path=ppt/tags/tag74.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33249_1*l_h_i*1_2_1"/>
  <p:tag name="KSO_WM_TEMPLATE_CATEGORY" val="diagram"/>
  <p:tag name="KSO_WM_TEMPLATE_INDEX" val="20233249"/>
  <p:tag name="KSO_WM_UNIT_LAYERLEVEL" val="1_1_1"/>
  <p:tag name="KSO_WM_TAG_VERSION" val="3.0"/>
  <p:tag name="KSO_WM_DIAGRAM_MAX_ITEMCNT" val="2"/>
  <p:tag name="KSO_WM_DIAGRAM_MIN_ITEMCNT" val="2"/>
  <p:tag name="KSO_WM_DIAGRAM_VIRTUALLY_FRAME" val="{&quot;height&quot;:401.9698425196851,&quot;left&quot;:84.07503937007874,&quot;top&quot;:144.63015748031495,&quot;width&quot;:790.302125984252}"/>
  <p:tag name="KSO_WM_DIAGRAM_COLOR_MATCH_VALUE" val="{&quot;shape&quot;:{&quot;fill&quot;:{&quot;solid&quot;:{&quot;brightness&quot;:0.6000000238418579,&quot;colorType&quot;:1,&quot;foreColorIndex&quot;:13,&quot;transparency&quot;:0.8500000238418579},&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05000000074505806,&quot;colorType&quot;:1,&quot;foreColorIndex&quot;:14,&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13"/>
  <p:tag name="KSO_WM_UNIT_FILL_FORE_SCHEMECOLOR_INDEX_BRIGHTNESS" val="0.6"/>
  <p:tag name="KSO_WM_DIAGRAM_USE_COLOR_VALUE" val="{&quot;color_scheme&quot;:1,&quot;color_type&quot;:1,&quot;theme_color_indexes&quot;:[]}"/>
</p:tagLst>
</file>

<file path=ppt/tags/tag75.xml><?xml version="1.0" encoding="utf-8"?>
<p:tagLst xmlns:p="http://schemas.openxmlformats.org/presentationml/2006/main">
  <p:tag name="KSO_WM_DIAGRAM_VERSION" val="3"/>
  <p:tag name="KSO_WM_DIAGRAM_COLOR_TRICK" val="1"/>
  <p:tag name="KSO_WM_DIAGRAM_COLOR_TEXT_CAN_REMOVE" val="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33249_1*l_h_f*1_1_1"/>
  <p:tag name="KSO_WM_TEMPLATE_CATEGORY" val="diagram"/>
  <p:tag name="KSO_WM_TEMPLATE_INDEX" val="20233249"/>
  <p:tag name="KSO_WM_UNIT_LAYERLEVEL" val="1_1_1"/>
  <p:tag name="KSO_WM_TAG_VERSION" val="3.0"/>
  <p:tag name="KSO_WM_DIAGRAM_MAX_ITEMCNT" val="2"/>
  <p:tag name="KSO_WM_DIAGRAM_MIN_ITEMCNT" val="2"/>
  <p:tag name="KSO_WM_DIAGRAM_VIRTUALLY_FRAME" val="{&quot;height&quot;:401.9698425196851,&quot;left&quot;:84.07503937007874,&quot;top&quot;:144.63015748031495,&quot;width&quot;:790.30212598425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207"/>
  <p:tag name="KSO_WM_UNIT_TEXT_FILL_TYPE" val="1"/>
  <p:tag name="KSO_WM_UNIT_TEXT_TYPE" val="1"/>
  <p:tag name="KSO_WM_UNIT_TEXT_LAYER_COUNT" val="1"/>
  <p:tag name="KSO_WM_BEAUTIFY_FLAG" val="#wm#"/>
  <p:tag name="KSO_WM_UNIT_PRESET_TEXT" val="单击此处添加文本具体内容，简明扼要地阐述您的观点。根据需要可酌情增减文字，以便观者准确地理解您传达的思想。单击此处添加文本具体内容，简明扼要地阐述您的观点。根据需要可酌情增减文字，以便观者准确地理解您传达的思想。单击此处添加文本具体内容，简明扼要地阐述您的观点。根据需要可酌情增减文字，以便观者准确地理解您传达的思想。单击此处添加文本具体内容，根据需要可酌情增减文字，以便观者准确地理解您传达的思想。"/>
  <p:tag name="KSO_WM_DIAGRAM_USE_COLOR_VALUE" val="{&quot;color_scheme&quot;:1,&quot;color_type&quot;:1,&quot;theme_color_indexes&quot;:[]}"/>
</p:tagLst>
</file>

<file path=ppt/tags/tag76.xml><?xml version="1.0" encoding="utf-8"?>
<p:tagLst xmlns:p="http://schemas.openxmlformats.org/presentationml/2006/main">
  <p:tag name="KSO_WM_DIAGRAM_VERSION" val="3"/>
  <p:tag name="KSO_WM_DIAGRAM_COLOR_TRICK" val="1"/>
  <p:tag name="KSO_WM_DIAGRAM_COLOR_TEXT_CAN_REMOVE" val="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33249_1*l_h_f*1_2_1"/>
  <p:tag name="KSO_WM_TEMPLATE_CATEGORY" val="diagram"/>
  <p:tag name="KSO_WM_TEMPLATE_INDEX" val="20233249"/>
  <p:tag name="KSO_WM_UNIT_LAYERLEVEL" val="1_1_1"/>
  <p:tag name="KSO_WM_TAG_VERSION" val="3.0"/>
  <p:tag name="KSO_WM_DIAGRAM_MAX_ITEMCNT" val="2"/>
  <p:tag name="KSO_WM_DIAGRAM_MIN_ITEMCNT" val="2"/>
  <p:tag name="KSO_WM_DIAGRAM_VIRTUALLY_FRAME" val="{&quot;height&quot;:401.9698425196851,&quot;left&quot;:84.07503937007874,&quot;top&quot;:144.63015748031495,&quot;width&quot;:790.30212598425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207"/>
  <p:tag name="KSO_WM_UNIT_TEXT_TYPE" val="1"/>
  <p:tag name="KSO_WM_UNIT_TEXT_LAYER_COUNT" val="1"/>
  <p:tag name="KSO_WM_BEAUTIFY_FLAG" val="#wm#"/>
  <p:tag name="KSO_WM_UNIT_PRESET_TEXT" val="单击此处添加文本具体内容，简明扼要地阐述您的观点。根据需要可酌情增减文字，以便观者准确地理解您传达的思想。单击此处添加文本具体内容，简明扼要地阐述您的观点。根据需要可酌情增减文字，以便观者准确地理解您传达的思想。单击此处添加文本具体内容，简明扼要地阐述您的观点。根据需要可酌情增减文字，以便观者准确地理解您传达的思想。单击此处添加文本具体内容，根据需要可酌情增减文字，以便观者准确地理解您传达的思想。"/>
  <p:tag name="KSO_WM_UNIT_TEXT_FILL_FORE_SCHEMECOLOR_INDEX" val="1"/>
  <p:tag name="KSO_WM_UNIT_TEXT_FILL_TYPE" val="1"/>
  <p:tag name="KSO_WM_DIAGRAM_USE_COLOR_VALUE" val="{&quot;color_scheme&quot;:1,&quot;color_type&quot;:1,&quot;theme_color_indexes&quot;:[]}"/>
</p:tagLst>
</file>

<file path=ppt/tags/tag77.xml><?xml version="1.0" encoding="utf-8"?>
<p:tagLst xmlns:p="http://schemas.openxmlformats.org/presentationml/2006/main">
  <p:tag name="KSO_WM_DIAGRAM_VERSION" val="3"/>
  <p:tag name="KSO_WM_DIAGRAM_COLOR_TRICK" val="1"/>
  <p:tag name="KSO_WM_DIAGRAM_COLOR_TEXT_CAN_REMOVE" val="n"/>
  <p:tag name="KSO_WM_UNIT_VALUE" val="201*150"/>
  <p:tag name="KSO_WM_UNIT_HIGHLIGHT" val="0"/>
  <p:tag name="KSO_WM_UNIT_COMPATIBLE" val="0"/>
  <p:tag name="KSO_WM_UNIT_DIAGRAM_ISNUMVISUAL" val="0"/>
  <p:tag name="KSO_WM_UNIT_DIAGRAM_ISREFERUNIT" val="0"/>
  <p:tag name="KSO_WM_DIAGRAM_GROUP_CODE" val="l1-1"/>
  <p:tag name="KSO_WM_UNIT_TYPE" val="l_h_x"/>
  <p:tag name="KSO_WM_UNIT_INDEX" val="1_1_1"/>
  <p:tag name="KSO_WM_UNIT_ID" val="diagram20233249_1*l_h_x*1_1_1"/>
  <p:tag name="KSO_WM_TEMPLATE_CATEGORY" val="diagram"/>
  <p:tag name="KSO_WM_TEMPLATE_INDEX" val="20233249"/>
  <p:tag name="KSO_WM_UNIT_LAYERLEVEL" val="1_1_1"/>
  <p:tag name="KSO_WM_TAG_VERSION" val="3.0"/>
  <p:tag name="KSO_WM_DIAGRAM_MAX_ITEMCNT" val="2"/>
  <p:tag name="KSO_WM_DIAGRAM_MIN_ITEMCNT" val="2"/>
  <p:tag name="KSO_WM_DIAGRAM_VIRTUALLY_FRAME" val="{&quot;height&quot;:401.9698425196851,&quot;left&quot;:84.07503937007874,&quot;top&quot;:144.63015748031495,&quot;width&quot;:790.302125984252}"/>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DIAGRAM_USE_COLOR_VALUE" val="{&quot;color_scheme&quot;:1,&quot;color_type&quot;:1,&quot;theme_color_indexes&quot;:[]}"/>
</p:tagLst>
</file>

<file path=ppt/tags/tag78.xml><?xml version="1.0" encoding="utf-8"?>
<p:tagLst xmlns:p="http://schemas.openxmlformats.org/presentationml/2006/main">
  <p:tag name="KSO_WM_UNIT_ISCONTENTSTITLE" val="0"/>
  <p:tag name="KSO_WM_UNIT_ISNUMDGMTITLE" val="0"/>
  <p:tag name="KSO_WM_UNIT_NOCLEAR" val="0"/>
  <p:tag name="KSO_WM_UNIT_VALUE" val="18"/>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33249_1*l_h_a*1_1_1"/>
  <p:tag name="KSO_WM_TEMPLATE_CATEGORY" val="diagram"/>
  <p:tag name="KSO_WM_TEMPLATE_INDEX" val="20233249"/>
  <p:tag name="KSO_WM_UNIT_LAYERLEVEL" val="1_1_1"/>
  <p:tag name="KSO_WM_TAG_VERSION" val="3.0"/>
  <p:tag name="KSO_WM_DIAGRAM_VERSION" val="3"/>
  <p:tag name="KSO_WM_DIAGRAM_COLOR_TRICK" val="1"/>
  <p:tag name="KSO_WM_DIAGRAM_COLOR_TEXT_CAN_REMOVE" val="n"/>
  <p:tag name="KSO_WM_UNIT_TEXT_FILL_TYPE" val="1"/>
  <p:tag name="KSO_WM_DIAGRAM_MAX_ITEMCNT" val="2"/>
  <p:tag name="KSO_WM_DIAGRAM_MIN_ITEMCNT" val="2"/>
  <p:tag name="KSO_WM_DIAGRAM_VIRTUALLY_FRAME" val="{&quot;height&quot;:401.9698425196851,&quot;left&quot;:84.07503937007874,&quot;top&quot;:144.63015748031495,&quot;width&quot;:790.30212598425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PRESET_TEXT" val="单击添加标题"/>
  <p:tag name="KSO_WM_UNIT_TEXT_TYPE" val="1"/>
  <p:tag name="KSO_WM_DIAGRAM_USE_COLOR_VALUE" val="{&quot;color_scheme&quot;:1,&quot;color_type&quot;:1,&quot;theme_color_indexes&quot;:[]}"/>
</p:tagLst>
</file>

<file path=ppt/tags/tag79.xml><?xml version="1.0" encoding="utf-8"?>
<p:tagLst xmlns:p="http://schemas.openxmlformats.org/presentationml/2006/main">
  <p:tag name="KSO_WM_UNIT_ISCONTENTSTITLE" val="0"/>
  <p:tag name="KSO_WM_UNIT_ISNUMDGMTITLE" val="0"/>
  <p:tag name="KSO_WM_UNIT_NOCLEAR" val="0"/>
  <p:tag name="KSO_WM_UNIT_VALUE" val="18"/>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233249_1*l_h_a*1_2_1"/>
  <p:tag name="KSO_WM_TEMPLATE_CATEGORY" val="diagram"/>
  <p:tag name="KSO_WM_TEMPLATE_INDEX" val="20233249"/>
  <p:tag name="KSO_WM_UNIT_LAYERLEVEL" val="1_1_1"/>
  <p:tag name="KSO_WM_TAG_VERSION" val="3.0"/>
  <p:tag name="KSO_WM_DIAGRAM_VERSION" val="3"/>
  <p:tag name="KSO_WM_DIAGRAM_COLOR_TRICK" val="1"/>
  <p:tag name="KSO_WM_DIAGRAM_COLOR_TEXT_CAN_REMOVE" val="n"/>
  <p:tag name="KSO_WM_DIAGRAM_MAX_ITEMCNT" val="2"/>
  <p:tag name="KSO_WM_DIAGRAM_MIN_ITEMCNT" val="2"/>
  <p:tag name="KSO_WM_DIAGRAM_VIRTUALLY_FRAME" val="{&quot;height&quot;:401.9698425196851,&quot;left&quot;:84.07503937007874,&quot;top&quot;:144.63015748031495,&quot;width&quot;:790.30212598425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PRESET_TEXT" val="单击添加标题"/>
  <p:tag name="KSO_WM_UNIT_TEXT_FILL_FORE_SCHEMECOLOR_INDEX" val="1"/>
  <p:tag name="KSO_WM_UNIT_TEXT_FILL_TYPE" val="1"/>
  <p:tag name="KSO_WM_UNIT_TEXT_TYPE" val="1"/>
  <p:tag name="KSO_WM_DIAGRAM_USE_COLOR_VALUE" val="{&quot;color_scheme&quot;:1,&quot;color_type&quot;:1,&quot;theme_color_indexes&quot;:[]}"/>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824_2*l_i*1_7"/>
  <p:tag name="KSO_WM_TEMPLATE_CATEGORY" val="diagram"/>
  <p:tag name="KSO_WM_TEMPLATE_INDEX" val="20234824"/>
  <p:tag name="KSO_WM_UNIT_LAYERLEVEL" val="1_1"/>
  <p:tag name="KSO_WM_TAG_VERSION" val="3.0"/>
  <p:tag name="KSO_WM_BEAUTIFY_FLAG" val="#wm#"/>
  <p:tag name="KSO_WM_DIAGRAM_GROUP_CODE" val="l1-1"/>
  <p:tag name="KSO_WM_UNIT_TYPE" val="l_i"/>
  <p:tag name="KSO_WM_UNIT_INDEX" val="1_7"/>
  <p:tag name="KSO_WM_DIAGRAM_VERSION" val="3"/>
  <p:tag name="KSO_WM_DIAGRAM_COLOR_TRICK" val="1"/>
  <p:tag name="KSO_WM_DIAGRAM_COLOR_TEXT_CAN_REMOVE" val="n"/>
  <p:tag name="KSO_WM_UNIT_LINE_FORE_SCHEMECOLOR_INDEX" val="5"/>
  <p:tag name="KSO_WM_DIAGRAM_MAX_ITEMCNT" val="4"/>
  <p:tag name="KSO_WM_DIAGRAM_MIN_ITEMCNT" val="2"/>
  <p:tag name="KSO_WM_DIAGRAM_VIRTUALLY_FRAME" val="{&quot;height&quot;:401.75,&quot;left&quot;:75.85,&quot;top&quot;:118.6,&quot;width&quot;:850.7508939177649}"/>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80.xml><?xml version="1.0" encoding="utf-8"?>
<p:tagLst xmlns:p="http://schemas.openxmlformats.org/presentationml/2006/main">
  <p:tag name="KSO_WM_DIAGRAM_VERSION" val="3"/>
  <p:tag name="KSO_WM_DIAGRAM_COLOR_TRICK" val="1"/>
  <p:tag name="KSO_WM_DIAGRAM_COLOR_TEXT_CAN_REMOVE" val="n"/>
  <p:tag name="KSO_WM_UNIT_VALUE" val="188*188"/>
  <p:tag name="KSO_WM_UNIT_HIGHLIGHT" val="0"/>
  <p:tag name="KSO_WM_UNIT_COMPATIBLE" val="0"/>
  <p:tag name="KSO_WM_UNIT_DIAGRAM_ISNUMVISUAL" val="0"/>
  <p:tag name="KSO_WM_UNIT_DIAGRAM_ISREFERUNIT" val="0"/>
  <p:tag name="KSO_WM_DIAGRAM_GROUP_CODE" val="l1-1"/>
  <p:tag name="KSO_WM_UNIT_TYPE" val="l_h_x"/>
  <p:tag name="KSO_WM_UNIT_INDEX" val="1_2_1"/>
  <p:tag name="KSO_WM_UNIT_ID" val="diagram20233249_1*l_h_x*1_2_1"/>
  <p:tag name="KSO_WM_TEMPLATE_CATEGORY" val="diagram"/>
  <p:tag name="KSO_WM_TEMPLATE_INDEX" val="20233249"/>
  <p:tag name="KSO_WM_UNIT_LAYERLEVEL" val="1_1_1"/>
  <p:tag name="KSO_WM_TAG_VERSION" val="3.0"/>
  <p:tag name="KSO_WM_BEAUTIFY_FLAG" val="#wm#"/>
  <p:tag name="KSO_WM_DIAGRAM_MAX_ITEMCNT" val="2"/>
  <p:tag name="KSO_WM_DIAGRAM_MIN_ITEMCNT" val="2"/>
  <p:tag name="KSO_WM_DIAGRAM_VIRTUALLY_FRAME" val="{&quot;height&quot;:401.9698425196851,&quot;left&quot;:84.07503937007874,&quot;top&quot;:144.63015748031495,&quot;width&quot;:790.302125984252}"/>
  <p:tag name="KSO_WM_DIAGRAM_COLOR_MATCH_VALUE" val="{&quot;shape&quot;:{&quot;fill&quot;:{&quot;gradient&quot;:[{&quot;brightness&quot;:0,&quot;colorType&quot;:1,&quot;foreColorIndex&quot;:5,&quot;pos&quot;:0,&quot;transparency&quot;:0},{&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DIAGRAM_USE_COLOR_VALUE" val="{&quot;color_scheme&quot;:1,&quot;color_type&quot;:1,&quot;theme_color_indexes&quot;:[]}"/>
</p:tagLst>
</file>

<file path=ppt/tags/tag81.xml><?xml version="1.0" encoding="utf-8"?>
<p:tagLst xmlns:p="http://schemas.openxmlformats.org/presentationml/2006/main">
  <p:tag name="KSO_WM_SLIDE_ITEM_CNT" val="2"/>
  <p:tag name="resource_record_key" val="{&quot;70&quot;:[3322427]}"/>
</p:tagLst>
</file>

<file path=ppt/tags/tag82.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n_h_h_a"/>
  <p:tag name="KSO_WM_UNIT_INDEX" val="1_2_2_1"/>
  <p:tag name="KSO_WM_UNIT_ID" val="diagram20230945_1*n_h_h_a*1_2_2_1"/>
  <p:tag name="KSO_WM_TEMPLATE_CATEGORY" val="diagram"/>
  <p:tag name="KSO_WM_TEMPLATE_INDEX" val="20230945"/>
  <p:tag name="KSO_WM_UNIT_LAYERLEVEL" val="1_1_1_1"/>
  <p:tag name="KSO_WM_TAG_VERSION" val="3.0"/>
  <p:tag name="KSO_WM_BEAUTIFY_FLAG" val="#wm#"/>
  <p:tag name="KSO_WM_DIAGRAM_VERSION" val="3"/>
  <p:tag name="KSO_WM_DIAGRAM_COLOR_TRICK" val="3"/>
  <p:tag name="KSO_WM_DIAGRAM_COLOR_TEXT_CAN_REMOVE" val="n"/>
  <p:tag name="KSO_WM_DIAGRAM_GROUP_CODE" val="n1-1"/>
  <p:tag name="KSO_WM_DIAGRAM_MAX_ITEMCNT" val="4"/>
  <p:tag name="KSO_WM_DIAGRAM_MIN_ITEMCNT" val="2"/>
  <p:tag name="KSO_WM_DIAGRAM_VIRTUALLY_FRAME" val="{&quot;height&quot;:367.04260311096687,&quot;left&quot;:76.75,&quot;top&quot;:143.02676696777343,&quot;width&quot;:774.9071795968939}"/>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6,&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83.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n_h_h_f"/>
  <p:tag name="KSO_WM_UNIT_INDEX" val="1_2_2_1"/>
  <p:tag name="KSO_WM_UNIT_ID" val="diagram20230945_1*n_h_h_f*1_2_2_1"/>
  <p:tag name="KSO_WM_TEMPLATE_CATEGORY" val="diagram"/>
  <p:tag name="KSO_WM_TEMPLATE_INDEX" val="20230945"/>
  <p:tag name="KSO_WM_UNIT_LAYERLEVEL" val="1_1_1_1"/>
  <p:tag name="KSO_WM_TAG_VERSION" val="3.0"/>
  <p:tag name="KSO_WM_BEAUTIFY_FLAG" val="#wm#"/>
  <p:tag name="KSO_WM_UNIT_TEXT_FILL_FORE_SCHEMECOLOR_INDEX_BRIGHTNESS" val="0.15"/>
  <p:tag name="KSO_WM_DIAGRAM_VERSION" val="3"/>
  <p:tag name="KSO_WM_DIAGRAM_COLOR_TRICK" val="3"/>
  <p:tag name="KSO_WM_DIAGRAM_COLOR_TEXT_CAN_REMOVE" val="n"/>
  <p:tag name="KSO_WM_DIAGRAM_GROUP_CODE" val="n1-1"/>
  <p:tag name="KSO_WM_DIAGRAM_MAX_ITEMCNT" val="4"/>
  <p:tag name="KSO_WM_DIAGRAM_MIN_ITEMCNT" val="2"/>
  <p:tag name="KSO_WM_DIAGRAM_VIRTUALLY_FRAME" val="{&quot;height&quot;:367.04260311096687,&quot;left&quot;:76.75,&quot;top&quot;:143.02676696777343,&quot;width&quot;:774.9071795968939}"/>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UNIT_PRESET_TEXT" val="单击此处输入你的智能图形项正文，文字是您思想的提炼，请尽量言简意赅的阐述观点。单击此处输入你的智能图形项正文，文字是您思想的提炼，请尽量言简意赅的阐述观点。单击此处输入你的智能图形项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4.xml><?xml version="1.0" encoding="utf-8"?>
<p:tagLst xmlns:p="http://schemas.openxmlformats.org/presentationml/2006/main">
  <p:tag name="KSO_WM_UNIT_FILL_FORE_SCHEMECOLOR_INDEX_1_BRIGHTNESS" val="0"/>
  <p:tag name="KSO_WM_UNIT_FILL_FORE_SCHEMECOLOR_INDEX_1" val="10"/>
  <p:tag name="KSO_WM_UNIT_FILL_FORE_SCHEMECOLOR_INDEX_1_POS" val="0.04"/>
  <p:tag name="KSO_WM_UNIT_FILL_FORE_SCHEMECOLOR_INDEX_1_TRANS" val="0"/>
  <p:tag name="KSO_WM_UNIT_FILL_FORE_SCHEMECOLOR_INDEX_2_BRIGHTNESS" val="0"/>
  <p:tag name="KSO_WM_UNIT_FILL_FORE_SCHEMECOLOR_INDEX_2" val="5"/>
  <p:tag name="KSO_WM_UNIT_FILL_FORE_SCHEMECOLOR_INDEX_2_POS" val="0.54"/>
  <p:tag name="KSO_WM_UNIT_FILL_FORE_SCHEMECOLOR_INDEX_2_TRANS" val="0"/>
  <p:tag name="KSO_WM_UNIT_FILL_FORE_SCHEMECOLOR_INDEX_3_BRIGHTNESS" val="0"/>
  <p:tag name="KSO_WM_UNIT_FILL_FORE_SCHEMECOLOR_INDEX_3" val="5"/>
  <p:tag name="KSO_WM_UNIT_FILL_FORE_SCHEMECOLOR_INDEX_3_POS" val="1"/>
  <p:tag name="KSO_WM_UNIT_FILL_FORE_SCHEMECOLOR_INDEX_3_TRANS" val="0"/>
  <p:tag name="KSO_WM_UNIT_FILL_GRADIENT_TYPE" val="0"/>
  <p:tag name="KSO_WM_UNIT_FILL_GRADIENT_ANGLE" val="45"/>
  <p:tag name="KSO_WM_UNIT_FILL_GRADIENT_DIRECTION" val="0"/>
  <p:tag name="KSO_WM_UNIT_FILL_TYPE" val="3"/>
  <p:tag name="KSO_WM_UNIT_TEXT_FILL_FORE_SCHEMECOLOR_INDEX_BRIGHTNESS" val="0"/>
  <p:tag name="KSO_WM_UNIT_TEXT_FILL_TYPE" val="1"/>
  <p:tag name="KSO_WM_UNIT_LINE_FORE_SCHEMECOLOR_INDEX_1_BRIGHTNESS" val="0"/>
  <p:tag name="KSO_WM_UNIT_LINE_FORE_SCHEMECOLOR_INDEX_1" val="5"/>
  <p:tag name="KSO_WM_UNIT_LINE_FORE_SCHEMECOLOR_INDEX_1_POS" val="0"/>
  <p:tag name="KSO_WM_UNIT_LINE_FORE_SCHEMECOLOR_INDEX_1_TRANS" val="1"/>
  <p:tag name="KSO_WM_UNIT_LINE_FORE_SCHEMECOLOR_INDEX_2_BRIGHTNESS" val="0"/>
  <p:tag name="KSO_WM_UNIT_LINE_FORE_SCHEMECOLOR_INDEX_2" val="5"/>
  <p:tag name="KSO_WM_UNIT_LINE_FORE_SCHEMECOLOR_INDEX_2_POS" val="0.64"/>
  <p:tag name="KSO_WM_UNIT_LINE_FORE_SCHEMECOLOR_INDEX_2_TRANS" val="0"/>
  <p:tag name="KSO_WM_UNIT_LINE_FORE_SCHEMECOLOR_INDEX_3_BRIGHTNESS" val="0.8"/>
  <p:tag name="KSO_WM_UNIT_LINE_FORE_SCHEMECOLOR_INDEX_3" val="15"/>
  <p:tag name="KSO_WM_UNIT_LINE_FORE_SCHEMECOLOR_INDEX_3_POS" val="0.9"/>
  <p:tag name="KSO_WM_UNIT_LINE_FORE_SCHEMECOLOR_INDEX_3_TRANS" val="0.53"/>
  <p:tag name="KSO_WM_UNIT_LINE_FORE_SCHEMECOLOR_INDEX_4_BRIGHTNESS" val="0.8"/>
  <p:tag name="KSO_WM_UNIT_LINE_FORE_SCHEMECOLOR_INDEX_4" val="15"/>
  <p:tag name="KSO_WM_UNIT_LINE_FORE_SCHEMECOLOR_INDEX_4_POS" val="0.95"/>
  <p:tag name="KSO_WM_UNIT_LINE_FORE_SCHEMECOLOR_INDEX_4_TRANS" val="0"/>
  <p:tag name="KSO_WM_UNIT_LINE_FORE_SCHEMECOLOR_INDEX_5_BRIGHTNESS" val="0.8"/>
  <p:tag name="KSO_WM_UNIT_LINE_FORE_SCHEMECOLOR_INDEX_5" val="15"/>
  <p:tag name="KSO_WM_UNIT_LINE_FORE_SCHEMECOLOR_INDEX_5_POS" val="1"/>
  <p:tag name="KSO_WM_UNIT_LINE_FORE_SCHEMECOLOR_INDEX_5_TRANS" val="0.9"/>
  <p:tag name="KSO_WM_UNIT_LINE_GRADIENT_TYPE" val="0"/>
  <p:tag name="KSO_WM_UNIT_LINE_GRADIENT_ANGLE" val="0"/>
  <p:tag name="KSO_WM_UNIT_LINE_GRADIENT_DIRECTION" val="3"/>
  <p:tag name="KSO_WM_UNIT_LINE_FILL_TYPE" val="5"/>
  <p:tag name="KSO_WM_BEAUTIFY_FLAG" val="#wm#"/>
  <p:tag name="KSO_WM_UNIT_HIGHLIGHT" val="0"/>
  <p:tag name="KSO_WM_UNIT_COMPATIBLE" val="0"/>
  <p:tag name="KSO_WM_UNIT_DIAGRAM_ISNUMVISUAL" val="0"/>
  <p:tag name="KSO_WM_UNIT_DIAGRAM_ISREFERUNIT" val="0"/>
  <p:tag name="KSO_WM_UNIT_ID" val="diagram20230945_1*n_h_i*1_2_1"/>
  <p:tag name="KSO_WM_TEMPLATE_CATEGORY" val="diagram"/>
  <p:tag name="KSO_WM_TEMPLATE_INDEX" val="20230945"/>
  <p:tag name="KSO_WM_UNIT_LAYERLEVEL" val="1_1_1"/>
  <p:tag name="KSO_WM_TAG_VERSION" val="3.0"/>
  <p:tag name="KSO_WM_DIAGRAM_VERSION" val="3"/>
  <p:tag name="KSO_WM_DIAGRAM_COLOR_TRICK" val="3"/>
  <p:tag name="KSO_WM_DIAGRAM_COLOR_TEXT_CAN_REMOVE" val="n"/>
  <p:tag name="KSO_WM_DIAGRAM_GROUP_CODE" val="n1-1"/>
  <p:tag name="KSO_WM_UNIT_TYPE" val="n_h_i"/>
  <p:tag name="KSO_WM_UNIT_INDEX" val="1_2_1"/>
  <p:tag name="KSO_WM_DIAGRAM_MAX_ITEMCNT" val="4"/>
  <p:tag name="KSO_WM_DIAGRAM_MIN_ITEMCNT" val="2"/>
  <p:tag name="KSO_WM_DIAGRAM_VIRTUALLY_FRAME" val="{&quot;height&quot;:367.04260311096687,&quot;left&quot;:76.75,&quot;top&quot;:143.02676696777343,&quot;width&quot;:774.9071795968939}"/>
  <p:tag name="KSO_WM_DIAGRAM_COLOR_MATCH_VALUE" val="{&quot;shape&quot;:{&quot;fill&quot;:{&quot;type&quot;:0},&quot;glow&quot;:{&quot;colorType&quot;:0},&quot;line&quot;:{&quot;gradient&quot;:[{&quot;brightness&quot;:0.5,&quot;colorType&quot;:1,&quot;foreColorIndex&quot;:13,&quot;pos&quot;:1,&quot;transparency&quot;:0.699999988079071},{&quot;brightness&quot;:0.800000011920929,&quot;colorType&quot;:2,&quot;pos&quot;:0.15000000596046448,&quot;rgb&quot;:&quot;#ffffff&quot;,&quot;transparency&quot;:1}],&quot;type&quot;:2},&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85.xml><?xml version="1.0" encoding="utf-8"?>
<p:tagLst xmlns:p="http://schemas.openxmlformats.org/presentationml/2006/main">
  <p:tag name="KSO_WM_UNIT_FILL_FORE_SCHEMECOLOR_INDEX_1_BRIGHTNESS" val="0"/>
  <p:tag name="KSO_WM_UNIT_FILL_FORE_SCHEMECOLOR_INDEX_1" val="10"/>
  <p:tag name="KSO_WM_UNIT_FILL_FORE_SCHEMECOLOR_INDEX_1_POS" val="0.04"/>
  <p:tag name="KSO_WM_UNIT_FILL_FORE_SCHEMECOLOR_INDEX_1_TRANS" val="0"/>
  <p:tag name="KSO_WM_UNIT_FILL_FORE_SCHEMECOLOR_INDEX_2_BRIGHTNESS" val="0"/>
  <p:tag name="KSO_WM_UNIT_FILL_FORE_SCHEMECOLOR_INDEX_2" val="5"/>
  <p:tag name="KSO_WM_UNIT_FILL_FORE_SCHEMECOLOR_INDEX_2_POS" val="0.54"/>
  <p:tag name="KSO_WM_UNIT_FILL_FORE_SCHEMECOLOR_INDEX_2_TRANS" val="0"/>
  <p:tag name="KSO_WM_UNIT_FILL_FORE_SCHEMECOLOR_INDEX_3_BRIGHTNESS" val="0"/>
  <p:tag name="KSO_WM_UNIT_FILL_FORE_SCHEMECOLOR_INDEX_3" val="5"/>
  <p:tag name="KSO_WM_UNIT_FILL_FORE_SCHEMECOLOR_INDEX_3_POS" val="1"/>
  <p:tag name="KSO_WM_UNIT_FILL_FORE_SCHEMECOLOR_INDEX_3_TRANS" val="0"/>
  <p:tag name="KSO_WM_UNIT_FILL_GRADIENT_TYPE" val="0"/>
  <p:tag name="KSO_WM_UNIT_FILL_GRADIENT_ANGLE" val="45"/>
  <p:tag name="KSO_WM_UNIT_FILL_GRADIENT_DIRECTION" val="0"/>
  <p:tag name="KSO_WM_UNIT_TEXT_FILL_FORE_SCHEMECOLOR_INDEX_BRIGHTNESS" val="0"/>
  <p:tag name="KSO_WM_UNIT_LINE_FORE_SCHEMECOLOR_INDEX_1_BRIGHTNESS" val="0.95"/>
  <p:tag name="KSO_WM_UNIT_LINE_FORE_SCHEMECOLOR_INDEX_1" val="5"/>
  <p:tag name="KSO_WM_UNIT_LINE_FORE_SCHEMECOLOR_INDEX_1_POS" val="0.09"/>
  <p:tag name="KSO_WM_UNIT_LINE_FORE_SCHEMECOLOR_INDEX_1_TRANS" val="0.3"/>
  <p:tag name="KSO_WM_BEAUTIFY_FLAG" val="#wm#"/>
  <p:tag name="KSO_WM_UNIT_HIGHLIGHT" val="0"/>
  <p:tag name="KSO_WM_UNIT_COMPATIBLE" val="0"/>
  <p:tag name="KSO_WM_UNIT_DIAGRAM_ISNUMVISUAL" val="0"/>
  <p:tag name="KSO_WM_UNIT_DIAGRAM_ISREFERUNIT" val="0"/>
  <p:tag name="KSO_WM_UNIT_ID" val="diagram20230945_1*n_h_a*1_1_1"/>
  <p:tag name="KSO_WM_TEMPLATE_CATEGORY" val="diagram"/>
  <p:tag name="KSO_WM_TEMPLATE_INDEX" val="20230945"/>
  <p:tag name="KSO_WM_UNIT_LAYERLEVEL" val="1_1_1"/>
  <p:tag name="KSO_WM_TAG_VERSION" val="3.0"/>
  <p:tag name="KSO_WM_DIAGRAM_VERSION" val="3"/>
  <p:tag name="KSO_WM_DIAGRAM_COLOR_TRICK" val="3"/>
  <p:tag name="KSO_WM_DIAGRAM_COLOR_TEXT_CAN_REMOVE" val="n"/>
  <p:tag name="KSO_WM_UNIT_ISCONTENTSTITLE" val="0"/>
  <p:tag name="KSO_WM_UNIT_ISNUMDGMTITLE" val="0"/>
  <p:tag name="KSO_WM_UNIT_NOCLEAR" val="0"/>
  <p:tag name="KSO_WM_UNIT_VALUE" val="30"/>
  <p:tag name="KSO_WM_DIAGRAM_GROUP_CODE" val="n1-1"/>
  <p:tag name="KSO_WM_UNIT_TYPE" val="n_h_a"/>
  <p:tag name="KSO_WM_UNIT_INDEX" val="1_1_1"/>
  <p:tag name="KSO_WM_DIAGRAM_MAX_ITEMCNT" val="4"/>
  <p:tag name="KSO_WM_DIAGRAM_MIN_ITEMCNT" val="2"/>
  <p:tag name="KSO_WM_DIAGRAM_VIRTUALLY_FRAME" val="{&quot;height&quot;:367.04260311096687,&quot;left&quot;:76.75,&quot;top&quot;:143.02676696777343,&quot;width&quot;:774.9071795968939}"/>
  <p:tag name="KSO_WM_DIAGRAM_COLOR_MATCH_VALUE" val="{&quot;shape&quot;:{&quot;fill&quot;:{&quot;solid&quot;:{&quot;brightness&quot;:0,&quot;colorType&quot;:1,&quot;foreColorIndex&quot;:5,&quot;transparency&quot;:0},&quot;type&quot;:1},&quot;glow&quot;:{&quot;colorType&quot;:0},&quot;line&quot;:{&quot;gradient&quot;:[{&quot;brightness&quot;:0,&quot;colorType&quot;:2,&quot;pos&quot;:0.3700000047683716,&quot;rgb&quot;:&quot;#ffffff&quot;,&quot;transparency&quot;:0},{&quot;brightness&quot;:0.550000011920929,&quot;colorType&quot;:1,&quot;foreColorIndex&quot;:5,&quot;pos&quot;:0,&quot;transparency&quot;:0},{&quot;brightness&quot;:0,&quot;colorType&quot;:2,&quot;pos&quot;:1,&quot;rgb&quot;:&quot;#ffffff&quot;,&quot;transparency&quot;:0},{&quot;brightness&quot;:0.699999988079071,&quot;colorType&quot;:1,&quot;foreColorIndex&quot;:5,&quot;pos&quot;:0.7099999785423279,&quot;transparency&quot;:0}],&quot;type&quot;:2},&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TYPE" val="1"/>
  <p:tag name="KSO_WM_UNIT_TEXT_TYPE" val="1"/>
  <p:tag name="KSO_WM_UNIT_PRESET_TEXT" val="单击添加&#10;项标题"/>
  <p:tag name="KSO_WM_UNIT_FILL_TYPE" val="1"/>
  <p:tag name="KSO_WM_UNIT_FILL_FORE_SCHEMECOLOR_INDEX" val="5"/>
  <p:tag name="KSO_WM_UNIT_FILL_FORE_SCHEMECOLOR_INDEX_BRIGHTNESS" val="0"/>
  <p:tag name="KSO_WM_DIAGRAM_USE_COLOR_VALUE" val="{&quot;color_scheme&quot;:1,&quot;color_type&quot;:1,&quot;theme_color_indexes&quot;:[5,6,5,6,5,6]}"/>
</p:tagLst>
</file>

<file path=ppt/tags/tag86.xml><?xml version="1.0" encoding="utf-8"?>
<p:tagLst xmlns:p="http://schemas.openxmlformats.org/presentationml/2006/main">
  <p:tag name="KSO_WM_UNIT_FILL_FORE_SCHEMECOLOR_INDEX_1_BRIGHTNESS" val="0"/>
  <p:tag name="KSO_WM_UNIT_FILL_FORE_SCHEMECOLOR_INDEX_1" val="10"/>
  <p:tag name="KSO_WM_UNIT_FILL_FORE_SCHEMECOLOR_INDEX_1_POS" val="0.04"/>
  <p:tag name="KSO_WM_UNIT_FILL_FORE_SCHEMECOLOR_INDEX_1_TRANS" val="0"/>
  <p:tag name="KSO_WM_UNIT_FILL_FORE_SCHEMECOLOR_INDEX_2_BRIGHTNESS" val="0"/>
  <p:tag name="KSO_WM_UNIT_FILL_FORE_SCHEMECOLOR_INDEX_2" val="5"/>
  <p:tag name="KSO_WM_UNIT_FILL_FORE_SCHEMECOLOR_INDEX_2_POS" val="0.54"/>
  <p:tag name="KSO_WM_UNIT_FILL_FORE_SCHEMECOLOR_INDEX_2_TRANS" val="0"/>
  <p:tag name="KSO_WM_UNIT_FILL_FORE_SCHEMECOLOR_INDEX_3_BRIGHTNESS" val="0"/>
  <p:tag name="KSO_WM_UNIT_FILL_FORE_SCHEMECOLOR_INDEX_3" val="5"/>
  <p:tag name="KSO_WM_UNIT_FILL_FORE_SCHEMECOLOR_INDEX_3_POS" val="1"/>
  <p:tag name="KSO_WM_UNIT_FILL_FORE_SCHEMECOLOR_INDEX_3_TRANS" val="0"/>
  <p:tag name="KSO_WM_UNIT_FILL_GRADIENT_TYPE" val="0"/>
  <p:tag name="KSO_WM_UNIT_FILL_GRADIENT_ANGLE" val="45"/>
  <p:tag name="KSO_WM_UNIT_FILL_GRADIENT_DIRECTION" val="0"/>
  <p:tag name="KSO_WM_UNIT_TEXT_FILL_FORE_SCHEMECOLOR_INDEX_BRIGHTNESS" val="0"/>
  <p:tag name="KSO_WM_UNIT_LINE_FORE_SCHEMECOLOR_INDEX_1_BRIGHTNESS" val="0.95"/>
  <p:tag name="KSO_WM_UNIT_LINE_FORE_SCHEMECOLOR_INDEX_1" val="5"/>
  <p:tag name="KSO_WM_UNIT_LINE_FORE_SCHEMECOLOR_INDEX_1_POS" val="0.09"/>
  <p:tag name="KSO_WM_UNIT_LINE_FORE_SCHEMECOLOR_INDEX_1_TRANS" val="0.3"/>
  <p:tag name="KSO_WM_BEAUTIFY_FLAG" val="#wm#"/>
  <p:tag name="KSO_WM_UNIT_HIGHLIGHT" val="0"/>
  <p:tag name="KSO_WM_UNIT_COMPATIBLE" val="0"/>
  <p:tag name="KSO_WM_UNIT_DIAGRAM_ISNUMVISUAL" val="0"/>
  <p:tag name="KSO_WM_UNIT_DIAGRAM_ISREFERUNIT" val="0"/>
  <p:tag name="KSO_WM_UNIT_ID" val="diagram20230945_1*n_h_h_i*1_2_2_1"/>
  <p:tag name="KSO_WM_TEMPLATE_CATEGORY" val="diagram"/>
  <p:tag name="KSO_WM_TEMPLATE_INDEX" val="20230945"/>
  <p:tag name="KSO_WM_UNIT_LAYERLEVEL" val="1_1_1_1"/>
  <p:tag name="KSO_WM_TAG_VERSION" val="3.0"/>
  <p:tag name="KSO_WM_DIAGRAM_VERSION" val="3"/>
  <p:tag name="KSO_WM_DIAGRAM_COLOR_TRICK" val="3"/>
  <p:tag name="KSO_WM_DIAGRAM_COLOR_TEXT_CAN_REMOVE" val="n"/>
  <p:tag name="KSO_WM_DIAGRAM_GROUP_CODE" val="n1-1"/>
  <p:tag name="KSO_WM_UNIT_SUBTYPE" val="d"/>
  <p:tag name="KSO_WM_UNIT_TYPE" val="n_h_h_i"/>
  <p:tag name="KSO_WM_UNIT_INDEX" val="1_2_2_1"/>
  <p:tag name="KSO_WM_DIAGRAM_MAX_ITEMCNT" val="4"/>
  <p:tag name="KSO_WM_DIAGRAM_MIN_ITEMCNT" val="2"/>
  <p:tag name="KSO_WM_DIAGRAM_VIRTUALLY_FRAME" val="{&quot;height&quot;:367.04260311096687,&quot;left&quot;:76.75,&quot;top&quot;:143.02676696777343,&quot;width&quot;:774.9071795968939}"/>
  <p:tag name="KSO_WM_DIAGRAM_COLOR_MATCH_VALUE" val="{&quot;shape&quot;:{&quot;fill&quot;:{&quot;solid&quot;:{&quot;brightness&quot;:0,&quot;colorType&quot;:1,&quot;foreColorIndex&quot;:6,&quot;transparency&quot;:0},&quot;type&quot;:1},&quot;glow&quot;:{&quot;colorType&quot;:0},&quot;line&quot;:{&quot;gradient&quot;:[{&quot;brightness&quot;:0,&quot;colorType&quot;:2,&quot;pos&quot;:0.3700000047683716,&quot;rgb&quot;:&quot;#ffffff&quot;,&quot;transparency&quot;:0},{&quot;brightness&quot;:0.800000011920929,&quot;colorType&quot;:1,&quot;foreColorIndex&quot;:6,&quot;pos&quot;:0,&quot;transparency&quot;:0},{&quot;brightness&quot;:0,&quot;colorType&quot;:2,&quot;pos&quot;:1,&quot;rgb&quot;:&quot;#ffffff&quot;,&quot;transparency&quot;:0},{&quot;brightness&quot;:0.800000011920929,&quot;colorType&quot;:1,&quot;foreColorIndex&quot;:6,&quot;pos&quot;:0.7099999785423279,&quot;transparency&quot;:0}],&quot;type&quot;:2},&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TYPE" val="1"/>
  <p:tag name="KSO_WM_UNIT_FILL_TYPE" val="1"/>
  <p:tag name="KSO_WM_UNIT_FILL_FORE_SCHEMECOLOR_INDEX" val="6"/>
  <p:tag name="KSO_WM_UNIT_FILL_FORE_SCHEMECOLOR_INDEX_BRIGHTNESS" val="0"/>
  <p:tag name="KSO_WM_DIAGRAM_USE_COLOR_VALUE" val="{&quot;color_scheme&quot;:1,&quot;color_type&quot;:1,&quot;theme_color_indexes&quot;:[5,6,5,6,5,6]}"/>
</p:tagLst>
</file>

<file path=ppt/tags/tag87.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n_h_h_a"/>
  <p:tag name="KSO_WM_UNIT_INDEX" val="1_2_1_1"/>
  <p:tag name="KSO_WM_UNIT_ID" val="diagram20230945_1*n_h_h_a*1_2_1_1"/>
  <p:tag name="KSO_WM_TEMPLATE_CATEGORY" val="diagram"/>
  <p:tag name="KSO_WM_TEMPLATE_INDEX" val="20230945"/>
  <p:tag name="KSO_WM_UNIT_LAYERLEVEL" val="1_1_1_1"/>
  <p:tag name="KSO_WM_TAG_VERSION" val="3.0"/>
  <p:tag name="KSO_WM_BEAUTIFY_FLAG" val="#wm#"/>
  <p:tag name="KSO_WM_DIAGRAM_VERSION" val="3"/>
  <p:tag name="KSO_WM_DIAGRAM_COLOR_TRICK" val="3"/>
  <p:tag name="KSO_WM_DIAGRAM_COLOR_TEXT_CAN_REMOVE" val="n"/>
  <p:tag name="KSO_WM_DIAGRAM_GROUP_CODE" val="n1-1"/>
  <p:tag name="KSO_WM_DIAGRAM_MAX_ITEMCNT" val="4"/>
  <p:tag name="KSO_WM_DIAGRAM_MIN_ITEMCNT" val="2"/>
  <p:tag name="KSO_WM_DIAGRAM_VIRTUALLY_FRAME" val="{&quot;height&quot;:367.04260311096687,&quot;left&quot;:76.75,&quot;top&quot;:143.02676696777343,&quot;width&quot;:774.9071795968939}"/>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88.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n_h_h_f"/>
  <p:tag name="KSO_WM_UNIT_INDEX" val="1_2_1_1"/>
  <p:tag name="KSO_WM_UNIT_ID" val="diagram20230945_1*n_h_h_f*1_2_1_1"/>
  <p:tag name="KSO_WM_TEMPLATE_CATEGORY" val="diagram"/>
  <p:tag name="KSO_WM_TEMPLATE_INDEX" val="20230945"/>
  <p:tag name="KSO_WM_UNIT_LAYERLEVEL" val="1_1_1_1"/>
  <p:tag name="KSO_WM_TAG_VERSION" val="3.0"/>
  <p:tag name="KSO_WM_BEAUTIFY_FLAG" val="#wm#"/>
  <p:tag name="KSO_WM_UNIT_TEXT_FILL_FORE_SCHEMECOLOR_INDEX_BRIGHTNESS" val="0.15"/>
  <p:tag name="KSO_WM_DIAGRAM_VERSION" val="3"/>
  <p:tag name="KSO_WM_DIAGRAM_COLOR_TRICK" val="3"/>
  <p:tag name="KSO_WM_DIAGRAM_COLOR_TEXT_CAN_REMOVE" val="n"/>
  <p:tag name="KSO_WM_DIAGRAM_GROUP_CODE" val="n1-1"/>
  <p:tag name="KSO_WM_DIAGRAM_MAX_ITEMCNT" val="4"/>
  <p:tag name="KSO_WM_DIAGRAM_MIN_ITEMCNT" val="2"/>
  <p:tag name="KSO_WM_DIAGRAM_VIRTUALLY_FRAME" val="{&quot;height&quot;:367.04260311096687,&quot;left&quot;:76.75,&quot;top&quot;:143.02676696777343,&quot;width&quot;:774.9071795968939}"/>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UNIT_PRESET_TEXT" val="单击此处输入你的智能图形项正文，文字是您思想的提炼，请尽量言简意赅的阐述观点。单击此处输入你的智能图形项正文，文字是您思想的提炼，请尽量言简意赅的阐述观点。单击此处输入你的智能图形项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9.xml><?xml version="1.0" encoding="utf-8"?>
<p:tagLst xmlns:p="http://schemas.openxmlformats.org/presentationml/2006/main">
  <p:tag name="KSO_WM_UNIT_FILL_FORE_SCHEMECOLOR_INDEX_1_BRIGHTNESS" val="0"/>
  <p:tag name="KSO_WM_UNIT_FILL_FORE_SCHEMECOLOR_INDEX_1" val="10"/>
  <p:tag name="KSO_WM_UNIT_FILL_FORE_SCHEMECOLOR_INDEX_1_POS" val="0.04"/>
  <p:tag name="KSO_WM_UNIT_FILL_FORE_SCHEMECOLOR_INDEX_1_TRANS" val="0"/>
  <p:tag name="KSO_WM_UNIT_FILL_FORE_SCHEMECOLOR_INDEX_2_BRIGHTNESS" val="0"/>
  <p:tag name="KSO_WM_UNIT_FILL_FORE_SCHEMECOLOR_INDEX_2" val="5"/>
  <p:tag name="KSO_WM_UNIT_FILL_FORE_SCHEMECOLOR_INDEX_2_POS" val="0.54"/>
  <p:tag name="KSO_WM_UNIT_FILL_FORE_SCHEMECOLOR_INDEX_2_TRANS" val="0"/>
  <p:tag name="KSO_WM_UNIT_FILL_FORE_SCHEMECOLOR_INDEX_3_BRIGHTNESS" val="0"/>
  <p:tag name="KSO_WM_UNIT_FILL_FORE_SCHEMECOLOR_INDEX_3" val="5"/>
  <p:tag name="KSO_WM_UNIT_FILL_FORE_SCHEMECOLOR_INDEX_3_POS" val="1"/>
  <p:tag name="KSO_WM_UNIT_FILL_FORE_SCHEMECOLOR_INDEX_3_TRANS" val="0"/>
  <p:tag name="KSO_WM_UNIT_FILL_GRADIENT_TYPE" val="0"/>
  <p:tag name="KSO_WM_UNIT_FILL_GRADIENT_ANGLE" val="45"/>
  <p:tag name="KSO_WM_UNIT_FILL_GRADIENT_DIRECTION" val="0"/>
  <p:tag name="KSO_WM_UNIT_TEXT_FILL_FORE_SCHEMECOLOR_INDEX_BRIGHTNESS" val="0"/>
  <p:tag name="KSO_WM_UNIT_LINE_FORE_SCHEMECOLOR_INDEX_1_BRIGHTNESS" val="0.95"/>
  <p:tag name="KSO_WM_UNIT_LINE_FORE_SCHEMECOLOR_INDEX_1" val="5"/>
  <p:tag name="KSO_WM_UNIT_LINE_FORE_SCHEMECOLOR_INDEX_1_POS" val="0.09"/>
  <p:tag name="KSO_WM_UNIT_LINE_FORE_SCHEMECOLOR_INDEX_1_TRANS" val="0.3"/>
  <p:tag name="KSO_WM_BEAUTIFY_FLAG" val="#wm#"/>
  <p:tag name="KSO_WM_UNIT_HIGHLIGHT" val="0"/>
  <p:tag name="KSO_WM_UNIT_COMPATIBLE" val="0"/>
  <p:tag name="KSO_WM_UNIT_DIAGRAM_ISNUMVISUAL" val="0"/>
  <p:tag name="KSO_WM_UNIT_DIAGRAM_ISREFERUNIT" val="0"/>
  <p:tag name="KSO_WM_UNIT_ID" val="diagram20230945_1*n_h_h_i*1_2_1_1"/>
  <p:tag name="KSO_WM_TEMPLATE_CATEGORY" val="diagram"/>
  <p:tag name="KSO_WM_TEMPLATE_INDEX" val="20230945"/>
  <p:tag name="KSO_WM_UNIT_LAYERLEVEL" val="1_1_1_1"/>
  <p:tag name="KSO_WM_TAG_VERSION" val="3.0"/>
  <p:tag name="KSO_WM_DIAGRAM_VERSION" val="3"/>
  <p:tag name="KSO_WM_DIAGRAM_COLOR_TRICK" val="3"/>
  <p:tag name="KSO_WM_DIAGRAM_COLOR_TEXT_CAN_REMOVE" val="n"/>
  <p:tag name="KSO_WM_DIAGRAM_GROUP_CODE" val="n1-1"/>
  <p:tag name="KSO_WM_UNIT_SUBTYPE" val="d"/>
  <p:tag name="KSO_WM_UNIT_TYPE" val="n_h_h_i"/>
  <p:tag name="KSO_WM_UNIT_INDEX" val="1_2_1_1"/>
  <p:tag name="KSO_WM_DIAGRAM_MAX_ITEMCNT" val="4"/>
  <p:tag name="KSO_WM_DIAGRAM_MIN_ITEMCNT" val="2"/>
  <p:tag name="KSO_WM_DIAGRAM_VIRTUALLY_FRAME" val="{&quot;height&quot;:367.04260311096687,&quot;left&quot;:76.75,&quot;top&quot;:143.02676696777343,&quot;width&quot;:774.9071795968939}"/>
  <p:tag name="KSO_WM_DIAGRAM_COLOR_MATCH_VALUE" val="{&quot;shape&quot;:{&quot;fill&quot;:{&quot;solid&quot;:{&quot;brightness&quot;:0,&quot;colorType&quot;:1,&quot;foreColorIndex&quot;:5,&quot;transparency&quot;:0},&quot;type&quot;:1},&quot;glow&quot;:{&quot;colorType&quot;:0},&quot;line&quot;:{&quot;gradient&quot;:[{&quot;brightness&quot;:0,&quot;colorType&quot;:2,&quot;pos&quot;:0.3700000047683716,&quot;rgb&quot;:&quot;#ffffff&quot;,&quot;transparency&quot;:0},{&quot;brightness&quot;:0.800000011920929,&quot;colorType&quot;:1,&quot;foreColorIndex&quot;:5,&quot;pos&quot;:0,&quot;transparency&quot;:0},{&quot;brightness&quot;:0,&quot;colorType&quot;:2,&quot;pos&quot;:1,&quot;rgb&quot;:&quot;#ffffff&quot;,&quot;transparency&quot;:0},{&quot;brightness&quot;:0.800000011920929,&quot;colorType&quot;:1,&quot;foreColorIndex&quot;:5,&quot;pos&quot;:0.7099999785423279,&quot;transparency&quot;:0}],&quot;type&quot;:2},&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TYPE" val="1"/>
  <p:tag name="KSO_WM_UNIT_FILL_TYPE" val="1"/>
  <p:tag name="KSO_WM_UNIT_FILL_FORE_SCHEMECOLOR_INDEX" val="5"/>
  <p:tag name="KSO_WM_UNIT_FILL_FORE_SCHEMECOLOR_INDEX_BRIGHTNESS" val="0"/>
  <p:tag name="KSO_WM_DIAGRAM_USE_COLOR_VALUE" val="{&quot;color_scheme&quot;:1,&quot;color_type&quot;:1,&quot;theme_color_indexes&quot;:[5,6,5,6,5,6]}"/>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824_2*l_i*1_8"/>
  <p:tag name="KSO_WM_TEMPLATE_CATEGORY" val="diagram"/>
  <p:tag name="KSO_WM_TEMPLATE_INDEX" val="20234824"/>
  <p:tag name="KSO_WM_UNIT_LAYERLEVEL" val="1_1"/>
  <p:tag name="KSO_WM_TAG_VERSION" val="3.0"/>
  <p:tag name="KSO_WM_BEAUTIFY_FLAG" val="#wm#"/>
  <p:tag name="KSO_WM_DIAGRAM_GROUP_CODE" val="l1-1"/>
  <p:tag name="KSO_WM_UNIT_TYPE" val="l_i"/>
  <p:tag name="KSO_WM_UNIT_INDEX" val="1_8"/>
  <p:tag name="KSO_WM_DIAGRAM_VERSION" val="3"/>
  <p:tag name="KSO_WM_DIAGRAM_COLOR_TRICK" val="1"/>
  <p:tag name="KSO_WM_DIAGRAM_COLOR_TEXT_CAN_REMOVE" val="n"/>
  <p:tag name="KSO_WM_UNIT_FILL_TYPE" val="1"/>
  <p:tag name="KSO_WM_UNIT_FILL_FORE_SCHEMECOLOR_INDEX" val="5"/>
  <p:tag name="KSO_WM_UNIT_FILL_FORE_SCHEMECOLOR_INDEX_BRIGHTNESS" val="0"/>
  <p:tag name="KSO_WM_DIAGRAM_MAX_ITEMCNT" val="4"/>
  <p:tag name="KSO_WM_DIAGRAM_MIN_ITEMCNT" val="2"/>
  <p:tag name="KSO_WM_DIAGRAM_VIRTUALLY_FRAME" val="{&quot;height&quot;:401.75,&quot;left&quot;:75.85,&quot;top&quot;:118.6,&quot;width&quot;:850.7508939177649}"/>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90.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31964_1*l_h_f*1_1_1"/>
  <p:tag name="KSO_WM_TEMPLATE_CATEGORY" val="diagram"/>
  <p:tag name="KSO_WM_TEMPLATE_INDEX" val="20231964"/>
  <p:tag name="KSO_WM_UNIT_LAYERLEVEL" val="1_1_1"/>
  <p:tag name="KSO_WM_TAG_VERSION" val="3.0"/>
  <p:tag name="KSO_WM_DIAGRAM_VERSION" val="3"/>
  <p:tag name="KSO_WM_DIAGRAM_COLOR_TRICK" val="2"/>
  <p:tag name="KSO_WM_DIAGRAM_COLOR_TEXT_CAN_REMOVE" val="n"/>
  <p:tag name="KSO_WM_DIAGRAM_MAX_ITEMCNT" val="4"/>
  <p:tag name="KSO_WM_DIAGRAM_MIN_ITEMCNT" val="2"/>
  <p:tag name="KSO_WM_DIAGRAM_VIRTUALLY_FRAME" val="{&quot;height&quot;:324.5284118652344,&quot;left&quot;:-22.024960629921292,&quot;top&quot;:125.28579406738281,&quot;width&quot;:554.274960629921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64"/>
  <p:tag name="KSO_WM_UNIT_PRESET_TEXT" val="单击此处添加文本具体内容，简明扼要地阐述您的观点。根据需要可酌情增减文字，以便观者准确地理解您传达的思想。"/>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91.xml><?xml version="1.0" encoding="utf-8"?>
<p:tagLst xmlns:p="http://schemas.openxmlformats.org/presentationml/2006/main">
  <p:tag name="KSO_WM_UNIT_ISCONTENTSTITLE" val="0"/>
  <p:tag name="KSO_WM_UNIT_ISNUMDGMTITLE" val="0"/>
  <p:tag name="KSO_WM_UNIT_NOCLEAR" val="0"/>
  <p:tag name="KSO_WM_UNIT_VALUE" val="16"/>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31964_1*l_h_a*1_1_1"/>
  <p:tag name="KSO_WM_TEMPLATE_CATEGORY" val="diagram"/>
  <p:tag name="KSO_WM_TEMPLATE_INDEX" val="20231964"/>
  <p:tag name="KSO_WM_UNIT_LAYERLEVEL" val="1_1_1"/>
  <p:tag name="KSO_WM_TAG_VERSION" val="3.0"/>
  <p:tag name="KSO_WM_DIAGRAM_VERSION" val="3"/>
  <p:tag name="KSO_WM_DIAGRAM_COLOR_TRICK" val="2"/>
  <p:tag name="KSO_WM_DIAGRAM_COLOR_TEXT_CAN_REMOVE" val="n"/>
  <p:tag name="KSO_WM_DIAGRAM_MAX_ITEMCNT" val="4"/>
  <p:tag name="KSO_WM_DIAGRAM_MIN_ITEMCNT" val="2"/>
  <p:tag name="KSO_WM_DIAGRAM_VIRTUALLY_FRAME" val="{&quot;height&quot;:324.5284118652344,&quot;left&quot;:-22.024960629921292,&quot;top&quot;:125.28579406738281,&quot;width&quot;:554.274960629921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此处添加标题"/>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92.xml><?xml version="1.0" encoding="utf-8"?>
<p:tagLst xmlns:p="http://schemas.openxmlformats.org/presentationml/2006/main">
  <p:tag name="KSO_WM_BEAUTIFY_FLAG" val="#wm#"/>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31790_1*l_h_i*1_1_1"/>
  <p:tag name="KSO_WM_TEMPLATE_CATEGORY" val="diagram"/>
  <p:tag name="KSO_WM_TEMPLATE_INDEX" val="20231790"/>
  <p:tag name="KSO_WM_UNIT_LAYERLEVEL" val="1_1_1"/>
  <p:tag name="KSO_WM_TAG_VERSION" val="3.0"/>
  <p:tag name="KSO_WM_DIAGRAM_MAX_ITEMCNT" val="6"/>
  <p:tag name="KSO_WM_DIAGRAM_MIN_ITEMCNT" val="2"/>
  <p:tag name="KSO_WM_DIAGRAM_VIRTUALLY_FRAME" val="{&quot;height&quot;:212.95,&quot;left&quot;:52.05,&quot;top&quot;:108.8,&quot;width&quot;:885}"/>
  <p:tag name="KSO_WM_DIAGRAM_COLOR_MATCH_VALUE" val="{&quot;shape&quot;:{&quot;fill&quot;:{&quot;solid&quot;:{&quot;brightness&quot;:0.800000011920929,&quot;colorType&quot;:1,&quot;foreColorIndex&quot;:5,&quot;transparency&quot;:0.699999988079071},&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8"/>
  <p:tag name="KSO_WM_DIAGRAM_USE_COLOR_VALUE" val="{&quot;color_scheme&quot;:1,&quot;color_type&quot;:1,&quot;theme_color_indexes&quot;:[5,6,5,6,5,6]}"/>
</p:tagLst>
</file>

<file path=ppt/tags/tag93.xml><?xml version="1.0" encoding="utf-8"?>
<p:tagLst xmlns:p="http://schemas.openxmlformats.org/presentationml/2006/main">
  <p:tag name="KSO_WM_BEAUTIFY_FLAG" val="#wm#"/>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INDEX" val="1_1_1"/>
  <p:tag name="KSO_WM_TEMPLATE_CATEGORY" val="diagram"/>
  <p:tag name="KSO_WM_TEMPLATE_INDEX" val="20231790"/>
  <p:tag name="KSO_WM_UNIT_LAYERLEVEL" val="1_1_1"/>
  <p:tag name="KSO_WM_TAG_VERSION" val="3.0"/>
  <p:tag name="KSO_WM_UNIT_VALUE" val="10"/>
  <p:tag name="KSO_WM_UNIT_TYPE" val="l_h_a"/>
  <p:tag name="KSO_WM_UNIT_ID" val="diagram20231790_1*l_h_a*1_1_1"/>
  <p:tag name="KSO_WM_DIAGRAM_VERSION" val="3"/>
  <p:tag name="KSO_WM_DIAGRAM_COLOR_TRICK" val="1"/>
  <p:tag name="KSO_WM_DIAGRAM_COLOR_TEXT_CAN_REMOVE" val="n"/>
  <p:tag name="KSO_WM_DIAGRAM_GROUP_CODE" val="l1-1"/>
  <p:tag name="KSO_WM_DIAGRAM_MAX_ITEMCNT" val="6"/>
  <p:tag name="KSO_WM_DIAGRAM_MIN_ITEMCNT" val="2"/>
  <p:tag name="KSO_WM_DIAGRAM_VIRTUALLY_FRAME" val="{&quot;height&quot;:212.95,&quot;left&quot;:52.05,&quot;top&quot;:108.8,&quot;width&quot;:885}"/>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PRESET_TEXT" val="添加标题"/>
  <p:tag name="KSO_WM_UNIT_FILL_TYPE" val="1"/>
  <p:tag name="KSO_WM_UNIT_FILL_FORE_SCHEMECOLOR_INDEX" val="5"/>
  <p:tag name="KSO_WM_UNIT_FILL_FORE_SCHEMECOLOR_INDEX_BRIGHTNESS" val="0"/>
  <p:tag name="KSO_WM_UNIT_TEXT_FILL_FORE_SCHEMECOLOR_INDEX" val="1"/>
  <p:tag name="KSO_WM_UNIT_TEXT_FILL_TYPE" val="1"/>
  <p:tag name="KSO_WM_DIAGRAM_USE_COLOR_VALUE" val="{&quot;color_scheme&quot;:1,&quot;color_type&quot;:1,&quot;theme_color_indexes&quot;:[5,6,5,6,5,6]}"/>
</p:tagLst>
</file>

<file path=ppt/tags/tag94.xml><?xml version="1.0" encoding="utf-8"?>
<p:tagLst xmlns:p="http://schemas.openxmlformats.org/presentationml/2006/main">
  <p:tag name="KSO_WM_BEAUTIFY_FLAG" val="#wm#"/>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1_1"/>
  <p:tag name="KSO_WM_UNIT_ID" val="diagram20231790_1*l_h_f*1_1_1"/>
  <p:tag name="KSO_WM_TEMPLATE_CATEGORY" val="diagram"/>
  <p:tag name="KSO_WM_TEMPLATE_INDEX" val="20231790"/>
  <p:tag name="KSO_WM_UNIT_LAYERLEVEL" val="1_1_1"/>
  <p:tag name="KSO_WM_TAG_VERSION" val="3.0"/>
  <p:tag name="KSO_WM_DIAGRAM_VERSION" val="3"/>
  <p:tag name="KSO_WM_DIAGRAM_COLOR_TRICK" val="1"/>
  <p:tag name="KSO_WM_DIAGRAM_COLOR_TEXT_CAN_REMOVE" val="n"/>
  <p:tag name="KSO_WM_DIAGRAM_GROUP_CODE" val="l1-1"/>
  <p:tag name="KSO_WM_DIAGRAM_MAX_ITEMCNT" val="6"/>
  <p:tag name="KSO_WM_DIAGRAM_MIN_ITEMCNT" val="2"/>
  <p:tag name="KSO_WM_DIAGRAM_VIRTUALLY_FRAME" val="{&quot;height&quot;:212.95,&quot;left&quot;:52.05,&quot;top&quot;:108.8,&quot;width&quot;:88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PRESET_TEXT" val="单击此处输入你的项正文，文字是您思想的提炼，请尽量言简意赅的阐述观点,单击输入你的项正文，文字是您思想的提炼，请言简意赅的阐述观点，单击此处输入你的项正文"/>
  <p:tag name="KSO_WM_UNIT_TEXT_FILL_FORE_SCHEMECOLOR_INDEX" val="1"/>
  <p:tag name="KSO_WM_UNIT_TEXT_FILL_TYPE" val="1"/>
  <p:tag name="KSO_WM_DIAGRAM_USE_COLOR_VALUE" val="{&quot;color_scheme&quot;:1,&quot;color_type&quot;:1,&quot;theme_color_indexes&quot;:[5,6,5,6,5,6]}"/>
</p:tagLst>
</file>

<file path=ppt/tags/tag95.xml><?xml version="1.0" encoding="utf-8"?>
<p:tagLst xmlns:p="http://schemas.openxmlformats.org/presentationml/2006/main">
  <p:tag name="KSO_WM_DIAGRAM_VIRTUALLY_FRAME" val="{&quot;height&quot;:329.55860243701756,&quot;left&quot;:0.9,&quot;top&quot;:267.47069878149125,&quot;width&quot;:960}"/>
</p:tagLst>
</file>

<file path=ppt/tags/tag96.xml><?xml version="1.0" encoding="utf-8"?>
<p:tagLst xmlns:p="http://schemas.openxmlformats.org/presentationml/2006/main">
  <p:tag name="KSO_WM_DIAGRAM_VIRTUALLY_FRAME" val="{&quot;height&quot;:329.55860243701756,&quot;left&quot;:0.9,&quot;top&quot;:267.47069878149125,&quot;width&quot;:960}"/>
  <p:tag name="KSO_WM_UNIT_HIGHLIGHT" val="0"/>
  <p:tag name="KSO_WM_UNIT_COMPATIBLE" val="0"/>
  <p:tag name="KSO_WM_UNIT_DIAGRAM_ISNUMVISUAL" val="0"/>
  <p:tag name="KSO_WM_UNIT_DIAGRAM_ISREFERUNIT" val="0"/>
  <p:tag name="KSO_WM_UNIT_ID" val="diagram20236933_1*m_i*1_1"/>
  <p:tag name="KSO_WM_TEMPLATE_CATEGORY" val="diagram"/>
  <p:tag name="KSO_WM_TEMPLATE_INDEX" val="20236933"/>
  <p:tag name="KSO_WM_UNIT_LAYERLEVEL" val="1_1"/>
  <p:tag name="KSO_WM_TAG_VERSION" val="3.0"/>
  <p:tag name="KSO_WM_DIAGRAM_GROUP_CODE" val="m1-1"/>
  <p:tag name="KSO_WM_UNIT_TYPE" val="m_i"/>
  <p:tag name="KSO_WM_UNIT_INDEX" val="1_1"/>
  <p:tag name="KSO_WM_DIAGRAM_VERSION" val="3"/>
  <p:tag name="KSO_WM_DIAGRAM_COLOR_TRICK" val="1"/>
  <p:tag name="KSO_WM_DIAGRAM_COLOR_TEXT_CAN_REMOVE" val="n"/>
  <p:tag name="KSO_WM_DIAGRAM_MAX_ITEMCNT" val="5"/>
  <p:tag name="KSO_WM_DIAGRAM_MIN_ITEMCNT" val="3"/>
  <p:tag name="KSO_WM_DIAGRAM_COLOR_MATCH_VALUE" val="{&quot;shape&quot;:{&quot;fill&quot;:{&quot;type&quot;:0},&quot;glow&quot;:{&quot;colorType&quot;:0},&quot;line&quot;:{&quot;gradient&quot;:[{&quot;brightness&quot;:0.5,&quot;colorType&quot;:1,&quot;foreColorIndex&quot;:13,&quot;pos&quot;:0,&quot;transparency&quot;:0.800000011920929},{&quot;brightness&quot;:0.5,&quot;colorType&quot;:1,&quot;foreColorIndex&quot;:13,&quot;pos&quot;:0.6000000238418579,&quot;transparency&quot;:0.4000000059604645},{&quot;brightness&quot;:0.5,&quot;colorType&quot;:1,&quot;foreColorIndex&quot;:13,&quot;pos&quot;:1,&quot;transparency&quot;:0.800000011920929}],&quot;type&quot;:2},&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97.xml><?xml version="1.0" encoding="utf-8"?>
<p:tagLst xmlns:p="http://schemas.openxmlformats.org/presentationml/2006/main">
  <p:tag name="KSO_WM_DIAGRAM_VIRTUALLY_FRAME" val="{&quot;height&quot;:329.55860243701756,&quot;left&quot;:0.9,&quot;top&quot;:267.47069878149125,&quot;width&quot;:960}"/>
  <p:tag name="KSO_WM_UNIT_HIGHLIGHT" val="0"/>
  <p:tag name="KSO_WM_UNIT_COMPATIBLE" val="0"/>
  <p:tag name="KSO_WM_UNIT_DIAGRAM_ISNUMVISUAL" val="0"/>
  <p:tag name="KSO_WM_UNIT_DIAGRAM_ISREFERUNIT" val="0"/>
  <p:tag name="KSO_WM_UNIT_ID" val="diagram20236933_1*m_i*1_2"/>
  <p:tag name="KSO_WM_TEMPLATE_CATEGORY" val="diagram"/>
  <p:tag name="KSO_WM_TEMPLATE_INDEX" val="20236933"/>
  <p:tag name="KSO_WM_UNIT_LAYERLEVEL" val="1_1"/>
  <p:tag name="KSO_WM_TAG_VERSION" val="3.0"/>
  <p:tag name="KSO_WM_DIAGRAM_GROUP_CODE" val="m1-1"/>
  <p:tag name="KSO_WM_UNIT_TYPE" val="m_i"/>
  <p:tag name="KSO_WM_UNIT_INDEX" val="1_2"/>
  <p:tag name="KSO_WM_DIAGRAM_VERSION" val="3"/>
  <p:tag name="KSO_WM_DIAGRAM_COLOR_TRICK" val="1"/>
  <p:tag name="KSO_WM_DIAGRAM_COLOR_TEXT_CAN_REMOVE" val="n"/>
  <p:tag name="KSO_WM_DIAGRAM_MAX_ITEMCNT" val="5"/>
  <p:tag name="KSO_WM_DIAGRAM_MIN_ITEMCNT" val="3"/>
  <p:tag name="KSO_WM_DIAGRAM_COLOR_MATCH_VALUE" val="{&quot;shape&quot;:{&quot;fill&quot;:{&quot;type&quot;:0},&quot;glow&quot;:{&quot;colorType&quot;:0},&quot;line&quot;:{&quot;gradient&quot;:[{&quot;brightness&quot;:0.800000011920929,&quot;colorType&quot;:1,&quot;foreColorIndex&quot;:5,&quot;pos&quot;:0,&quot;transparency&quot;:0},{&quot;brightness&quot;:0.4000000059604645,&quot;colorType&quot;:1,&quot;foreColorIndex&quot;:5,&quot;pos&quot;:0.5299999713897705,&quot;transparency&quot;:0},{&quot;brightness&quot;:0.800000011920929,&quot;colorType&quot;:1,&quot;foreColorIndex&quot;:5,&quot;pos&quot;:1,&quot;transparency&quot;:0}],&quot;type&quot;:2},&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98.xml><?xml version="1.0" encoding="utf-8"?>
<p:tagLst xmlns:p="http://schemas.openxmlformats.org/presentationml/2006/main">
  <p:tag name="KSO_WM_DIAGRAM_VIRTUALLY_FRAME" val="{&quot;height&quot;:329.55860243701756,&quot;left&quot;:0.9,&quot;top&quot;:267.47069878149125,&quot;width&quot;:960}"/>
  <p:tag name="KSO_WM_UNIT_HIGHLIGHT" val="0"/>
  <p:tag name="KSO_WM_UNIT_COMPATIBLE" val="0"/>
  <p:tag name="KSO_WM_UNIT_DIAGRAM_ISNUMVISUAL" val="0"/>
  <p:tag name="KSO_WM_UNIT_DIAGRAM_ISREFERUNIT" val="0"/>
  <p:tag name="KSO_WM_UNIT_ID" val="diagram20236933_1*m_h_a*1_2_1"/>
  <p:tag name="KSO_WM_TEMPLATE_CATEGORY" val="diagram"/>
  <p:tag name="KSO_WM_TEMPLATE_INDEX" val="20236933"/>
  <p:tag name="KSO_WM_UNIT_LAYERLEVEL" val="1_1_1"/>
  <p:tag name="KSO_WM_TAG_VERSION" val="3.0"/>
  <p:tag name="KSO_WM_UNIT_ISCONTENTSTITLE" val="0"/>
  <p:tag name="KSO_WM_UNIT_ISNUMDGMTITLE" val="0"/>
  <p:tag name="KSO_WM_UNIT_NOCLEAR" val="0"/>
  <p:tag name="KSO_WM_DIAGRAM_GROUP_CODE" val="m1-1"/>
  <p:tag name="KSO_WM_UNIT_TYPE" val="m_h_a"/>
  <p:tag name="KSO_WM_UNIT_INDEX" val="1_2_1"/>
  <p:tag name="KSO_WM_DIAGRAM_VERSION" val="3"/>
  <p:tag name="KSO_WM_DIAGRAM_COLOR_TRICK" val="1"/>
  <p:tag name="KSO_WM_DIAGRAM_COLOR_TEXT_CAN_REMOVE" val="n"/>
  <p:tag name="KSO_WM_UNIT_PRESET_TEXT" val="添加项标题"/>
  <p:tag name="KSO_WM_UNIT_TEXT_FILL_FORE_SCHEMECOLOR_INDEX" val="1"/>
  <p:tag name="KSO_WM_UNIT_TEXT_FILL_TYPE" val="1"/>
  <p:tag name="KSO_WM_DIAGRAM_MAX_ITEMCNT" val="5"/>
  <p:tag name="KSO_WM_DIAGRAM_MIN_ITEMCNT" val="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DIAGRAM_USE_COLOR_VALUE" val="{&quot;color_scheme&quot;:1,&quot;color_type&quot;:1,&quot;theme_color_indexes&quot;:[5,6,5,6,5,6]}"/>
</p:tagLst>
</file>

<file path=ppt/tags/tag99.xml><?xml version="1.0" encoding="utf-8"?>
<p:tagLst xmlns:p="http://schemas.openxmlformats.org/presentationml/2006/main">
  <p:tag name="KSO_WM_DIAGRAM_VIRTUALLY_FRAME" val="{&quot;height&quot;:329.55860243701756,&quot;left&quot;:0.9,&quot;top&quot;:267.47069878149125,&quot;width&quot;:960}"/>
  <p:tag name="KSO_WM_UNIT_HIGHLIGHT" val="0"/>
  <p:tag name="KSO_WM_UNIT_COMPATIBLE" val="0"/>
  <p:tag name="KSO_WM_UNIT_DIAGRAM_ISNUMVISUAL" val="0"/>
  <p:tag name="KSO_WM_UNIT_DIAGRAM_ISREFERUNIT" val="0"/>
  <p:tag name="KSO_WM_UNIT_ID" val="diagram20236933_1*m_h_i*1_2_1"/>
  <p:tag name="KSO_WM_TEMPLATE_CATEGORY" val="diagram"/>
  <p:tag name="KSO_WM_TEMPLATE_INDEX" val="20236933"/>
  <p:tag name="KSO_WM_UNIT_LAYERLEVEL" val="1_1_1"/>
  <p:tag name="KSO_WM_TAG_VERSION" val="3.0"/>
  <p:tag name="KSO_WM_DIAGRAM_GROUP_CODE" val="m1-1"/>
  <p:tag name="KSO_WM_UNIT_SUBTYPE" val="d"/>
  <p:tag name="KSO_WM_UNIT_TYPE" val="m_h_i"/>
  <p:tag name="KSO_WM_UNIT_INDEX" val="1_2_1"/>
  <p:tag name="KSO_WM_DIAGRAM_VERSION" val="3"/>
  <p:tag name="KSO_WM_DIAGRAM_COLOR_TRICK" val="1"/>
  <p:tag name="KSO_WM_DIAGRAM_COLOR_TEXT_CAN_REMOVE" val="n"/>
  <p:tag name="KSO_WM_UNIT_FILL_TYPE" val="3"/>
  <p:tag name="KSO_WM_DIAGRAM_MAX_ITEMCNT" val="5"/>
  <p:tag name="KSO_WM_DIAGRAM_MIN_ITEMCNT" val="3"/>
  <p:tag name="KSO_WM_DIAGRAM_COLOR_MATCH_VALUE" val="{&quot;shape&quot;:{&quot;fill&quot;:{&quot;gradient&quot;:[{&quot;brightness&quot;:0.800000011920929,&quot;colorType&quot;:1,&quot;foreColorIndex&quot;:5,&quot;pos&quot;:0,&quot;transparency&quot;:0},{&quot;brightness&quot;:0.4000000059604645,&quot;colorType&quot;:1,&quot;foreColorIndex&quot;:5,&quot;pos&quot;:0.20999999344348907,&quot;transparency&quot;:0},{&quot;brightness&quot;:0,&quot;colorType&quot;:1,&quot;foreColorIndex&quot;:5,&quot;pos&quot;:0.800000011920929,&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heme/theme1.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027FFD"/>
      </a:accent1>
      <a:accent2>
        <a:srgbClr val="FF4E01"/>
      </a:accent2>
      <a:accent3>
        <a:srgbClr val="FFA000"/>
      </a:accent3>
      <a:accent4>
        <a:srgbClr val="1FD5F9"/>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wrap="square" rtlCol="0" anchor="ctr">
        <a:noAutofit/>
      </a:bodyPr>
      <a:lstStyle>
        <a:defPPr algn="ctr">
          <a:defRPr lang="zh-CN" altLang="en-US"/>
        </a:defPPr>
      </a:lstStyle>
      <a:style>
        <a:lnRef idx="2">
          <a:schemeClr val="accent1">
            <a:lumMod val="75000"/>
          </a:schemeClr>
        </a:lnRef>
        <a:fillRef idx="1">
          <a:schemeClr val="accent1"/>
        </a:fillRef>
        <a:effectRef idx="0">
          <a:srgbClr val="FFFFFF"/>
        </a:effectRef>
        <a:fontRef idx="minor">
          <a:schemeClr val="lt1"/>
        </a:fontRef>
      </a:style>
    </a:spDef>
    <a:txDef>
      <a:spPr/>
      <a:bodyPr lIns="0" tIns="0" rIns="0" bIns="0" rtlCol="0" anchor="t">
        <a:noAutofit/>
      </a:bodyPr>
      <a:lstStyle>
        <a:defPPr marL="0" lvl="1" indent="0" algn="ctr">
          <a:lnSpc>
            <a:spcPts val="8570"/>
          </a:lnSpc>
          <a:spcBef>
            <a:spcPct val="0"/>
          </a:spcBef>
          <a:defRPr lang="en-US" sz="4055" b="1" spc="492">
            <a:solidFill>
              <a:srgbClr val="FFFFFF"/>
            </a:solidFill>
            <a:latin typeface="Arial" panose="020B0604020202020204" pitchFamily="34" charset="0"/>
            <a:ea typeface="思源黑体 Heavy" panose="020B0A00000000000000" charset="-122"/>
            <a:cs typeface="Arial" panose="020B0604020202020204" pitchFamily="34" charset="0"/>
            <a:sym typeface="思源黑体 Heavy" panose="020B0A00000000000000"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8607</Words>
  <Application>WPS 演示</Application>
  <PresentationFormat>宽屏</PresentationFormat>
  <Paragraphs>673</Paragraphs>
  <Slides>48</Slides>
  <Notes>1</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48</vt:i4>
      </vt:variant>
    </vt:vector>
  </HeadingPairs>
  <TitlesOfParts>
    <vt:vector size="64" baseType="lpstr">
      <vt:lpstr>Arial</vt:lpstr>
      <vt:lpstr>宋体</vt:lpstr>
      <vt:lpstr>Wingdings</vt:lpstr>
      <vt:lpstr>思源黑体 Heavy</vt:lpstr>
      <vt:lpstr>黑体</vt:lpstr>
      <vt:lpstr>思源黑体 CN Bold</vt:lpstr>
      <vt:lpstr>汉仪力量黑简</vt:lpstr>
      <vt:lpstr>思源黑体</vt:lpstr>
      <vt:lpstr>微软雅黑</vt:lpstr>
      <vt:lpstr>MiSans Normal</vt:lpstr>
      <vt:lpstr>Wingdings</vt:lpstr>
      <vt:lpstr>等线</vt:lpstr>
      <vt:lpstr>Arial Unicode MS</vt:lpstr>
      <vt:lpstr>等线 Light</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Bing-</dc:creator>
  <cp:lastModifiedBy>J.L</cp:lastModifiedBy>
  <cp:revision>58</cp:revision>
  <dcterms:created xsi:type="dcterms:W3CDTF">2020-03-02T02:09:00Z</dcterms:created>
  <dcterms:modified xsi:type="dcterms:W3CDTF">2025-02-25T07:20:33Z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5988CDCECAC141619DD469BF4F8606AF_13</vt:lpwstr>
  </property>
  <property fmtid="{D5CDD505-2E9C-101B-9397-08002B2CF9AE}" pid="3" name="KSOProductBuildVer">
    <vt:lpwstr>2052-12.1.0.20305</vt:lpwstr>
  </property>
</Properties>
</file>